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0" r:id="rId6"/>
    <p:sldId id="264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2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52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73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62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8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5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94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8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1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2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23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70D48-2EBE-4D39-A404-FCE7EE8282FA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7928-E47A-4FED-83B3-89405F0686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4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12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Причини і наслідки виникнення </a:t>
            </a:r>
            <a:r>
              <a:rPr lang="uk-UA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насилля</a:t>
            </a:r>
            <a:br>
              <a:rPr lang="uk-UA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uk-UA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uk-UA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у сім’ї</a:t>
            </a:r>
            <a:endParaRPr lang="ru-RU" i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55411" y="3602038"/>
            <a:ext cx="6096000" cy="1655762"/>
          </a:xfrm>
        </p:spPr>
        <p:txBody>
          <a:bodyPr>
            <a:normAutofit/>
          </a:bodyPr>
          <a:lstStyle/>
          <a:p>
            <a:pPr algn="r"/>
            <a:r>
              <a:rPr lang="uk-UA" sz="3200" dirty="0" err="1" smtClean="0"/>
              <a:t>Порункова</a:t>
            </a:r>
            <a:r>
              <a:rPr lang="uk-UA" sz="3200" dirty="0" smtClean="0"/>
              <a:t> Юлія Олександрівна</a:t>
            </a:r>
          </a:p>
          <a:p>
            <a:pPr algn="r"/>
            <a:r>
              <a:rPr lang="uk-UA" sz="3200" dirty="0" smtClean="0"/>
              <a:t>Практичний психолог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1350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9170"/>
            <a:ext cx="12192000" cy="859736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Причини виникнення насильства</a:t>
            </a:r>
            <a:endParaRPr lang="ru-RU" b="1" i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72" r="2161"/>
          <a:stretch/>
        </p:blipFill>
        <p:spPr>
          <a:xfrm>
            <a:off x="0" y="756174"/>
            <a:ext cx="12192000" cy="6101826"/>
          </a:xfrm>
        </p:spPr>
      </p:pic>
    </p:spTree>
    <p:extLst>
      <p:ext uri="{BB962C8B-B14F-4D97-AF65-F5344CB8AC3E}">
        <p14:creationId xmlns:p14="http://schemas.microsoft.com/office/powerpoint/2010/main" val="412760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74" y="155275"/>
            <a:ext cx="12036725" cy="638354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причини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нестабільність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достатку,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безробіття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Раннє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батьківство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егоїстичних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домінуванні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агресії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7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585" y="396814"/>
            <a:ext cx="11386868" cy="624552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будь-яку форму поганого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невиконанням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уявляючи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часто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стаємо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жертвою.</a:t>
            </a:r>
          </a:p>
          <a:p>
            <a:pPr fontAlgn="base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Нехтування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 боку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-жертва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01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19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045" y="238364"/>
            <a:ext cx="11915955" cy="6619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Жорстоке </a:t>
            </a:r>
            <a:r>
              <a:rPr lang="ru-RU" sz="3200" dirty="0" err="1"/>
              <a:t>поводження</a:t>
            </a:r>
            <a:r>
              <a:rPr lang="ru-RU" sz="3200" dirty="0"/>
              <a:t> з </a:t>
            </a:r>
            <a:r>
              <a:rPr lang="ru-RU" sz="3200" dirty="0" err="1"/>
              <a:t>дітьми</a:t>
            </a:r>
            <a:r>
              <a:rPr lang="ru-RU" sz="3200" dirty="0"/>
              <a:t> й </a:t>
            </a:r>
            <a:r>
              <a:rPr lang="ru-RU" sz="3200" dirty="0" err="1"/>
              <a:t>зневажання</a:t>
            </a:r>
            <a:r>
              <a:rPr lang="ru-RU" sz="3200" dirty="0"/>
              <a:t> </a:t>
            </a:r>
            <a:r>
              <a:rPr lang="ru-RU" sz="3200" dirty="0" err="1"/>
              <a:t>інтересами</a:t>
            </a:r>
            <a:r>
              <a:rPr lang="ru-RU" sz="3200" dirty="0"/>
              <a:t> </a:t>
            </a:r>
            <a:r>
              <a:rPr lang="ru-RU" sz="3200" dirty="0" err="1"/>
              <a:t>малюків</a:t>
            </a:r>
            <a:r>
              <a:rPr lang="ru-RU" sz="3200" dirty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мати</a:t>
            </a:r>
            <a:r>
              <a:rPr lang="ru-RU" sz="3200" dirty="0"/>
              <a:t> </a:t>
            </a:r>
            <a:r>
              <a:rPr lang="ru-RU" sz="3200" dirty="0" err="1"/>
              <a:t>різні</a:t>
            </a:r>
            <a:r>
              <a:rPr lang="ru-RU" sz="3200" dirty="0"/>
              <a:t> </a:t>
            </a:r>
            <a:r>
              <a:rPr lang="ru-RU" sz="3200" dirty="0" err="1"/>
              <a:t>види</a:t>
            </a:r>
            <a:r>
              <a:rPr lang="ru-RU" sz="3200" dirty="0"/>
              <a:t> та </a:t>
            </a:r>
            <a:r>
              <a:rPr lang="ru-RU" sz="3200" dirty="0" err="1"/>
              <a:t>форми</a:t>
            </a:r>
            <a:r>
              <a:rPr lang="ru-RU" sz="3200" dirty="0"/>
              <a:t>, але </a:t>
            </a:r>
            <a:r>
              <a:rPr lang="ru-RU" sz="3200" dirty="0" err="1"/>
              <a:t>їхніми</a:t>
            </a:r>
            <a:r>
              <a:rPr lang="ru-RU" sz="3200" dirty="0"/>
              <a:t> </a:t>
            </a:r>
            <a:r>
              <a:rPr lang="ru-RU" sz="3200" dirty="0" err="1"/>
              <a:t>наслідками</a:t>
            </a:r>
            <a:r>
              <a:rPr lang="ru-RU" sz="3200" dirty="0"/>
              <a:t> </a:t>
            </a:r>
            <a:r>
              <a:rPr lang="ru-RU" sz="3200" dirty="0" err="1"/>
              <a:t>завжди</a:t>
            </a:r>
            <a:r>
              <a:rPr lang="ru-RU" sz="3200" dirty="0"/>
              <a:t> є </a:t>
            </a:r>
            <a:r>
              <a:rPr lang="ru-RU" sz="3200" b="1" dirty="0" err="1"/>
              <a:t>серйозний</a:t>
            </a:r>
            <a:r>
              <a:rPr lang="ru-RU" sz="3200" b="1" dirty="0"/>
              <a:t> </a:t>
            </a:r>
            <a:r>
              <a:rPr lang="ru-RU" sz="3200" b="1" dirty="0" err="1"/>
              <a:t>збиток</a:t>
            </a:r>
            <a:r>
              <a:rPr lang="ru-RU" sz="3200" b="1" dirty="0"/>
              <a:t> для </a:t>
            </a:r>
            <a:r>
              <a:rPr lang="ru-RU" sz="3200" b="1" dirty="0" err="1"/>
              <a:t>здоров’я</a:t>
            </a:r>
            <a:r>
              <a:rPr lang="ru-RU" sz="3200" b="1" dirty="0"/>
              <a:t>, </a:t>
            </a:r>
            <a:r>
              <a:rPr lang="ru-RU" sz="3200" b="1" dirty="0" err="1"/>
              <a:t>розвитку</a:t>
            </a:r>
            <a:r>
              <a:rPr lang="ru-RU" sz="3200" b="1" dirty="0"/>
              <a:t> й </a:t>
            </a:r>
            <a:r>
              <a:rPr lang="ru-RU" sz="3200" b="1" dirty="0" err="1"/>
              <a:t>соціалізації</a:t>
            </a:r>
            <a:r>
              <a:rPr lang="ru-RU" sz="3200" b="1" dirty="0"/>
              <a:t> </a:t>
            </a:r>
            <a:r>
              <a:rPr lang="ru-RU" sz="3200" b="1" dirty="0" err="1"/>
              <a:t>дитини</a:t>
            </a:r>
            <a:r>
              <a:rPr lang="ru-RU" sz="3200" b="1" dirty="0"/>
              <a:t>,</a:t>
            </a:r>
            <a:r>
              <a:rPr lang="ru-RU" sz="3200" dirty="0"/>
              <a:t> </a:t>
            </a:r>
            <a:r>
              <a:rPr lang="ru-RU" sz="3200" dirty="0" err="1"/>
              <a:t>нерідко</a:t>
            </a:r>
            <a:r>
              <a:rPr lang="ru-RU" sz="3200" dirty="0"/>
              <a:t> й </a:t>
            </a:r>
            <a:r>
              <a:rPr lang="ru-RU" sz="3200" dirty="0" err="1" smtClean="0"/>
              <a:t>загроза</a:t>
            </a:r>
            <a:r>
              <a:rPr lang="ru-RU" sz="3200" dirty="0" smtClean="0"/>
              <a:t> </a:t>
            </a:r>
            <a:r>
              <a:rPr lang="ru-RU" sz="3200" dirty="0" err="1"/>
              <a:t>її</a:t>
            </a:r>
            <a:r>
              <a:rPr lang="ru-RU" sz="3200" dirty="0"/>
              <a:t> </a:t>
            </a:r>
            <a:r>
              <a:rPr lang="ru-RU" sz="3200" dirty="0" err="1"/>
              <a:t>життю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endParaRPr lang="ru-RU" sz="3200" dirty="0" smtClean="0"/>
          </a:p>
          <a:p>
            <a:pPr fontAlgn="base"/>
            <a:r>
              <a:rPr lang="ru-RU" sz="3200" b="1" dirty="0"/>
              <a:t> </a:t>
            </a:r>
            <a:r>
              <a:rPr lang="ru-RU" sz="3200" b="1" dirty="0" err="1" smtClean="0"/>
              <a:t>Фізичні</a:t>
            </a:r>
            <a:endParaRPr lang="ru-RU" sz="3200" b="1" dirty="0"/>
          </a:p>
          <a:p>
            <a:pPr fontAlgn="base"/>
            <a:r>
              <a:rPr lang="ru-RU" sz="3200" b="1" dirty="0" smtClean="0"/>
              <a:t> </a:t>
            </a:r>
            <a:r>
              <a:rPr lang="ru-RU" sz="3200" b="1" dirty="0" err="1"/>
              <a:t>Психічні</a:t>
            </a:r>
            <a:r>
              <a:rPr lang="ru-RU" sz="3200" dirty="0"/>
              <a:t> </a:t>
            </a:r>
          </a:p>
          <a:p>
            <a:pPr fontAlgn="base"/>
            <a:r>
              <a:rPr lang="ru-RU" sz="3200" b="1" dirty="0" err="1" smtClean="0"/>
              <a:t>Соціальні</a:t>
            </a:r>
            <a:r>
              <a:rPr lang="ru-RU" sz="3200" dirty="0"/>
              <a:t> </a:t>
            </a:r>
            <a:endParaRPr lang="ru-RU" sz="3200" dirty="0" smtClean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0475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959" y="238230"/>
            <a:ext cx="10515600" cy="1325563"/>
          </a:xfrm>
        </p:spPr>
        <p:txBody>
          <a:bodyPr/>
          <a:lstStyle/>
          <a:p>
            <a:r>
              <a:rPr lang="uk-UA" dirty="0" smtClean="0"/>
              <a:t>Заходи для учнів ДНЗ «РЦПО інноваційних технологій будівництва та промисловості»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858" y="4239909"/>
            <a:ext cx="4619701" cy="259414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21" r="-9931"/>
          <a:stretch/>
        </p:blipFill>
        <p:spPr>
          <a:xfrm>
            <a:off x="1147314" y="4269147"/>
            <a:ext cx="4903899" cy="258885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32" r="-314"/>
          <a:stretch/>
        </p:blipFill>
        <p:spPr>
          <a:xfrm>
            <a:off x="562155" y="1449903"/>
            <a:ext cx="4731589" cy="27900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75" t="22511" r="1545" b="2675"/>
          <a:stretch/>
        </p:blipFill>
        <p:spPr>
          <a:xfrm>
            <a:off x="7378460" y="1449903"/>
            <a:ext cx="4234132" cy="268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33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141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Тема Office</vt:lpstr>
      <vt:lpstr>Причини і наслідки виникнення насилля  у сім’ї</vt:lpstr>
      <vt:lpstr>Причини виникнення насильства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Заходи для учнів ДНЗ «РЦПО інноваційних технологій будівництва та промисловості»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і наслідки виникнення конфліктів у сім’ї</dc:title>
  <dc:creator>Пользователь Windows</dc:creator>
  <cp:lastModifiedBy>Пользователь Windows</cp:lastModifiedBy>
  <cp:revision>12</cp:revision>
  <dcterms:created xsi:type="dcterms:W3CDTF">2020-01-13T11:25:40Z</dcterms:created>
  <dcterms:modified xsi:type="dcterms:W3CDTF">2020-01-15T13:47:58Z</dcterms:modified>
</cp:coreProperties>
</file>