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5" r:id="rId3"/>
    <p:sldId id="266" r:id="rId4"/>
    <p:sldId id="261" r:id="rId5"/>
    <p:sldId id="260" r:id="rId6"/>
    <p:sldId id="267" r:id="rId7"/>
    <p:sldId id="268" r:id="rId8"/>
    <p:sldId id="256" r:id="rId9"/>
    <p:sldId id="273" r:id="rId10"/>
    <p:sldId id="263" r:id="rId11"/>
    <p:sldId id="262" r:id="rId12"/>
    <p:sldId id="258" r:id="rId13"/>
    <p:sldId id="257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2E6F7B-BBBC-4AE7-BAEF-FABA4B505596}">
          <p14:sldIdLst>
            <p14:sldId id="259"/>
            <p14:sldId id="265"/>
            <p14:sldId id="266"/>
            <p14:sldId id="261"/>
            <p14:sldId id="260"/>
            <p14:sldId id="267"/>
            <p14:sldId id="268"/>
            <p14:sldId id="256"/>
            <p14:sldId id="273"/>
            <p14:sldId id="263"/>
            <p14:sldId id="262"/>
            <p14:sldId id="258"/>
            <p14:sldId id="257"/>
            <p14:sldId id="269"/>
            <p14:sldId id="270"/>
            <p14:sldId id="272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1" autoAdjust="0"/>
  </p:normalViewPr>
  <p:slideViewPr>
    <p:cSldViewPr>
      <p:cViewPr varScale="1">
        <p:scale>
          <a:sx n="67" d="100"/>
          <a:sy n="67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C558-5672-40F5-9705-93CF053653AF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FDEFC-9CA1-4038-A507-078072909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4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066EC-FCFD-42AD-81E2-F4EABBBFD3B4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0800B-9E54-497C-A63E-AB15D3014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8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0800B-9E54-497C-A63E-AB15D30146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8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145277157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7008"/>
            <a:ext cx="5904656" cy="59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19891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dirty="0"/>
              <a:t>Лю́ко Дашва́р 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5145608"/>
            <a:ext cx="2880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Справжнє</a:t>
            </a:r>
            <a:r>
              <a:rPr lang="ru-RU" sz="1600" dirty="0" smtClean="0"/>
              <a:t>  </a:t>
            </a:r>
            <a:r>
              <a:rPr lang="ru-RU" sz="1600" dirty="0" err="1" smtClean="0"/>
              <a:t>ім'я</a:t>
            </a:r>
            <a:r>
              <a:rPr lang="ru-RU" sz="1600" dirty="0" smtClean="0"/>
              <a:t>  </a:t>
            </a:r>
            <a:r>
              <a:rPr lang="ru-RU" sz="1600" dirty="0" err="1"/>
              <a:t>Ірина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Іванівна</a:t>
            </a:r>
            <a:r>
              <a:rPr lang="ru-RU" sz="1600" dirty="0" smtClean="0"/>
              <a:t> </a:t>
            </a:r>
            <a:r>
              <a:rPr lang="ru-RU" sz="1600" dirty="0"/>
              <a:t>Чернова; </a:t>
            </a:r>
            <a:r>
              <a:rPr lang="ru-RU" sz="1600" dirty="0" err="1" smtClean="0"/>
              <a:t>народилася</a:t>
            </a:r>
            <a:r>
              <a:rPr lang="ru-RU" sz="1600" dirty="0" smtClean="0"/>
              <a:t>    -           3 </a:t>
            </a:r>
            <a:r>
              <a:rPr lang="ru-RU" sz="1600" dirty="0" err="1"/>
              <a:t>жовтня</a:t>
            </a:r>
            <a:r>
              <a:rPr lang="ru-RU" sz="1600" dirty="0"/>
              <a:t> </a:t>
            </a:r>
            <a:r>
              <a:rPr lang="ru-RU" sz="1600" dirty="0" smtClean="0"/>
              <a:t> 1957</a:t>
            </a:r>
            <a:r>
              <a:rPr lang="ru-RU" sz="1600" dirty="0"/>
              <a:t>, </a:t>
            </a:r>
            <a:r>
              <a:rPr lang="ru-RU" sz="1600" dirty="0" smtClean="0"/>
              <a:t>  Херсон </a:t>
            </a:r>
            <a:r>
              <a:rPr lang="ru-RU" sz="1600" dirty="0" err="1"/>
              <a:t>українська</a:t>
            </a:r>
            <a:r>
              <a:rPr lang="ru-RU" sz="1600" dirty="0"/>
              <a:t> </a:t>
            </a:r>
            <a:r>
              <a:rPr lang="ru-RU" sz="1600" dirty="0" err="1"/>
              <a:t>письменниця</a:t>
            </a:r>
            <a:r>
              <a:rPr lang="ru-RU" sz="1600" dirty="0"/>
              <a:t>, сценарист, </a:t>
            </a:r>
            <a:r>
              <a:rPr lang="ru-RU" sz="1600" dirty="0" err="1"/>
              <a:t>журналіст</a:t>
            </a:r>
            <a:r>
              <a:rPr lang="ru-RU" sz="1600" dirty="0"/>
              <a:t>.</a:t>
            </a:r>
          </a:p>
        </p:txBody>
      </p:sp>
      <p:pic>
        <p:nvPicPr>
          <p:cNvPr id="4" name="Українські мінусовки.Цвіте терен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6042" y="404664"/>
            <a:ext cx="609600" cy="609600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Українські мінусовки.Цвіте терен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773">
        <p14:vortex dir="r"/>
      </p:transition>
    </mc:Choice>
    <mc:Fallback xmlns="">
      <p:transition spd="slow" advTm="21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72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7"/>
        <p14:triggerEvt type="onClick" time="1" objId="7"/>
        <p14:playEvt time="1073" objId="4"/>
        <p14:stopEvt time="21773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700808"/>
            <a:ext cx="2377440" cy="2947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_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364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431">
        <p14:vortex dir="r"/>
      </p:transition>
    </mc:Choice>
    <mc:Fallback xmlns="">
      <p:transition spd="slow" advTm="21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2664296" cy="3024336"/>
          </a:xfrm>
        </p:spPr>
        <p:txBody>
          <a:bodyPr>
            <a:no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Найбільшим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щастям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взаємне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Розумна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красива 17-річна дочка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олігарха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батьківщині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і 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відправляє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пропонуючи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займатись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будівництвом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елітного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котеджу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Але не такого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чекала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романтична душа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дівчини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Оксана\Desktop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7606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9028">
        <p14:vortex dir="r"/>
      </p:transition>
    </mc:Choice>
    <mc:Fallback xmlns="">
      <p:transition spd="slow" advTm="190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48" y="-24340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Бабуся казали – у кого </a:t>
            </a:r>
            <a:r>
              <a:rPr lang="ru-RU" dirty="0" err="1"/>
              <a:t>коралі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того </a:t>
            </a:r>
            <a:r>
              <a:rPr lang="ru-RU" dirty="0" err="1"/>
              <a:t>вночі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</a:t>
            </a:r>
            <a:r>
              <a:rPr lang="ru-RU" dirty="0" err="1"/>
              <a:t>зігріє</a:t>
            </a:r>
            <a:r>
              <a:rPr lang="ru-RU" dirty="0"/>
              <a:t>. </a:t>
            </a:r>
            <a:r>
              <a:rPr lang="ru-RU" dirty="0" err="1"/>
              <a:t>Може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й </a:t>
            </a:r>
            <a:r>
              <a:rPr lang="ru-RU" dirty="0" err="1"/>
              <a:t>ме"Любов</a:t>
            </a:r>
            <a:r>
              <a:rPr lang="ru-RU" dirty="0"/>
              <a:t> то </a:t>
            </a:r>
            <a:r>
              <a:rPr lang="ru-RU" dirty="0" err="1"/>
              <a:t>таємниця</a:t>
            </a:r>
            <a:r>
              <a:rPr lang="ru-RU" dirty="0"/>
              <a:t>. </a:t>
            </a:r>
            <a:r>
              <a:rPr lang="ru-RU" dirty="0" err="1"/>
              <a:t>Незбагненна</a:t>
            </a:r>
            <a:r>
              <a:rPr lang="ru-RU" dirty="0"/>
              <a:t> </a:t>
            </a:r>
            <a:r>
              <a:rPr lang="ru-RU" dirty="0" err="1"/>
              <a:t>примха</a:t>
            </a:r>
            <a:r>
              <a:rPr lang="ru-RU" dirty="0"/>
              <a:t> </a:t>
            </a:r>
            <a:r>
              <a:rPr lang="ru-RU" dirty="0" err="1"/>
              <a:t>безрозсудного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" </a:t>
            </a:r>
          </a:p>
        </p:txBody>
      </p:sp>
      <p:pic>
        <p:nvPicPr>
          <p:cNvPr id="3075" name="Picture 3" descr="C:\Users\Оксана\Desktop\l_fc4dc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4" y="1916832"/>
            <a:ext cx="44102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ксана\Desktop\Liuko_Dashvar_recenzija_Moloko_z_krovju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916832"/>
            <a:ext cx="4441379" cy="49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9517">
        <p14:vortex dir="r"/>
      </p:transition>
    </mc:Choice>
    <mc:Fallback xmlns="">
      <p:transition spd="slow" advTm="19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Users\Оксана\Desktop\17114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74888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989">
        <p14:vortex dir="r"/>
      </p:transition>
    </mc:Choice>
    <mc:Fallback xmlns="">
      <p:transition spd="slow" advTm="18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9224">
        <p14:vortex dir="r"/>
      </p:transition>
    </mc:Choice>
    <mc:Fallback xmlns="">
      <p:transition spd="slow" advTm="19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843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Хіба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довірити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дню?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погляди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розірвали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шматки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один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день.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згадки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лишилося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не для чужих очей.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таємниця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Незбагненна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примха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безрозсудного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папороті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Палкі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обійми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змусять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квітку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розпуститися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раптом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перестануть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холодним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блакитним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вогнем,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запалають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теплим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світлом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впадуть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як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темний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безлюдний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де на них уже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чекає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папороті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бідкатися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загублене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краща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щоби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треба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прожити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ціле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101">
        <p14:vortex dir="r"/>
      </p:transition>
    </mc:Choice>
    <mc:Fallback xmlns="">
      <p:transition spd="slow" advTm="36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раз в </a:t>
            </a:r>
            <a:r>
              <a:rPr lang="ru-RU" dirty="0" err="1"/>
              <a:t>житті</a:t>
            </a:r>
            <a:r>
              <a:rPr lang="ru-RU" dirty="0"/>
              <a:t>! </a:t>
            </a:r>
          </a:p>
          <a:p>
            <a:r>
              <a:rPr lang="ru-RU" dirty="0"/>
              <a:t>Не знаю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розказувать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вам люди </a:t>
            </a:r>
          </a:p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сліз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 smtClean="0"/>
              <a:t>сумній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і </a:t>
            </a:r>
            <a:r>
              <a:rPr lang="ru-RU" dirty="0" err="1"/>
              <a:t>хеппі-енду</a:t>
            </a:r>
            <a:r>
              <a:rPr lang="ru-RU" dirty="0"/>
              <a:t> тут на жаль не буде... </a:t>
            </a:r>
          </a:p>
          <a:p>
            <a:endParaRPr lang="ru-RU" dirty="0"/>
          </a:p>
          <a:p>
            <a:r>
              <a:rPr lang="ru-RU" dirty="0" err="1"/>
              <a:t>Зустрілись</a:t>
            </a:r>
            <a:r>
              <a:rPr lang="ru-RU" dirty="0"/>
              <a:t> на початку </a:t>
            </a:r>
            <a:r>
              <a:rPr lang="ru-RU" dirty="0" err="1"/>
              <a:t>їх</a:t>
            </a:r>
            <a:r>
              <a:rPr lang="ru-RU" dirty="0"/>
              <a:t> шляху,' </a:t>
            </a:r>
          </a:p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і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юні</a:t>
            </a:r>
            <a:r>
              <a:rPr lang="ru-RU" dirty="0"/>
              <a:t>, </a:t>
            </a:r>
          </a:p>
          <a:p>
            <a:r>
              <a:rPr lang="ru-RU" dirty="0"/>
              <a:t>краса накликала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smtClean="0"/>
              <a:t> долю  </a:t>
            </a:r>
            <a:r>
              <a:rPr lang="ru-RU" dirty="0" err="1" smtClean="0"/>
              <a:t>нелегку</a:t>
            </a:r>
            <a:r>
              <a:rPr lang="ru-RU" dirty="0"/>
              <a:t>... </a:t>
            </a:r>
          </a:p>
          <a:p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підходив</a:t>
            </a:r>
            <a:r>
              <a:rPr lang="ru-RU" dirty="0"/>
              <a:t>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красуні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Але, </a:t>
            </a: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дивне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</a:t>
            </a:r>
          </a:p>
          <a:p>
            <a:r>
              <a:rPr lang="ru-RU" dirty="0"/>
              <a:t>на </a:t>
            </a:r>
            <a:r>
              <a:rPr lang="ru-RU" dirty="0" err="1"/>
              <a:t>логіку</a:t>
            </a:r>
            <a:r>
              <a:rPr lang="ru-RU" dirty="0"/>
              <a:t> речей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зважає</a:t>
            </a:r>
            <a:r>
              <a:rPr lang="ru-RU" dirty="0"/>
              <a:t>, </a:t>
            </a:r>
          </a:p>
          <a:p>
            <a:r>
              <a:rPr lang="ru-RU" dirty="0" err="1"/>
              <a:t>обплутало</a:t>
            </a:r>
            <a:r>
              <a:rPr lang="ru-RU" dirty="0"/>
              <a:t> туманом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</a:p>
          <a:p>
            <a:r>
              <a:rPr lang="ru-RU" dirty="0" err="1"/>
              <a:t>летять</a:t>
            </a:r>
            <a:r>
              <a:rPr lang="ru-RU" dirty="0"/>
              <a:t> роки-туман же не </a:t>
            </a:r>
            <a:r>
              <a:rPr lang="ru-RU" dirty="0" err="1"/>
              <a:t>зникає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соромилась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вона, </a:t>
            </a:r>
          </a:p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не </a:t>
            </a:r>
            <a:r>
              <a:rPr lang="ru-RU" dirty="0" err="1"/>
              <a:t>повірив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у </a:t>
            </a:r>
            <a:r>
              <a:rPr lang="ru-RU" dirty="0" err="1"/>
              <a:t>неї</a:t>
            </a:r>
            <a:r>
              <a:rPr lang="ru-RU" dirty="0"/>
              <a:t>, </a:t>
            </a:r>
          </a:p>
          <a:p>
            <a:r>
              <a:rPr lang="ru-RU" dirty="0"/>
              <a:t>а люди зли-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лиш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з </a:t>
            </a:r>
            <a:r>
              <a:rPr lang="ru-RU" dirty="0" err="1"/>
              <a:t>кров'ю</a:t>
            </a:r>
            <a:r>
              <a:rPr lang="ru-RU" dirty="0"/>
              <a:t> молока, </a:t>
            </a:r>
          </a:p>
          <a:p>
            <a:r>
              <a:rPr lang="ru-RU" dirty="0"/>
              <a:t>та молоко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не для </a:t>
            </a:r>
            <a:r>
              <a:rPr lang="ru-RU" dirty="0" err="1"/>
              <a:t>неї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711">
        <p14:vortex dir="r"/>
      </p:transition>
    </mc:Choice>
    <mc:Fallback xmlns="">
      <p:transition spd="slow" advTm="307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43841"/>
            <a:ext cx="8604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Лише один не </a:t>
            </a:r>
            <a:r>
              <a:rPr lang="ru-RU" dirty="0" err="1"/>
              <a:t>витриманий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- </a:t>
            </a:r>
          </a:p>
          <a:p>
            <a:r>
              <a:rPr lang="ru-RU" dirty="0"/>
              <a:t>Марусю </a:t>
            </a:r>
            <a:r>
              <a:rPr lang="ru-RU" dirty="0" err="1"/>
              <a:t>заміж</a:t>
            </a:r>
            <a:r>
              <a:rPr lang="ru-RU" dirty="0"/>
              <a:t> </a:t>
            </a:r>
            <a:r>
              <a:rPr lang="ru-RU" dirty="0" err="1"/>
              <a:t>віддає</a:t>
            </a:r>
            <a:r>
              <a:rPr lang="ru-RU" dirty="0"/>
              <a:t> родина </a:t>
            </a:r>
          </a:p>
          <a:p>
            <a:r>
              <a:rPr lang="ru-RU" dirty="0"/>
              <a:t>за того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як </a:t>
            </a:r>
            <a:r>
              <a:rPr lang="ru-RU" dirty="0" err="1"/>
              <a:t>зразок</a:t>
            </a:r>
            <a:r>
              <a:rPr lang="ru-RU" dirty="0"/>
              <a:t> </a:t>
            </a:r>
          </a:p>
          <a:p>
            <a:r>
              <a:rPr lang="ru-RU" dirty="0"/>
              <a:t>але, вона не буде з ним </a:t>
            </a:r>
            <a:r>
              <a:rPr lang="ru-RU" dirty="0" err="1"/>
              <a:t>щаслива</a:t>
            </a:r>
            <a:r>
              <a:rPr lang="ru-RU" dirty="0"/>
              <a:t>! </a:t>
            </a:r>
          </a:p>
          <a:p>
            <a:endParaRPr lang="ru-RU" dirty="0"/>
          </a:p>
          <a:p>
            <a:r>
              <a:rPr lang="ru-RU" dirty="0"/>
              <a:t>Без </a:t>
            </a:r>
            <a:r>
              <a:rPr lang="ru-RU" dirty="0" err="1"/>
              <a:t>неї</a:t>
            </a:r>
            <a:r>
              <a:rPr lang="ru-RU" dirty="0"/>
              <a:t> і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нема- 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думкою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, наш Степан </a:t>
            </a:r>
            <a:r>
              <a:rPr lang="ru-RU" dirty="0" err="1"/>
              <a:t>змирився</a:t>
            </a:r>
            <a:r>
              <a:rPr lang="ru-RU" dirty="0"/>
              <a:t>, </a:t>
            </a:r>
          </a:p>
          <a:p>
            <a:r>
              <a:rPr lang="ru-RU" dirty="0" err="1"/>
              <a:t>пройшло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часу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Різдва</a:t>
            </a:r>
            <a:r>
              <a:rPr lang="ru-RU" dirty="0"/>
              <a:t>.. 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думкою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, наш Степан, </a:t>
            </a:r>
            <a:r>
              <a:rPr lang="ru-RU" dirty="0" err="1"/>
              <a:t>женився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розказати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як </a:t>
            </a:r>
            <a:r>
              <a:rPr lang="ru-RU" dirty="0" err="1"/>
              <a:t>було</a:t>
            </a:r>
            <a:r>
              <a:rPr lang="ru-RU" dirty="0"/>
              <a:t>, </a:t>
            </a:r>
          </a:p>
          <a:p>
            <a:r>
              <a:rPr lang="ru-RU" dirty="0"/>
              <a:t>для </a:t>
            </a:r>
            <a:r>
              <a:rPr lang="ru-RU" dirty="0" err="1"/>
              <a:t>цього</a:t>
            </a:r>
            <a:r>
              <a:rPr lang="ru-RU" dirty="0"/>
              <a:t> книгу треба вам </a:t>
            </a:r>
            <a:r>
              <a:rPr lang="ru-RU" dirty="0" err="1"/>
              <a:t>читати</a:t>
            </a:r>
            <a:r>
              <a:rPr lang="ru-RU" dirty="0"/>
              <a:t>: </a:t>
            </a:r>
          </a:p>
          <a:p>
            <a:r>
              <a:rPr lang="ru-RU" dirty="0"/>
              <a:t>там </a:t>
            </a:r>
            <a:r>
              <a:rPr lang="ru-RU" dirty="0" err="1"/>
              <a:t>радість,сльози,люди</a:t>
            </a:r>
            <a:r>
              <a:rPr lang="ru-RU" dirty="0"/>
              <a:t> і село.. </a:t>
            </a:r>
          </a:p>
          <a:p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віршами</a:t>
            </a:r>
            <a:r>
              <a:rPr lang="ru-RU" dirty="0"/>
              <a:t> подати.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1776" y="1166843"/>
            <a:ext cx="41227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Скажу, </a:t>
            </a:r>
            <a:r>
              <a:rPr lang="ru-RU" dirty="0" err="1"/>
              <a:t>лише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усе </a:t>
            </a:r>
            <a:r>
              <a:rPr lang="ru-RU" dirty="0" err="1"/>
              <a:t>життя</a:t>
            </a:r>
            <a:r>
              <a:rPr lang="ru-RU" dirty="0"/>
              <a:t> </a:t>
            </a:r>
          </a:p>
          <a:p>
            <a:r>
              <a:rPr lang="ru-RU" dirty="0" err="1"/>
              <a:t>зуміли</a:t>
            </a:r>
            <a:r>
              <a:rPr lang="ru-RU" dirty="0"/>
              <a:t> пронести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 </a:t>
            </a:r>
          </a:p>
          <a:p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біль,розлуку,сльози,каяття</a:t>
            </a:r>
            <a:r>
              <a:rPr lang="ru-RU" dirty="0"/>
              <a:t>, </a:t>
            </a:r>
          </a:p>
          <a:p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чекання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Любов</a:t>
            </a:r>
            <a:r>
              <a:rPr lang="ru-RU" dirty="0"/>
              <a:t>-не для чужих очей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 </a:t>
            </a:r>
          </a:p>
          <a:p>
            <a:r>
              <a:rPr lang="ru-RU" dirty="0" err="1"/>
              <a:t>Любов</a:t>
            </a:r>
            <a:r>
              <a:rPr lang="ru-RU" dirty="0"/>
              <a:t> то є велика </a:t>
            </a:r>
            <a:r>
              <a:rPr lang="ru-RU" dirty="0" err="1"/>
              <a:t>таємниця</a:t>
            </a:r>
            <a:r>
              <a:rPr lang="ru-RU" dirty="0"/>
              <a:t>, </a:t>
            </a:r>
          </a:p>
          <a:p>
            <a:r>
              <a:rPr lang="ru-RU" dirty="0" err="1"/>
              <a:t>це</a:t>
            </a:r>
            <a:r>
              <a:rPr lang="ru-RU" dirty="0"/>
              <a:t> те-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забира</a:t>
            </a:r>
            <a:r>
              <a:rPr lang="ru-RU" dirty="0"/>
              <a:t> в полон без </a:t>
            </a:r>
            <a:r>
              <a:rPr lang="ru-RU" dirty="0" err="1"/>
              <a:t>вороття</a:t>
            </a:r>
            <a:r>
              <a:rPr lang="ru-RU" dirty="0"/>
              <a:t>, </a:t>
            </a: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незбагненна</a:t>
            </a:r>
            <a:r>
              <a:rPr lang="ru-RU" dirty="0"/>
              <a:t> </a:t>
            </a:r>
            <a:r>
              <a:rPr lang="ru-RU" dirty="0" err="1"/>
              <a:t>примха,безрозсудливого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жаліти</a:t>
            </a:r>
            <a:r>
              <a:rPr lang="ru-RU" dirty="0"/>
              <a:t> про </a:t>
            </a:r>
            <a:r>
              <a:rPr lang="ru-RU" dirty="0" err="1"/>
              <a:t>загублене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!? </a:t>
            </a:r>
          </a:p>
          <a:p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нудне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прожити</a:t>
            </a:r>
            <a:r>
              <a:rPr lang="ru-RU" dirty="0"/>
              <a:t>, </a:t>
            </a:r>
          </a:p>
          <a:p>
            <a:r>
              <a:rPr lang="ru-RU" dirty="0"/>
              <a:t>Але,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істину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- </a:t>
            </a:r>
          </a:p>
          <a:p>
            <a:r>
              <a:rPr lang="ru-RU" dirty="0" err="1"/>
              <a:t>Прожити</a:t>
            </a:r>
            <a:r>
              <a:rPr lang="ru-RU" dirty="0"/>
              <a:t> треба </a:t>
            </a:r>
            <a:r>
              <a:rPr lang="ru-RU" dirty="0" err="1"/>
              <a:t>ціле</a:t>
            </a:r>
            <a:r>
              <a:rPr lang="ru-RU" dirty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5892">
        <p14:vortex dir="r"/>
      </p:transition>
    </mc:Choice>
    <mc:Fallback xmlns="">
      <p:transition spd="slow" advTm="45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ксана\Desktop\y_0233a6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7752"/>
            <a:ext cx="5550371" cy="60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276872"/>
            <a:ext cx="2555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Роман </a:t>
            </a:r>
            <a:r>
              <a:rPr lang="ru-RU" dirty="0"/>
              <a:t>«Молоко з </a:t>
            </a:r>
            <a:r>
              <a:rPr lang="ru-RU" dirty="0" err="1"/>
              <a:t>кров'ю</a:t>
            </a:r>
            <a:r>
              <a:rPr lang="ru-RU" dirty="0" smtClean="0"/>
              <a:t>»  </a:t>
            </a:r>
            <a:r>
              <a:rPr lang="ru-RU" dirty="0"/>
              <a:t>став дипломантом «</a:t>
            </a:r>
            <a:r>
              <a:rPr lang="ru-RU" dirty="0" err="1"/>
              <a:t>Коронації</a:t>
            </a:r>
            <a:r>
              <a:rPr lang="ru-RU" dirty="0"/>
              <a:t> слова 2008» та </a:t>
            </a:r>
            <a:r>
              <a:rPr lang="ru-RU" dirty="0" err="1"/>
              <a:t>переможцем</a:t>
            </a:r>
            <a:r>
              <a:rPr lang="ru-RU" dirty="0"/>
              <a:t> конкурсу «Книга року </a:t>
            </a:r>
            <a:r>
              <a:rPr lang="ru-RU" dirty="0" err="1"/>
              <a:t>Бі-Бі-Сі</a:t>
            </a:r>
            <a:r>
              <a:rPr lang="ru-RU" dirty="0"/>
              <a:t> — 2008».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846">
        <p14:vortex dir="r"/>
      </p:transition>
    </mc:Choice>
    <mc:Fallback xmlns="">
      <p:transition spd="slow" advTm="188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dirty="0" err="1"/>
              <a:t>Псевдонім</a:t>
            </a:r>
            <a:r>
              <a:rPr lang="ru-RU" dirty="0"/>
              <a:t> </a:t>
            </a:r>
            <a:r>
              <a:rPr lang="ru-RU" dirty="0" err="1"/>
              <a:t>Люко</a:t>
            </a:r>
            <a:r>
              <a:rPr lang="ru-RU" dirty="0"/>
              <a:t> </a:t>
            </a:r>
            <a:r>
              <a:rPr lang="ru-RU" dirty="0" err="1"/>
              <a:t>Дашвар</a:t>
            </a:r>
            <a:r>
              <a:rPr lang="ru-RU" dirty="0"/>
              <a:t> </a:t>
            </a:r>
            <a:r>
              <a:rPr lang="ru-RU" dirty="0" err="1"/>
              <a:t>письменниця</a:t>
            </a:r>
            <a:r>
              <a:rPr lang="ru-RU" dirty="0"/>
              <a:t> </a:t>
            </a:r>
            <a:r>
              <a:rPr lang="ru-RU" dirty="0" err="1"/>
              <a:t>вигадала</a:t>
            </a:r>
            <a:r>
              <a:rPr lang="ru-RU" dirty="0"/>
              <a:t>, </a:t>
            </a:r>
            <a:r>
              <a:rPr lang="ru-RU" dirty="0" err="1"/>
              <a:t>зібравши</a:t>
            </a:r>
            <a:r>
              <a:rPr lang="ru-RU" dirty="0"/>
              <a:t> </a:t>
            </a:r>
            <a:r>
              <a:rPr lang="ru-RU" dirty="0" err="1"/>
              <a:t>склади</a:t>
            </a:r>
            <a:r>
              <a:rPr lang="ru-RU" dirty="0"/>
              <a:t> і </a:t>
            </a:r>
            <a:r>
              <a:rPr lang="ru-RU" dirty="0" err="1"/>
              <a:t>літери</a:t>
            </a:r>
            <a:r>
              <a:rPr lang="ru-RU" dirty="0"/>
              <a:t> </a:t>
            </a:r>
            <a:r>
              <a:rPr lang="ru-RU" dirty="0" err="1"/>
              <a:t>імен</a:t>
            </a:r>
            <a:r>
              <a:rPr lang="ru-RU" dirty="0"/>
              <a:t> дорогих для </a:t>
            </a:r>
            <a:r>
              <a:rPr lang="ru-RU" dirty="0" err="1"/>
              <a:t>неї</a:t>
            </a:r>
            <a:r>
              <a:rPr lang="ru-RU" dirty="0"/>
              <a:t> людей.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9673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7" name="Picture 3" descr="C:\Users\Оксана\Desktop\226281_201010291847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Picture 3" descr="C:\Users\Оксана\Desktop\226281_201010291847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2141240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231">
        <p14:vortex dir="r"/>
      </p:transition>
    </mc:Choice>
    <mc:Fallback xmlns="">
      <p:transition spd="slow" advTm="21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585" y="260648"/>
            <a:ext cx="8199863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Жити</a:t>
            </a:r>
            <a:r>
              <a:rPr lang="ru-RU" dirty="0" smtClean="0"/>
              <a:t> треба з </a:t>
            </a:r>
            <a:r>
              <a:rPr lang="ru-RU" dirty="0" err="1" smtClean="0"/>
              <a:t>любов</a:t>
            </a:r>
            <a:r>
              <a:rPr lang="en-US" dirty="0" smtClean="0"/>
              <a:t>’</a:t>
            </a:r>
            <a:r>
              <a:rPr lang="uk-UA" dirty="0" smtClean="0"/>
              <a:t>ю…(</a:t>
            </a:r>
            <a:r>
              <a:rPr lang="uk-UA" dirty="0" err="1" smtClean="0"/>
              <a:t>Люко</a:t>
            </a:r>
            <a:r>
              <a:rPr lang="uk-UA" dirty="0" smtClean="0"/>
              <a:t> </a:t>
            </a:r>
            <a:r>
              <a:rPr lang="uk-UA" dirty="0" err="1" smtClean="0"/>
              <a:t>Дашвар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ксана\Desktop\6_e2cd0d6a585860df56937f3307d5ceae_14374187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7" y="1556792"/>
            <a:ext cx="829964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399">
        <p14:vortex dir="r"/>
      </p:transition>
    </mc:Choice>
    <mc:Fallback xmlns="">
      <p:transition spd="slow" advTm="213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5_3f519ce228144186ad1b01783652da20_14374187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858">
        <p14:vortex dir="r"/>
      </p:transition>
    </mc:Choice>
    <mc:Fallback xmlns="">
      <p:transition spd="slow" advTm="188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5202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людей краса – то кров з молоком. А ми з тобою – молоко з </a:t>
            </a:r>
            <a:r>
              <a:rPr lang="ru-RU" dirty="0" err="1"/>
              <a:t>кров'ю</a:t>
            </a:r>
            <a:r>
              <a:rPr lang="ru-RU" dirty="0"/>
              <a:t>. Те </a:t>
            </a:r>
            <a:r>
              <a:rPr lang="ru-RU" dirty="0" err="1"/>
              <a:t>саме</a:t>
            </a:r>
            <a:r>
              <a:rPr lang="ru-RU" dirty="0"/>
              <a:t>, а люди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заплюють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Оксана\Desktop\l_680fd9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864">
        <p14:vortex dir="r"/>
      </p:transition>
    </mc:Choice>
    <mc:Fallback xmlns="">
      <p:transition spd="slow" advTm="188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907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«І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бідкатися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загублене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? </a:t>
            </a:r>
            <a:r>
              <a:rPr lang="ru-RU" dirty="0" err="1"/>
              <a:t>Любов</a:t>
            </a:r>
            <a:r>
              <a:rPr lang="ru-RU" dirty="0"/>
              <a:t> — </a:t>
            </a:r>
            <a:r>
              <a:rPr lang="ru-RU" dirty="0" err="1"/>
              <a:t>краща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. І </a:t>
            </a:r>
            <a:r>
              <a:rPr lang="ru-RU" dirty="0" err="1"/>
              <a:t>щоби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треба </a:t>
            </a:r>
            <a:r>
              <a:rPr lang="ru-RU" dirty="0" err="1"/>
              <a:t>прожити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».»	</a:t>
            </a:r>
          </a:p>
        </p:txBody>
      </p:sp>
      <p:pic>
        <p:nvPicPr>
          <p:cNvPr id="2050" name="Picture 2" descr="C:\Users\Оксана\Desktop\zeE8F6xeNdFH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992888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993">
        <p14:vortex dir="r"/>
      </p:transition>
    </mc:Choice>
    <mc:Fallback xmlns="">
      <p:transition spd="slow" advTm="18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2132856"/>
            <a:ext cx="1917849" cy="237626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2600" dirty="0"/>
          </a:p>
          <a:p>
            <a:pPr algn="just"/>
            <a:endParaRPr lang="ru-RU" sz="8000" dirty="0" smtClean="0"/>
          </a:p>
          <a:p>
            <a:pPr algn="just"/>
            <a:endParaRPr lang="ru-RU" sz="8000" dirty="0"/>
          </a:p>
          <a:p>
            <a:pPr algn="just"/>
            <a:r>
              <a:rPr lang="ru-RU" sz="8000" dirty="0" smtClean="0"/>
              <a:t>                </a:t>
            </a:r>
            <a:endParaRPr lang="ru-RU" sz="8000" dirty="0"/>
          </a:p>
          <a:p>
            <a:pPr algn="just"/>
            <a:endParaRPr lang="ru-RU" sz="8000" dirty="0" smtClean="0"/>
          </a:p>
          <a:p>
            <a:pPr algn="just"/>
            <a:endParaRPr lang="ru-RU" sz="8000" dirty="0"/>
          </a:p>
          <a:p>
            <a:pPr algn="just"/>
            <a:r>
              <a:rPr lang="ru-RU" sz="8000" dirty="0" smtClean="0"/>
              <a:t>                                  </a:t>
            </a:r>
          </a:p>
          <a:p>
            <a:pPr algn="just"/>
            <a:endParaRPr lang="ru-RU" sz="8000" dirty="0"/>
          </a:p>
          <a:p>
            <a:pPr algn="just"/>
            <a:endParaRPr lang="ru-RU" sz="8000" dirty="0"/>
          </a:p>
          <a:p>
            <a:endParaRPr lang="ru-RU" dirty="0"/>
          </a:p>
        </p:txBody>
      </p:sp>
      <p:pic>
        <p:nvPicPr>
          <p:cNvPr id="1026" name="Picture 2" descr="C:\Users\Оксана\Desktop\ponravilas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9"/>
            <a:ext cx="5440412" cy="60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073732"/>
            <a:ext cx="25573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Коронація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слова: у 2007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роман «Село не люди»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здобув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«Дебюту року»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книжкового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порталу «Друг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Читача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у 2008 за «Молоко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кров'ю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Примха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») стала дипломантом конкурсу, а 2009-го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роман «Рай. Центр»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диплом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видавців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2050" name="Picture 2" descr="C:\Users\Оксана\Desktop\GFF2mgZq02E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6266"/>
            <a:ext cx="4824536" cy="58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734">
        <p14:vortex dir="r"/>
      </p:transition>
    </mc:Choice>
    <mc:Fallback xmlns="">
      <p:transition spd="slow" advTm="1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люко дашвар\ponravilas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9588"/>
            <a:ext cx="4824536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Дашвар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кількісними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найуспішніша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книжки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фантастичними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накладами.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"Клуб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заявило про 100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примірників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роману "Молоко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кров'ю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pic>
        <p:nvPicPr>
          <p:cNvPr id="1026" name="Picture 2" descr="C:\Users\Оксана\Desktop\GFF2mgZq02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692696"/>
            <a:ext cx="40583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9189">
        <p14:vortex dir="r"/>
      </p:transition>
    </mc:Choice>
    <mc:Fallback xmlns="">
      <p:transition spd="slow" advTm="19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492</TotalTime>
  <Words>648</Words>
  <Application>Microsoft Office PowerPoint</Application>
  <PresentationFormat>Экран (4:3)</PresentationFormat>
  <Paragraphs>71</Paragraphs>
  <Slides>17</Slides>
  <Notes>1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Презентация PowerPoint</vt:lpstr>
      <vt:lpstr>Презентация PowerPoint</vt:lpstr>
      <vt:lpstr>Псевдонім Люко Дашвар письменниця вигадала, зібравши склади і літери імен дорогих для неї людей.</vt:lpstr>
      <vt:lpstr>Жити треба з любов’ю…(Люко Дашвар)</vt:lpstr>
      <vt:lpstr>Презентация PowerPoint</vt:lpstr>
      <vt:lpstr> Для людей краса – то кров з молоком. А ми з тобою – молоко з кров'ю. Те саме, а люди очі заплюють  </vt:lpstr>
      <vt:lpstr>«І що його бідкатися про загублене життя? Любов — краща за життя. І щоби це зрозуміти, треба прожити ціле життя».» </vt:lpstr>
      <vt:lpstr>Презентация PowerPoint</vt:lpstr>
      <vt:lpstr>Презентация PowerPoint</vt:lpstr>
      <vt:lpstr>Презентация PowerPoint</vt:lpstr>
      <vt:lpstr>Презентация PowerPoint</vt:lpstr>
      <vt:lpstr> Бабуся казали – у кого коралі біля серця, того вночі зірка зігріє. Може, й ме"Любов то таємниця. Незбагненна примха безрозсудного серця"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41</cp:revision>
  <dcterms:created xsi:type="dcterms:W3CDTF">2016-10-25T08:33:43Z</dcterms:created>
  <dcterms:modified xsi:type="dcterms:W3CDTF">2017-01-10T09:08:39Z</dcterms:modified>
</cp:coreProperties>
</file>