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6" r:id="rId5"/>
    <p:sldId id="267" r:id="rId6"/>
    <p:sldId id="258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5" autoAdjust="0"/>
  </p:normalViewPr>
  <p:slideViewPr>
    <p:cSldViewPr>
      <p:cViewPr varScale="1">
        <p:scale>
          <a:sx n="97" d="100"/>
          <a:sy n="97" d="100"/>
        </p:scale>
        <p:origin x="-3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5FE57B-53EF-4B1B-B07F-08E676CEE79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687B9B-B2C7-4569-90F2-A8661B000F32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uk-UA" sz="24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Підготовка за галузевим спрямуванням кваліфікованих робітників, що відповідають вимогам сучасних виробничих технологій і потребам конкретного виробництва</a:t>
          </a:r>
          <a:endParaRPr lang="ru-RU" sz="2400" b="1" dirty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11C5B19-9B09-4989-81EC-4E52C29A20CC}" type="parTrans" cxnId="{735FF82D-EA16-42A9-88F1-F811FD2F1C4B}">
      <dgm:prSet/>
      <dgm:spPr/>
      <dgm:t>
        <a:bodyPr/>
        <a:lstStyle/>
        <a:p>
          <a:endParaRPr lang="ru-RU"/>
        </a:p>
      </dgm:t>
    </dgm:pt>
    <dgm:pt modelId="{CB881D0C-9E08-406F-ADF0-2BCFBD773843}" type="sibTrans" cxnId="{735FF82D-EA16-42A9-88F1-F811FD2F1C4B}">
      <dgm:prSet/>
      <dgm:spPr/>
      <dgm:t>
        <a:bodyPr/>
        <a:lstStyle/>
        <a:p>
          <a:endParaRPr lang="ru-RU"/>
        </a:p>
      </dgm:t>
    </dgm:pt>
    <dgm:pt modelId="{DEF895CC-3D4D-43F6-8CE8-841A8060A9A7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uk-UA" sz="24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Прогнозування потреби підприємства, галузі, регіону в підготовці, перепідготовці й підвищенні кваліфікації робітничих кадрів</a:t>
          </a:r>
          <a:endParaRPr lang="ru-RU" sz="2400" b="1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C3A0393-D97D-4519-B042-A30591ABD0A9}" type="parTrans" cxnId="{34E30681-FA7A-42BA-91F7-E9B573A960DB}">
      <dgm:prSet/>
      <dgm:spPr/>
      <dgm:t>
        <a:bodyPr/>
        <a:lstStyle/>
        <a:p>
          <a:endParaRPr lang="ru-RU"/>
        </a:p>
      </dgm:t>
    </dgm:pt>
    <dgm:pt modelId="{BAB77F25-C174-40F5-98D4-EE0824780276}" type="sibTrans" cxnId="{34E30681-FA7A-42BA-91F7-E9B573A960DB}">
      <dgm:prSet/>
      <dgm:spPr/>
      <dgm:t>
        <a:bodyPr/>
        <a:lstStyle/>
        <a:p>
          <a:endParaRPr lang="ru-RU"/>
        </a:p>
      </dgm:t>
    </dgm:pt>
    <dgm:pt modelId="{D0FD02DA-6794-47A5-8145-E5F8DDEE1A80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uk-UA" sz="24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Формування й управління професійними компетенціями: їх визначення та опис, планування графіку навчання, розвитку персоналу і створення нових робочих місць</a:t>
          </a:r>
          <a:endParaRPr lang="ru-RU" sz="2400" b="1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2E30EB-8AB1-421F-A376-4EF6B96C3025}" type="parTrans" cxnId="{BF7C91E8-B089-4383-AA80-750EFE688936}">
      <dgm:prSet/>
      <dgm:spPr/>
      <dgm:t>
        <a:bodyPr/>
        <a:lstStyle/>
        <a:p>
          <a:endParaRPr lang="ru-RU"/>
        </a:p>
      </dgm:t>
    </dgm:pt>
    <dgm:pt modelId="{59AF0323-B51F-46CB-823F-23535BFB3766}" type="sibTrans" cxnId="{BF7C91E8-B089-4383-AA80-750EFE688936}">
      <dgm:prSet/>
      <dgm:spPr/>
      <dgm:t>
        <a:bodyPr/>
        <a:lstStyle/>
        <a:p>
          <a:endParaRPr lang="ru-RU"/>
        </a:p>
      </dgm:t>
    </dgm:pt>
    <dgm:pt modelId="{4A4B12AB-8A1E-4C79-8177-90680919DAD9}" type="pres">
      <dgm:prSet presAssocID="{905FE57B-53EF-4B1B-B07F-08E676CEE79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574BBD-DFE3-407B-ACF7-08657B51F45B}" type="pres">
      <dgm:prSet presAssocID="{B8687B9B-B2C7-4569-90F2-A8661B000F32}" presName="parentLin" presStyleCnt="0"/>
      <dgm:spPr/>
    </dgm:pt>
    <dgm:pt modelId="{BC8FAF20-3AB6-49DD-AE36-CCD3044FC1A1}" type="pres">
      <dgm:prSet presAssocID="{B8687B9B-B2C7-4569-90F2-A8661B000F3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CA69040-0725-4C1B-B50D-47BA5A227CA6}" type="pres">
      <dgm:prSet presAssocID="{B8687B9B-B2C7-4569-90F2-A8661B000F32}" presName="parentText" presStyleLbl="node1" presStyleIdx="0" presStyleCnt="3" custScaleX="127019" custScaleY="160628" custLinFactNeighborX="4749" custLinFactNeighborY="2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3537F-C20E-4E72-915A-986914CE4109}" type="pres">
      <dgm:prSet presAssocID="{B8687B9B-B2C7-4569-90F2-A8661B000F32}" presName="negativeSpace" presStyleCnt="0"/>
      <dgm:spPr/>
    </dgm:pt>
    <dgm:pt modelId="{24E1FA13-95D3-407E-9030-C1CB31B9C682}" type="pres">
      <dgm:prSet presAssocID="{B8687B9B-B2C7-4569-90F2-A8661B000F32}" presName="childText" presStyleLbl="conFgAcc1" presStyleIdx="0" presStyleCnt="3">
        <dgm:presLayoutVars>
          <dgm:bulletEnabled val="1"/>
        </dgm:presLayoutVars>
      </dgm:prSet>
      <dgm:spPr/>
    </dgm:pt>
    <dgm:pt modelId="{92E1ADA2-B091-4C0E-AAA6-FE5FE29BA75C}" type="pres">
      <dgm:prSet presAssocID="{CB881D0C-9E08-406F-ADF0-2BCFBD773843}" presName="spaceBetweenRectangles" presStyleCnt="0"/>
      <dgm:spPr/>
    </dgm:pt>
    <dgm:pt modelId="{2A0EA58A-BBD3-4239-81E9-B308DE435C65}" type="pres">
      <dgm:prSet presAssocID="{DEF895CC-3D4D-43F6-8CE8-841A8060A9A7}" presName="parentLin" presStyleCnt="0"/>
      <dgm:spPr/>
    </dgm:pt>
    <dgm:pt modelId="{769B0E50-B74B-4B81-819A-FB052F29CADD}" type="pres">
      <dgm:prSet presAssocID="{DEF895CC-3D4D-43F6-8CE8-841A8060A9A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FE63DCA-E5D6-4CF5-A8EA-F4BAB4F17F18}" type="pres">
      <dgm:prSet presAssocID="{DEF895CC-3D4D-43F6-8CE8-841A8060A9A7}" presName="parentText" presStyleLbl="node1" presStyleIdx="1" presStyleCnt="3" custScaleX="127312" custScaleY="1447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02389-8243-45DA-9954-2EACBCCD388E}" type="pres">
      <dgm:prSet presAssocID="{DEF895CC-3D4D-43F6-8CE8-841A8060A9A7}" presName="negativeSpace" presStyleCnt="0"/>
      <dgm:spPr/>
    </dgm:pt>
    <dgm:pt modelId="{B3087BDF-2B82-4682-8379-9419A505D971}" type="pres">
      <dgm:prSet presAssocID="{DEF895CC-3D4D-43F6-8CE8-841A8060A9A7}" presName="childText" presStyleLbl="conFgAcc1" presStyleIdx="1" presStyleCnt="3">
        <dgm:presLayoutVars>
          <dgm:bulletEnabled val="1"/>
        </dgm:presLayoutVars>
      </dgm:prSet>
      <dgm:spPr/>
    </dgm:pt>
    <dgm:pt modelId="{BE325F99-CED5-4B62-8A45-FB9F28F39784}" type="pres">
      <dgm:prSet presAssocID="{BAB77F25-C174-40F5-98D4-EE0824780276}" presName="spaceBetweenRectangles" presStyleCnt="0"/>
      <dgm:spPr/>
    </dgm:pt>
    <dgm:pt modelId="{D94D8FD7-F1CD-42FF-99B5-ADEBDC9CF057}" type="pres">
      <dgm:prSet presAssocID="{D0FD02DA-6794-47A5-8145-E5F8DDEE1A80}" presName="parentLin" presStyleCnt="0"/>
      <dgm:spPr/>
    </dgm:pt>
    <dgm:pt modelId="{B4FA8C86-6E3B-45CA-BE30-878B020B9820}" type="pres">
      <dgm:prSet presAssocID="{D0FD02DA-6794-47A5-8145-E5F8DDEE1A8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592036C-7906-4905-9ED0-806A428D2D84}" type="pres">
      <dgm:prSet presAssocID="{D0FD02DA-6794-47A5-8145-E5F8DDEE1A80}" presName="parentText" presStyleLbl="node1" presStyleIdx="2" presStyleCnt="3" custScaleX="128347" custScaleY="1708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E518F-D287-47E0-8D34-34FD6022D4A6}" type="pres">
      <dgm:prSet presAssocID="{D0FD02DA-6794-47A5-8145-E5F8DDEE1A80}" presName="negativeSpace" presStyleCnt="0"/>
      <dgm:spPr/>
    </dgm:pt>
    <dgm:pt modelId="{20C8B8FE-9155-4BF9-8CD3-928877D9AB78}" type="pres">
      <dgm:prSet presAssocID="{D0FD02DA-6794-47A5-8145-E5F8DDEE1A8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A440C7A-0633-496B-8A5C-AC450C7CA636}" type="presOf" srcId="{B8687B9B-B2C7-4569-90F2-A8661B000F32}" destId="{4CA69040-0725-4C1B-B50D-47BA5A227CA6}" srcOrd="1" destOrd="0" presId="urn:microsoft.com/office/officeart/2005/8/layout/list1"/>
    <dgm:cxn modelId="{F3894E89-36D8-47B1-89C3-239927D9363A}" type="presOf" srcId="{DEF895CC-3D4D-43F6-8CE8-841A8060A9A7}" destId="{EFE63DCA-E5D6-4CF5-A8EA-F4BAB4F17F18}" srcOrd="1" destOrd="0" presId="urn:microsoft.com/office/officeart/2005/8/layout/list1"/>
    <dgm:cxn modelId="{34E30681-FA7A-42BA-91F7-E9B573A960DB}" srcId="{905FE57B-53EF-4B1B-B07F-08E676CEE795}" destId="{DEF895CC-3D4D-43F6-8CE8-841A8060A9A7}" srcOrd="1" destOrd="0" parTransId="{AC3A0393-D97D-4519-B042-A30591ABD0A9}" sibTransId="{BAB77F25-C174-40F5-98D4-EE0824780276}"/>
    <dgm:cxn modelId="{D624CE10-A9DB-49A8-9E10-1B7F37419F33}" type="presOf" srcId="{905FE57B-53EF-4B1B-B07F-08E676CEE795}" destId="{4A4B12AB-8A1E-4C79-8177-90680919DAD9}" srcOrd="0" destOrd="0" presId="urn:microsoft.com/office/officeart/2005/8/layout/list1"/>
    <dgm:cxn modelId="{BF7C91E8-B089-4383-AA80-750EFE688936}" srcId="{905FE57B-53EF-4B1B-B07F-08E676CEE795}" destId="{D0FD02DA-6794-47A5-8145-E5F8DDEE1A80}" srcOrd="2" destOrd="0" parTransId="{342E30EB-8AB1-421F-A376-4EF6B96C3025}" sibTransId="{59AF0323-B51F-46CB-823F-23535BFB3766}"/>
    <dgm:cxn modelId="{D69DD21C-CC11-4BBA-A39A-81A83A89ED6B}" type="presOf" srcId="{DEF895CC-3D4D-43F6-8CE8-841A8060A9A7}" destId="{769B0E50-B74B-4B81-819A-FB052F29CADD}" srcOrd="0" destOrd="0" presId="urn:microsoft.com/office/officeart/2005/8/layout/list1"/>
    <dgm:cxn modelId="{C6B168A9-9165-4DCC-A868-0AE94B4C2327}" type="presOf" srcId="{D0FD02DA-6794-47A5-8145-E5F8DDEE1A80}" destId="{2592036C-7906-4905-9ED0-806A428D2D84}" srcOrd="1" destOrd="0" presId="urn:microsoft.com/office/officeart/2005/8/layout/list1"/>
    <dgm:cxn modelId="{BEE316D7-3349-45E1-AACB-825CB464BDA2}" type="presOf" srcId="{D0FD02DA-6794-47A5-8145-E5F8DDEE1A80}" destId="{B4FA8C86-6E3B-45CA-BE30-878B020B9820}" srcOrd="0" destOrd="0" presId="urn:microsoft.com/office/officeart/2005/8/layout/list1"/>
    <dgm:cxn modelId="{2BE019B3-190F-4487-9CBC-380EF648AB53}" type="presOf" srcId="{B8687B9B-B2C7-4569-90F2-A8661B000F32}" destId="{BC8FAF20-3AB6-49DD-AE36-CCD3044FC1A1}" srcOrd="0" destOrd="0" presId="urn:microsoft.com/office/officeart/2005/8/layout/list1"/>
    <dgm:cxn modelId="{735FF82D-EA16-42A9-88F1-F811FD2F1C4B}" srcId="{905FE57B-53EF-4B1B-B07F-08E676CEE795}" destId="{B8687B9B-B2C7-4569-90F2-A8661B000F32}" srcOrd="0" destOrd="0" parTransId="{111C5B19-9B09-4989-81EC-4E52C29A20CC}" sibTransId="{CB881D0C-9E08-406F-ADF0-2BCFBD773843}"/>
    <dgm:cxn modelId="{FB42D5AB-4EE3-40D4-B986-F77C6A0154D3}" type="presParOf" srcId="{4A4B12AB-8A1E-4C79-8177-90680919DAD9}" destId="{7E574BBD-DFE3-407B-ACF7-08657B51F45B}" srcOrd="0" destOrd="0" presId="urn:microsoft.com/office/officeart/2005/8/layout/list1"/>
    <dgm:cxn modelId="{8885C4FC-1C0D-4129-A8FF-03CCC8E4DBE9}" type="presParOf" srcId="{7E574BBD-DFE3-407B-ACF7-08657B51F45B}" destId="{BC8FAF20-3AB6-49DD-AE36-CCD3044FC1A1}" srcOrd="0" destOrd="0" presId="urn:microsoft.com/office/officeart/2005/8/layout/list1"/>
    <dgm:cxn modelId="{8BC7FA6F-C67A-4F61-B81B-70576BC6B108}" type="presParOf" srcId="{7E574BBD-DFE3-407B-ACF7-08657B51F45B}" destId="{4CA69040-0725-4C1B-B50D-47BA5A227CA6}" srcOrd="1" destOrd="0" presId="urn:microsoft.com/office/officeart/2005/8/layout/list1"/>
    <dgm:cxn modelId="{0B7A4E7A-9777-482E-A135-DEF32E01EFFC}" type="presParOf" srcId="{4A4B12AB-8A1E-4C79-8177-90680919DAD9}" destId="{B8C3537F-C20E-4E72-915A-986914CE4109}" srcOrd="1" destOrd="0" presId="urn:microsoft.com/office/officeart/2005/8/layout/list1"/>
    <dgm:cxn modelId="{7486E18D-A0AE-4A77-82D3-82A4CCB80ECF}" type="presParOf" srcId="{4A4B12AB-8A1E-4C79-8177-90680919DAD9}" destId="{24E1FA13-95D3-407E-9030-C1CB31B9C682}" srcOrd="2" destOrd="0" presId="urn:microsoft.com/office/officeart/2005/8/layout/list1"/>
    <dgm:cxn modelId="{40F75EBF-259D-440E-85F1-342C25D9B594}" type="presParOf" srcId="{4A4B12AB-8A1E-4C79-8177-90680919DAD9}" destId="{92E1ADA2-B091-4C0E-AAA6-FE5FE29BA75C}" srcOrd="3" destOrd="0" presId="urn:microsoft.com/office/officeart/2005/8/layout/list1"/>
    <dgm:cxn modelId="{CC95E5A4-7C9E-4560-8728-7A70CF6895F4}" type="presParOf" srcId="{4A4B12AB-8A1E-4C79-8177-90680919DAD9}" destId="{2A0EA58A-BBD3-4239-81E9-B308DE435C65}" srcOrd="4" destOrd="0" presId="urn:microsoft.com/office/officeart/2005/8/layout/list1"/>
    <dgm:cxn modelId="{576298F2-8954-420C-97BD-312D07EEBFAE}" type="presParOf" srcId="{2A0EA58A-BBD3-4239-81E9-B308DE435C65}" destId="{769B0E50-B74B-4B81-819A-FB052F29CADD}" srcOrd="0" destOrd="0" presId="urn:microsoft.com/office/officeart/2005/8/layout/list1"/>
    <dgm:cxn modelId="{7FE312B4-F208-41BD-BBDB-7C5919266206}" type="presParOf" srcId="{2A0EA58A-BBD3-4239-81E9-B308DE435C65}" destId="{EFE63DCA-E5D6-4CF5-A8EA-F4BAB4F17F18}" srcOrd="1" destOrd="0" presId="urn:microsoft.com/office/officeart/2005/8/layout/list1"/>
    <dgm:cxn modelId="{5AF0B773-43C6-4604-86B6-B9652D21FF36}" type="presParOf" srcId="{4A4B12AB-8A1E-4C79-8177-90680919DAD9}" destId="{5E702389-8243-45DA-9954-2EACBCCD388E}" srcOrd="5" destOrd="0" presId="urn:microsoft.com/office/officeart/2005/8/layout/list1"/>
    <dgm:cxn modelId="{BC07DECF-8227-4524-8C26-0C366F6C642D}" type="presParOf" srcId="{4A4B12AB-8A1E-4C79-8177-90680919DAD9}" destId="{B3087BDF-2B82-4682-8379-9419A505D971}" srcOrd="6" destOrd="0" presId="urn:microsoft.com/office/officeart/2005/8/layout/list1"/>
    <dgm:cxn modelId="{62B7152B-BBAE-4407-A358-83B35EA51CCD}" type="presParOf" srcId="{4A4B12AB-8A1E-4C79-8177-90680919DAD9}" destId="{BE325F99-CED5-4B62-8A45-FB9F28F39784}" srcOrd="7" destOrd="0" presId="urn:microsoft.com/office/officeart/2005/8/layout/list1"/>
    <dgm:cxn modelId="{3D146DE2-40C0-44D7-AB7F-DDE5062BF8B4}" type="presParOf" srcId="{4A4B12AB-8A1E-4C79-8177-90680919DAD9}" destId="{D94D8FD7-F1CD-42FF-99B5-ADEBDC9CF057}" srcOrd="8" destOrd="0" presId="urn:microsoft.com/office/officeart/2005/8/layout/list1"/>
    <dgm:cxn modelId="{EF49A99B-4BA1-4316-A284-C13F5E578FAD}" type="presParOf" srcId="{D94D8FD7-F1CD-42FF-99B5-ADEBDC9CF057}" destId="{B4FA8C86-6E3B-45CA-BE30-878B020B9820}" srcOrd="0" destOrd="0" presId="urn:microsoft.com/office/officeart/2005/8/layout/list1"/>
    <dgm:cxn modelId="{9DB4881A-102B-4AF2-889B-ACE4C472A95C}" type="presParOf" srcId="{D94D8FD7-F1CD-42FF-99B5-ADEBDC9CF057}" destId="{2592036C-7906-4905-9ED0-806A428D2D84}" srcOrd="1" destOrd="0" presId="urn:microsoft.com/office/officeart/2005/8/layout/list1"/>
    <dgm:cxn modelId="{2BAA7564-F7B4-47EC-80AE-D85BD9A5B192}" type="presParOf" srcId="{4A4B12AB-8A1E-4C79-8177-90680919DAD9}" destId="{29AE518F-D287-47E0-8D34-34FD6022D4A6}" srcOrd="9" destOrd="0" presId="urn:microsoft.com/office/officeart/2005/8/layout/list1"/>
    <dgm:cxn modelId="{71730898-BBFE-46BD-A8EC-D9C38370F8B5}" type="presParOf" srcId="{4A4B12AB-8A1E-4C79-8177-90680919DAD9}" destId="{20C8B8FE-9155-4BF9-8CD3-928877D9AB7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B2034E-1813-4A29-BD42-34C39C5598D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686AC8-8014-4D12-B319-FA3C8DA0BF03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uk-UA" sz="18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Створення робочих груп </a:t>
          </a:r>
          <a:r>
            <a:rPr lang="uk-UA" sz="18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в ліцеї</a:t>
          </a:r>
          <a:endParaRPr lang="ru-RU" sz="1800" b="1" dirty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2872887-BAE8-4B55-B822-44D0B4FB15D9}" type="parTrans" cxnId="{060F86B8-3D1F-4297-9C56-98830ED3BC92}">
      <dgm:prSet/>
      <dgm:spPr/>
      <dgm:t>
        <a:bodyPr/>
        <a:lstStyle/>
        <a:p>
          <a:endParaRPr lang="ru-RU"/>
        </a:p>
      </dgm:t>
    </dgm:pt>
    <dgm:pt modelId="{11FF6910-9722-4FDA-814B-8EE8D27A2327}" type="sibTrans" cxnId="{060F86B8-3D1F-4297-9C56-98830ED3BC92}">
      <dgm:prSet/>
      <dgm:spPr/>
      <dgm:t>
        <a:bodyPr/>
        <a:lstStyle/>
        <a:p>
          <a:endParaRPr lang="ru-RU"/>
        </a:p>
      </dgm:t>
    </dgm:pt>
    <dgm:pt modelId="{E5A59A83-6590-4D49-A9C4-9743C819AF42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uk-UA" sz="18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Проведення консультацій із роботодавцями </a:t>
          </a:r>
          <a:endParaRPr lang="ru-RU" sz="1800" b="1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6F4A680-8C78-4F18-99BC-98FE126C69E4}" type="parTrans" cxnId="{63013291-A0AD-430D-82D8-3DC8961FB34F}">
      <dgm:prSet/>
      <dgm:spPr/>
      <dgm:t>
        <a:bodyPr/>
        <a:lstStyle/>
        <a:p>
          <a:endParaRPr lang="ru-RU"/>
        </a:p>
      </dgm:t>
    </dgm:pt>
    <dgm:pt modelId="{81476A72-BCD3-462C-941A-B9E201C7BFA1}" type="sibTrans" cxnId="{63013291-A0AD-430D-82D8-3DC8961FB34F}">
      <dgm:prSet/>
      <dgm:spPr/>
      <dgm:t>
        <a:bodyPr/>
        <a:lstStyle/>
        <a:p>
          <a:endParaRPr lang="ru-RU"/>
        </a:p>
      </dgm:t>
    </dgm:pt>
    <dgm:pt modelId="{AA1778DE-4124-4F56-884C-AAE1F3EA526E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uk-UA" sz="18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Модернізація змісту навчальних планів і програм</a:t>
          </a:r>
          <a:endParaRPr lang="ru-RU" sz="1800" b="1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B3B5E83-E476-4139-B626-F560E1E07A0B}" type="parTrans" cxnId="{A2D551DC-6F13-430C-8E3B-4ECB6F088F14}">
      <dgm:prSet/>
      <dgm:spPr/>
      <dgm:t>
        <a:bodyPr/>
        <a:lstStyle/>
        <a:p>
          <a:endParaRPr lang="ru-RU"/>
        </a:p>
      </dgm:t>
    </dgm:pt>
    <dgm:pt modelId="{0C0979CB-7F69-4D0B-8DD1-8AFCA6A3293C}" type="sibTrans" cxnId="{A2D551DC-6F13-430C-8E3B-4ECB6F088F14}">
      <dgm:prSet/>
      <dgm:spPr/>
      <dgm:t>
        <a:bodyPr/>
        <a:lstStyle/>
        <a:p>
          <a:endParaRPr lang="ru-RU"/>
        </a:p>
      </dgm:t>
    </dgm:pt>
    <dgm:pt modelId="{161D7F5D-D6BF-4327-B5F6-1FE83B6EE3D8}">
      <dgm:prSet phldrT="[Текст]" custT="1"/>
      <dgm:spPr>
        <a:solidFill>
          <a:schemeClr val="bg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Укомплектування навчальних груп за дуальною формою навчання</a:t>
          </a:r>
          <a:endParaRPr lang="ru-RU" sz="1800" b="1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1C322766-C138-4637-B837-91CAE7FFD9CE}" type="parTrans" cxnId="{4E366335-CA82-4EAA-8F00-E40682194619}">
      <dgm:prSet/>
      <dgm:spPr/>
      <dgm:t>
        <a:bodyPr/>
        <a:lstStyle/>
        <a:p>
          <a:endParaRPr lang="ru-RU"/>
        </a:p>
      </dgm:t>
    </dgm:pt>
    <dgm:pt modelId="{98A847B8-2B6F-405B-A3B0-33855DC38FB8}" type="sibTrans" cxnId="{4E366335-CA82-4EAA-8F00-E40682194619}">
      <dgm:prSet/>
      <dgm:spPr/>
      <dgm:t>
        <a:bodyPr/>
        <a:lstStyle/>
        <a:p>
          <a:endParaRPr lang="ru-RU"/>
        </a:p>
      </dgm:t>
    </dgm:pt>
    <dgm:pt modelId="{F1D3BF62-33B7-45E8-B6EE-2560C9B994A9}">
      <dgm:prSet custT="1"/>
      <dgm:spPr>
        <a:solidFill>
          <a:schemeClr val="bg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 smtClean="0">
            <a:solidFill>
              <a:schemeClr val="accent1">
                <a:lumMod val="25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Погодження та затвердження навчально-плануючої документації </a:t>
          </a:r>
          <a:endParaRPr lang="ru-RU" sz="1800" b="1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 smtClean="0">
            <a:solidFill>
              <a:schemeClr val="accent1">
                <a:lumMod val="25000"/>
              </a:schemeClr>
            </a:solidFill>
          </a:endParaRPr>
        </a:p>
      </dgm:t>
    </dgm:pt>
    <dgm:pt modelId="{406B7674-27E8-4C23-BD35-0F818603C842}" type="parTrans" cxnId="{B00D3EE8-92B2-437E-87E8-3E83821F84D9}">
      <dgm:prSet/>
      <dgm:spPr/>
      <dgm:t>
        <a:bodyPr/>
        <a:lstStyle/>
        <a:p>
          <a:endParaRPr lang="ru-RU"/>
        </a:p>
      </dgm:t>
    </dgm:pt>
    <dgm:pt modelId="{D7CB1D32-6F4F-4A8B-962E-371B069B8230}" type="sibTrans" cxnId="{B00D3EE8-92B2-437E-87E8-3E83821F84D9}">
      <dgm:prSet/>
      <dgm:spPr/>
      <dgm:t>
        <a:bodyPr/>
        <a:lstStyle/>
        <a:p>
          <a:endParaRPr lang="ru-RU"/>
        </a:p>
      </dgm:t>
    </dgm:pt>
    <dgm:pt modelId="{D5D7D00A-4EFE-46CA-9AA3-7C27525F7497}">
      <dgm:prSet custT="1"/>
      <dgm:spPr>
        <a:solidFill>
          <a:schemeClr val="bg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 smtClean="0">
            <a:solidFill>
              <a:schemeClr val="accent1">
                <a:lumMod val="25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Впровадження НВП з елементами дуальної форми </a:t>
          </a:r>
          <a:endParaRPr lang="ru-RU" sz="1800" b="1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 smtClean="0">
            <a:solidFill>
              <a:schemeClr val="accent1">
                <a:lumMod val="25000"/>
              </a:schemeClr>
            </a:solidFill>
          </a:endParaRPr>
        </a:p>
      </dgm:t>
    </dgm:pt>
    <dgm:pt modelId="{B9743984-11C8-4705-AE13-64A4AD0F9BF2}" type="parTrans" cxnId="{5F98201B-C87A-40DE-946E-A4797D21CB71}">
      <dgm:prSet/>
      <dgm:spPr/>
      <dgm:t>
        <a:bodyPr/>
        <a:lstStyle/>
        <a:p>
          <a:endParaRPr lang="ru-RU"/>
        </a:p>
      </dgm:t>
    </dgm:pt>
    <dgm:pt modelId="{F8A3F9FE-E122-48E0-AD92-CA1C38D5402D}" type="sibTrans" cxnId="{5F98201B-C87A-40DE-946E-A4797D21CB71}">
      <dgm:prSet/>
      <dgm:spPr/>
      <dgm:t>
        <a:bodyPr/>
        <a:lstStyle/>
        <a:p>
          <a:endParaRPr lang="ru-RU"/>
        </a:p>
      </dgm:t>
    </dgm:pt>
    <dgm:pt modelId="{159F3C91-E610-456F-BD49-0D3F51530CB3}">
      <dgm:prSet custT="1"/>
      <dgm:spPr>
        <a:solidFill>
          <a:schemeClr val="bg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Вивчення, узагальнення та поширення позитивного досвіду</a:t>
          </a:r>
          <a:endParaRPr lang="ru-RU" sz="1800" b="1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041CD73-B4DB-4303-99BE-0F53BFBA1F44}" type="parTrans" cxnId="{82CDE92E-1AD3-4BCD-B925-4E2B978FBA9A}">
      <dgm:prSet/>
      <dgm:spPr/>
      <dgm:t>
        <a:bodyPr/>
        <a:lstStyle/>
        <a:p>
          <a:endParaRPr lang="ru-RU"/>
        </a:p>
      </dgm:t>
    </dgm:pt>
    <dgm:pt modelId="{7A5631AB-3CA1-4C64-B295-4BAE673510ED}" type="sibTrans" cxnId="{82CDE92E-1AD3-4BCD-B925-4E2B978FBA9A}">
      <dgm:prSet/>
      <dgm:spPr/>
      <dgm:t>
        <a:bodyPr/>
        <a:lstStyle/>
        <a:p>
          <a:endParaRPr lang="ru-RU"/>
        </a:p>
      </dgm:t>
    </dgm:pt>
    <dgm:pt modelId="{E592E45D-5CA6-4B71-959B-E324449914B0}">
      <dgm:prSet custT="1"/>
      <dgm:spPr>
        <a:solidFill>
          <a:schemeClr val="bg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Проведення моніторингу стану роботи</a:t>
          </a:r>
          <a:endParaRPr lang="ru-RU" sz="1800" b="1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dirty="0"/>
        </a:p>
      </dgm:t>
    </dgm:pt>
    <dgm:pt modelId="{C52B9CA8-8886-4E88-B56E-9EFD7543EBA2}" type="parTrans" cxnId="{A77B1FC8-52A1-4D85-AC03-E53D64873444}">
      <dgm:prSet/>
      <dgm:spPr/>
      <dgm:t>
        <a:bodyPr/>
        <a:lstStyle/>
        <a:p>
          <a:endParaRPr lang="ru-RU"/>
        </a:p>
      </dgm:t>
    </dgm:pt>
    <dgm:pt modelId="{5E7D6F6A-0973-464F-B623-224065E5300F}" type="sibTrans" cxnId="{A77B1FC8-52A1-4D85-AC03-E53D64873444}">
      <dgm:prSet/>
      <dgm:spPr/>
      <dgm:t>
        <a:bodyPr/>
        <a:lstStyle/>
        <a:p>
          <a:endParaRPr lang="ru-RU"/>
        </a:p>
      </dgm:t>
    </dgm:pt>
    <dgm:pt modelId="{12A35CE2-EAFB-4C51-9B4B-F7C992ECABA5}">
      <dgm:prSet custT="1"/>
      <dgm:spPr>
        <a:solidFill>
          <a:schemeClr val="bg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 smtClean="0">
            <a:solidFill>
              <a:schemeClr val="accent1">
                <a:lumMod val="25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Презентація результатів реалізації проекту</a:t>
          </a:r>
          <a:endParaRPr lang="ru-RU" sz="1800" b="1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dirty="0" smtClean="0">
            <a:solidFill>
              <a:schemeClr val="accent1">
                <a:lumMod val="25000"/>
              </a:schemeClr>
            </a:solidFill>
          </a:endParaRPr>
        </a:p>
      </dgm:t>
    </dgm:pt>
    <dgm:pt modelId="{8C38E7DC-3CCB-4314-B021-A0E0B0E2D5C4}" type="parTrans" cxnId="{13A00D72-A361-43F7-A1AA-C7BB737D6531}">
      <dgm:prSet/>
      <dgm:spPr/>
      <dgm:t>
        <a:bodyPr/>
        <a:lstStyle/>
        <a:p>
          <a:endParaRPr lang="ru-RU"/>
        </a:p>
      </dgm:t>
    </dgm:pt>
    <dgm:pt modelId="{6A4CE2AC-CB42-455E-A3A5-C149D1965B64}" type="sibTrans" cxnId="{13A00D72-A361-43F7-A1AA-C7BB737D6531}">
      <dgm:prSet/>
      <dgm:spPr/>
      <dgm:t>
        <a:bodyPr/>
        <a:lstStyle/>
        <a:p>
          <a:endParaRPr lang="ru-RU"/>
        </a:p>
      </dgm:t>
    </dgm:pt>
    <dgm:pt modelId="{60FB1019-43F2-447F-8674-D4C9CC8EC3F6}" type="pres">
      <dgm:prSet presAssocID="{99B2034E-1813-4A29-BD42-34C39C5598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DEFEE4-59A1-4ACD-8D25-D12577D5C50C}" type="pres">
      <dgm:prSet presAssocID="{12A35CE2-EAFB-4C51-9B4B-F7C992ECABA5}" presName="boxAndChildren" presStyleCnt="0"/>
      <dgm:spPr/>
    </dgm:pt>
    <dgm:pt modelId="{CFDCFA67-3D43-4277-889E-38F0DEE51A97}" type="pres">
      <dgm:prSet presAssocID="{12A35CE2-EAFB-4C51-9B4B-F7C992ECABA5}" presName="parentTextBox" presStyleLbl="node1" presStyleIdx="0" presStyleCnt="9"/>
      <dgm:spPr/>
      <dgm:t>
        <a:bodyPr/>
        <a:lstStyle/>
        <a:p>
          <a:endParaRPr lang="ru-RU"/>
        </a:p>
      </dgm:t>
    </dgm:pt>
    <dgm:pt modelId="{2D5CC5DF-625C-4B41-A29A-C3CFED94546F}" type="pres">
      <dgm:prSet presAssocID="{5E7D6F6A-0973-464F-B623-224065E5300F}" presName="sp" presStyleCnt="0"/>
      <dgm:spPr/>
    </dgm:pt>
    <dgm:pt modelId="{FAFCBBE4-CD4E-40A5-B806-21A2CBC4FBE7}" type="pres">
      <dgm:prSet presAssocID="{E592E45D-5CA6-4B71-959B-E324449914B0}" presName="arrowAndChildren" presStyleCnt="0"/>
      <dgm:spPr/>
    </dgm:pt>
    <dgm:pt modelId="{26DDB484-3187-488F-80B2-B4E05321C803}" type="pres">
      <dgm:prSet presAssocID="{E592E45D-5CA6-4B71-959B-E324449914B0}" presName="parentTextArrow" presStyleLbl="node1" presStyleIdx="1" presStyleCnt="9"/>
      <dgm:spPr/>
      <dgm:t>
        <a:bodyPr/>
        <a:lstStyle/>
        <a:p>
          <a:endParaRPr lang="ru-RU"/>
        </a:p>
      </dgm:t>
    </dgm:pt>
    <dgm:pt modelId="{718EFC71-72CC-4151-8CC2-7D9A4543AEA7}" type="pres">
      <dgm:prSet presAssocID="{7A5631AB-3CA1-4C64-B295-4BAE673510ED}" presName="sp" presStyleCnt="0"/>
      <dgm:spPr/>
    </dgm:pt>
    <dgm:pt modelId="{428E2E23-7006-4303-85CC-05CF0C6CC239}" type="pres">
      <dgm:prSet presAssocID="{159F3C91-E610-456F-BD49-0D3F51530CB3}" presName="arrowAndChildren" presStyleCnt="0"/>
      <dgm:spPr/>
    </dgm:pt>
    <dgm:pt modelId="{6961FC87-0204-479C-86CD-BADAD47E67B5}" type="pres">
      <dgm:prSet presAssocID="{159F3C91-E610-456F-BD49-0D3F51530CB3}" presName="parentTextArrow" presStyleLbl="node1" presStyleIdx="2" presStyleCnt="9"/>
      <dgm:spPr/>
      <dgm:t>
        <a:bodyPr/>
        <a:lstStyle/>
        <a:p>
          <a:endParaRPr lang="ru-RU"/>
        </a:p>
      </dgm:t>
    </dgm:pt>
    <dgm:pt modelId="{B9FBBA6C-4F42-4D1A-8574-751A2571058D}" type="pres">
      <dgm:prSet presAssocID="{F8A3F9FE-E122-48E0-AD92-CA1C38D5402D}" presName="sp" presStyleCnt="0"/>
      <dgm:spPr/>
    </dgm:pt>
    <dgm:pt modelId="{AEE8B507-B53E-44A6-A9A6-6888C397FCC0}" type="pres">
      <dgm:prSet presAssocID="{D5D7D00A-4EFE-46CA-9AA3-7C27525F7497}" presName="arrowAndChildren" presStyleCnt="0"/>
      <dgm:spPr/>
    </dgm:pt>
    <dgm:pt modelId="{A4431A37-8EDE-4DA7-9E6D-5689A9585B21}" type="pres">
      <dgm:prSet presAssocID="{D5D7D00A-4EFE-46CA-9AA3-7C27525F7497}" presName="parentTextArrow" presStyleLbl="node1" presStyleIdx="3" presStyleCnt="9"/>
      <dgm:spPr/>
      <dgm:t>
        <a:bodyPr/>
        <a:lstStyle/>
        <a:p>
          <a:endParaRPr lang="ru-RU"/>
        </a:p>
      </dgm:t>
    </dgm:pt>
    <dgm:pt modelId="{028C8936-7E67-4ED3-9887-26A7464351E9}" type="pres">
      <dgm:prSet presAssocID="{D7CB1D32-6F4F-4A8B-962E-371B069B8230}" presName="sp" presStyleCnt="0"/>
      <dgm:spPr/>
    </dgm:pt>
    <dgm:pt modelId="{90BA70B9-11F9-48F8-9563-A685CDA1A9B6}" type="pres">
      <dgm:prSet presAssocID="{F1D3BF62-33B7-45E8-B6EE-2560C9B994A9}" presName="arrowAndChildren" presStyleCnt="0"/>
      <dgm:spPr/>
    </dgm:pt>
    <dgm:pt modelId="{BAD290A1-0D12-4063-B23E-076BA99941CD}" type="pres">
      <dgm:prSet presAssocID="{F1D3BF62-33B7-45E8-B6EE-2560C9B994A9}" presName="parentTextArrow" presStyleLbl="node1" presStyleIdx="4" presStyleCnt="9" custScaleY="116469" custLinFactNeighborX="0" custLinFactNeighborY="480"/>
      <dgm:spPr/>
      <dgm:t>
        <a:bodyPr/>
        <a:lstStyle/>
        <a:p>
          <a:endParaRPr lang="ru-RU"/>
        </a:p>
      </dgm:t>
    </dgm:pt>
    <dgm:pt modelId="{3D155660-E2EF-4F7A-84DE-13490A28B32C}" type="pres">
      <dgm:prSet presAssocID="{98A847B8-2B6F-405B-A3B0-33855DC38FB8}" presName="sp" presStyleCnt="0"/>
      <dgm:spPr/>
    </dgm:pt>
    <dgm:pt modelId="{B91A42D1-C571-4374-8A38-163753CA41DB}" type="pres">
      <dgm:prSet presAssocID="{161D7F5D-D6BF-4327-B5F6-1FE83B6EE3D8}" presName="arrowAndChildren" presStyleCnt="0"/>
      <dgm:spPr/>
    </dgm:pt>
    <dgm:pt modelId="{7549797E-0295-497D-9F4B-7F391E3DF981}" type="pres">
      <dgm:prSet presAssocID="{161D7F5D-D6BF-4327-B5F6-1FE83B6EE3D8}" presName="parentTextArrow" presStyleLbl="node1" presStyleIdx="5" presStyleCnt="9" custScaleY="116338" custLinFactNeighborY="-495"/>
      <dgm:spPr/>
      <dgm:t>
        <a:bodyPr/>
        <a:lstStyle/>
        <a:p>
          <a:endParaRPr lang="ru-RU"/>
        </a:p>
      </dgm:t>
    </dgm:pt>
    <dgm:pt modelId="{D9E70813-6ACC-4D96-BDC5-52CBD1E66CEC}" type="pres">
      <dgm:prSet presAssocID="{0C0979CB-7F69-4D0B-8DD1-8AFCA6A3293C}" presName="sp" presStyleCnt="0"/>
      <dgm:spPr/>
    </dgm:pt>
    <dgm:pt modelId="{BC374431-A6D1-421F-82C4-DA7C44CFCAB2}" type="pres">
      <dgm:prSet presAssocID="{AA1778DE-4124-4F56-884C-AAE1F3EA526E}" presName="arrowAndChildren" presStyleCnt="0"/>
      <dgm:spPr/>
    </dgm:pt>
    <dgm:pt modelId="{22F409DB-D636-4BD1-B492-3CB2D362EBF7}" type="pres">
      <dgm:prSet presAssocID="{AA1778DE-4124-4F56-884C-AAE1F3EA526E}" presName="parentTextArrow" presStyleLbl="node1" presStyleIdx="6" presStyleCnt="9" custAng="0" custScaleY="105757" custLinFactNeighborY="-1851"/>
      <dgm:spPr/>
      <dgm:t>
        <a:bodyPr/>
        <a:lstStyle/>
        <a:p>
          <a:endParaRPr lang="ru-RU"/>
        </a:p>
      </dgm:t>
    </dgm:pt>
    <dgm:pt modelId="{16DC018D-8C13-4206-B4FC-1373B3C87253}" type="pres">
      <dgm:prSet presAssocID="{81476A72-BCD3-462C-941A-B9E201C7BFA1}" presName="sp" presStyleCnt="0"/>
      <dgm:spPr/>
    </dgm:pt>
    <dgm:pt modelId="{1103F9AA-B8DC-4405-A8EF-C46655121701}" type="pres">
      <dgm:prSet presAssocID="{E5A59A83-6590-4D49-A9C4-9743C819AF42}" presName="arrowAndChildren" presStyleCnt="0"/>
      <dgm:spPr/>
    </dgm:pt>
    <dgm:pt modelId="{A19D8646-8DFB-4E04-BA0B-DE0B5CE3A094}" type="pres">
      <dgm:prSet presAssocID="{E5A59A83-6590-4D49-A9C4-9743C819AF42}" presName="parentTextArrow" presStyleLbl="node1" presStyleIdx="7" presStyleCnt="9" custScaleY="110755" custLinFactNeighborY="1670"/>
      <dgm:spPr/>
      <dgm:t>
        <a:bodyPr/>
        <a:lstStyle/>
        <a:p>
          <a:endParaRPr lang="ru-RU"/>
        </a:p>
      </dgm:t>
    </dgm:pt>
    <dgm:pt modelId="{5DE26151-B050-4F17-BA8A-06FFE862CEF8}" type="pres">
      <dgm:prSet presAssocID="{11FF6910-9722-4FDA-814B-8EE8D27A2327}" presName="sp" presStyleCnt="0"/>
      <dgm:spPr/>
    </dgm:pt>
    <dgm:pt modelId="{B2DCD9E2-B6EB-43EA-A337-7DD28583A57C}" type="pres">
      <dgm:prSet presAssocID="{3F686AC8-8014-4D12-B319-FA3C8DA0BF03}" presName="arrowAndChildren" presStyleCnt="0"/>
      <dgm:spPr/>
    </dgm:pt>
    <dgm:pt modelId="{DE8AC25A-5F05-40FF-BC61-7D5223C14F5D}" type="pres">
      <dgm:prSet presAssocID="{3F686AC8-8014-4D12-B319-FA3C8DA0BF03}" presName="parentTextArrow" presStyleLbl="node1" presStyleIdx="8" presStyleCnt="9" custScaleY="95685" custLinFactNeighborX="14082" custLinFactNeighborY="-279"/>
      <dgm:spPr/>
      <dgm:t>
        <a:bodyPr/>
        <a:lstStyle/>
        <a:p>
          <a:endParaRPr lang="ru-RU"/>
        </a:p>
      </dgm:t>
    </dgm:pt>
  </dgm:ptLst>
  <dgm:cxnLst>
    <dgm:cxn modelId="{64760FE8-BFAC-4406-9375-FD681AB2D806}" type="presOf" srcId="{F1D3BF62-33B7-45E8-B6EE-2560C9B994A9}" destId="{BAD290A1-0D12-4063-B23E-076BA99941CD}" srcOrd="0" destOrd="0" presId="urn:microsoft.com/office/officeart/2005/8/layout/process4"/>
    <dgm:cxn modelId="{FE64D986-20AB-4E11-88E9-15589710638D}" type="presOf" srcId="{3F686AC8-8014-4D12-B319-FA3C8DA0BF03}" destId="{DE8AC25A-5F05-40FF-BC61-7D5223C14F5D}" srcOrd="0" destOrd="0" presId="urn:microsoft.com/office/officeart/2005/8/layout/process4"/>
    <dgm:cxn modelId="{D13B3C23-8DCF-4B20-ADD6-D6DF24682181}" type="presOf" srcId="{E592E45D-5CA6-4B71-959B-E324449914B0}" destId="{26DDB484-3187-488F-80B2-B4E05321C803}" srcOrd="0" destOrd="0" presId="urn:microsoft.com/office/officeart/2005/8/layout/process4"/>
    <dgm:cxn modelId="{4CA89E12-5B99-4630-9EA9-58E060BB8472}" type="presOf" srcId="{12A35CE2-EAFB-4C51-9B4B-F7C992ECABA5}" destId="{CFDCFA67-3D43-4277-889E-38F0DEE51A97}" srcOrd="0" destOrd="0" presId="urn:microsoft.com/office/officeart/2005/8/layout/process4"/>
    <dgm:cxn modelId="{B00D3EE8-92B2-437E-87E8-3E83821F84D9}" srcId="{99B2034E-1813-4A29-BD42-34C39C5598D6}" destId="{F1D3BF62-33B7-45E8-B6EE-2560C9B994A9}" srcOrd="4" destOrd="0" parTransId="{406B7674-27E8-4C23-BD35-0F818603C842}" sibTransId="{D7CB1D32-6F4F-4A8B-962E-371B069B8230}"/>
    <dgm:cxn modelId="{A77B1FC8-52A1-4D85-AC03-E53D64873444}" srcId="{99B2034E-1813-4A29-BD42-34C39C5598D6}" destId="{E592E45D-5CA6-4B71-959B-E324449914B0}" srcOrd="7" destOrd="0" parTransId="{C52B9CA8-8886-4E88-B56E-9EFD7543EBA2}" sibTransId="{5E7D6F6A-0973-464F-B623-224065E5300F}"/>
    <dgm:cxn modelId="{63013291-A0AD-430D-82D8-3DC8961FB34F}" srcId="{99B2034E-1813-4A29-BD42-34C39C5598D6}" destId="{E5A59A83-6590-4D49-A9C4-9743C819AF42}" srcOrd="1" destOrd="0" parTransId="{A6F4A680-8C78-4F18-99BC-98FE126C69E4}" sibTransId="{81476A72-BCD3-462C-941A-B9E201C7BFA1}"/>
    <dgm:cxn modelId="{060F86B8-3D1F-4297-9C56-98830ED3BC92}" srcId="{99B2034E-1813-4A29-BD42-34C39C5598D6}" destId="{3F686AC8-8014-4D12-B319-FA3C8DA0BF03}" srcOrd="0" destOrd="0" parTransId="{E2872887-BAE8-4B55-B822-44D0B4FB15D9}" sibTransId="{11FF6910-9722-4FDA-814B-8EE8D27A2327}"/>
    <dgm:cxn modelId="{3C910D5B-2A31-41EE-B780-59CA01C36B30}" type="presOf" srcId="{159F3C91-E610-456F-BD49-0D3F51530CB3}" destId="{6961FC87-0204-479C-86CD-BADAD47E67B5}" srcOrd="0" destOrd="0" presId="urn:microsoft.com/office/officeart/2005/8/layout/process4"/>
    <dgm:cxn modelId="{62383537-BC00-4915-8C28-13D8D19ADB1F}" type="presOf" srcId="{E5A59A83-6590-4D49-A9C4-9743C819AF42}" destId="{A19D8646-8DFB-4E04-BA0B-DE0B5CE3A094}" srcOrd="0" destOrd="0" presId="urn:microsoft.com/office/officeart/2005/8/layout/process4"/>
    <dgm:cxn modelId="{A2D551DC-6F13-430C-8E3B-4ECB6F088F14}" srcId="{99B2034E-1813-4A29-BD42-34C39C5598D6}" destId="{AA1778DE-4124-4F56-884C-AAE1F3EA526E}" srcOrd="2" destOrd="0" parTransId="{DB3B5E83-E476-4139-B626-F560E1E07A0B}" sibTransId="{0C0979CB-7F69-4D0B-8DD1-8AFCA6A3293C}"/>
    <dgm:cxn modelId="{B4A4CE84-6AB2-48B0-BF9F-7C0A16ECB467}" type="presOf" srcId="{D5D7D00A-4EFE-46CA-9AA3-7C27525F7497}" destId="{A4431A37-8EDE-4DA7-9E6D-5689A9585B21}" srcOrd="0" destOrd="0" presId="urn:microsoft.com/office/officeart/2005/8/layout/process4"/>
    <dgm:cxn modelId="{82CDE92E-1AD3-4BCD-B925-4E2B978FBA9A}" srcId="{99B2034E-1813-4A29-BD42-34C39C5598D6}" destId="{159F3C91-E610-456F-BD49-0D3F51530CB3}" srcOrd="6" destOrd="0" parTransId="{7041CD73-B4DB-4303-99BE-0F53BFBA1F44}" sibTransId="{7A5631AB-3CA1-4C64-B295-4BAE673510ED}"/>
    <dgm:cxn modelId="{36003C9E-F6C2-4644-97CC-930A481D544B}" type="presOf" srcId="{99B2034E-1813-4A29-BD42-34C39C5598D6}" destId="{60FB1019-43F2-447F-8674-D4C9CC8EC3F6}" srcOrd="0" destOrd="0" presId="urn:microsoft.com/office/officeart/2005/8/layout/process4"/>
    <dgm:cxn modelId="{4E366335-CA82-4EAA-8F00-E40682194619}" srcId="{99B2034E-1813-4A29-BD42-34C39C5598D6}" destId="{161D7F5D-D6BF-4327-B5F6-1FE83B6EE3D8}" srcOrd="3" destOrd="0" parTransId="{1C322766-C138-4637-B837-91CAE7FFD9CE}" sibTransId="{98A847B8-2B6F-405B-A3B0-33855DC38FB8}"/>
    <dgm:cxn modelId="{17D4EBBB-4DA3-49ED-B7DF-45928667827C}" type="presOf" srcId="{AA1778DE-4124-4F56-884C-AAE1F3EA526E}" destId="{22F409DB-D636-4BD1-B492-3CB2D362EBF7}" srcOrd="0" destOrd="0" presId="urn:microsoft.com/office/officeart/2005/8/layout/process4"/>
    <dgm:cxn modelId="{13A00D72-A361-43F7-A1AA-C7BB737D6531}" srcId="{99B2034E-1813-4A29-BD42-34C39C5598D6}" destId="{12A35CE2-EAFB-4C51-9B4B-F7C992ECABA5}" srcOrd="8" destOrd="0" parTransId="{8C38E7DC-3CCB-4314-B021-A0E0B0E2D5C4}" sibTransId="{6A4CE2AC-CB42-455E-A3A5-C149D1965B64}"/>
    <dgm:cxn modelId="{5F98201B-C87A-40DE-946E-A4797D21CB71}" srcId="{99B2034E-1813-4A29-BD42-34C39C5598D6}" destId="{D5D7D00A-4EFE-46CA-9AA3-7C27525F7497}" srcOrd="5" destOrd="0" parTransId="{B9743984-11C8-4705-AE13-64A4AD0F9BF2}" sibTransId="{F8A3F9FE-E122-48E0-AD92-CA1C38D5402D}"/>
    <dgm:cxn modelId="{5FB3A3D9-58DA-47BF-982B-C302CD77970A}" type="presOf" srcId="{161D7F5D-D6BF-4327-B5F6-1FE83B6EE3D8}" destId="{7549797E-0295-497D-9F4B-7F391E3DF981}" srcOrd="0" destOrd="0" presId="urn:microsoft.com/office/officeart/2005/8/layout/process4"/>
    <dgm:cxn modelId="{4B6E7D54-5D65-48FD-A8B4-F758CEAEA56D}" type="presParOf" srcId="{60FB1019-43F2-447F-8674-D4C9CC8EC3F6}" destId="{3DDEFEE4-59A1-4ACD-8D25-D12577D5C50C}" srcOrd="0" destOrd="0" presId="urn:microsoft.com/office/officeart/2005/8/layout/process4"/>
    <dgm:cxn modelId="{5ADB76BD-2A5A-42A1-BD55-1B6FD682D0B4}" type="presParOf" srcId="{3DDEFEE4-59A1-4ACD-8D25-D12577D5C50C}" destId="{CFDCFA67-3D43-4277-889E-38F0DEE51A97}" srcOrd="0" destOrd="0" presId="urn:microsoft.com/office/officeart/2005/8/layout/process4"/>
    <dgm:cxn modelId="{A4C71D60-55E2-4E1E-B4B5-569310D8D9A1}" type="presParOf" srcId="{60FB1019-43F2-447F-8674-D4C9CC8EC3F6}" destId="{2D5CC5DF-625C-4B41-A29A-C3CFED94546F}" srcOrd="1" destOrd="0" presId="urn:microsoft.com/office/officeart/2005/8/layout/process4"/>
    <dgm:cxn modelId="{CF384BA3-478E-49A4-BB00-EB2DAAC50A1D}" type="presParOf" srcId="{60FB1019-43F2-447F-8674-D4C9CC8EC3F6}" destId="{FAFCBBE4-CD4E-40A5-B806-21A2CBC4FBE7}" srcOrd="2" destOrd="0" presId="urn:microsoft.com/office/officeart/2005/8/layout/process4"/>
    <dgm:cxn modelId="{BFA06F72-8DDA-4800-A81F-316B24D1895F}" type="presParOf" srcId="{FAFCBBE4-CD4E-40A5-B806-21A2CBC4FBE7}" destId="{26DDB484-3187-488F-80B2-B4E05321C803}" srcOrd="0" destOrd="0" presId="urn:microsoft.com/office/officeart/2005/8/layout/process4"/>
    <dgm:cxn modelId="{1CB8FDBF-8818-4AA6-9BA4-6AC31233CC39}" type="presParOf" srcId="{60FB1019-43F2-447F-8674-D4C9CC8EC3F6}" destId="{718EFC71-72CC-4151-8CC2-7D9A4543AEA7}" srcOrd="3" destOrd="0" presId="urn:microsoft.com/office/officeart/2005/8/layout/process4"/>
    <dgm:cxn modelId="{1277E0E5-5887-4C0A-B1A1-CE4746BBA31C}" type="presParOf" srcId="{60FB1019-43F2-447F-8674-D4C9CC8EC3F6}" destId="{428E2E23-7006-4303-85CC-05CF0C6CC239}" srcOrd="4" destOrd="0" presId="urn:microsoft.com/office/officeart/2005/8/layout/process4"/>
    <dgm:cxn modelId="{09FBA650-7243-45E9-9B1A-10B481FB04AA}" type="presParOf" srcId="{428E2E23-7006-4303-85CC-05CF0C6CC239}" destId="{6961FC87-0204-479C-86CD-BADAD47E67B5}" srcOrd="0" destOrd="0" presId="urn:microsoft.com/office/officeart/2005/8/layout/process4"/>
    <dgm:cxn modelId="{25C52DC2-28BF-44A8-8435-8DB137C3FF88}" type="presParOf" srcId="{60FB1019-43F2-447F-8674-D4C9CC8EC3F6}" destId="{B9FBBA6C-4F42-4D1A-8574-751A2571058D}" srcOrd="5" destOrd="0" presId="urn:microsoft.com/office/officeart/2005/8/layout/process4"/>
    <dgm:cxn modelId="{29F4C353-E823-4E89-8AE2-80F325C87C44}" type="presParOf" srcId="{60FB1019-43F2-447F-8674-D4C9CC8EC3F6}" destId="{AEE8B507-B53E-44A6-A9A6-6888C397FCC0}" srcOrd="6" destOrd="0" presId="urn:microsoft.com/office/officeart/2005/8/layout/process4"/>
    <dgm:cxn modelId="{6AC3F0FF-A07F-4738-B4D0-B2CA5AF7193A}" type="presParOf" srcId="{AEE8B507-B53E-44A6-A9A6-6888C397FCC0}" destId="{A4431A37-8EDE-4DA7-9E6D-5689A9585B21}" srcOrd="0" destOrd="0" presId="urn:microsoft.com/office/officeart/2005/8/layout/process4"/>
    <dgm:cxn modelId="{14A5585D-3AEA-4D40-8F49-4C6C0FE47A81}" type="presParOf" srcId="{60FB1019-43F2-447F-8674-D4C9CC8EC3F6}" destId="{028C8936-7E67-4ED3-9887-26A7464351E9}" srcOrd="7" destOrd="0" presId="urn:microsoft.com/office/officeart/2005/8/layout/process4"/>
    <dgm:cxn modelId="{7AA0B34B-E9E4-4B94-8B86-32E22F514DA0}" type="presParOf" srcId="{60FB1019-43F2-447F-8674-D4C9CC8EC3F6}" destId="{90BA70B9-11F9-48F8-9563-A685CDA1A9B6}" srcOrd="8" destOrd="0" presId="urn:microsoft.com/office/officeart/2005/8/layout/process4"/>
    <dgm:cxn modelId="{AE9D9331-DDC4-4CDB-92D6-4E2ABFE3240A}" type="presParOf" srcId="{90BA70B9-11F9-48F8-9563-A685CDA1A9B6}" destId="{BAD290A1-0D12-4063-B23E-076BA99941CD}" srcOrd="0" destOrd="0" presId="urn:microsoft.com/office/officeart/2005/8/layout/process4"/>
    <dgm:cxn modelId="{529E5620-E96B-4379-A2DB-FD1FC622B48B}" type="presParOf" srcId="{60FB1019-43F2-447F-8674-D4C9CC8EC3F6}" destId="{3D155660-E2EF-4F7A-84DE-13490A28B32C}" srcOrd="9" destOrd="0" presId="urn:microsoft.com/office/officeart/2005/8/layout/process4"/>
    <dgm:cxn modelId="{EC15454B-F653-4909-9EBF-A3AACE8C9080}" type="presParOf" srcId="{60FB1019-43F2-447F-8674-D4C9CC8EC3F6}" destId="{B91A42D1-C571-4374-8A38-163753CA41DB}" srcOrd="10" destOrd="0" presId="urn:microsoft.com/office/officeart/2005/8/layout/process4"/>
    <dgm:cxn modelId="{9CFE3104-598B-4420-BA6B-A3465F7045C3}" type="presParOf" srcId="{B91A42D1-C571-4374-8A38-163753CA41DB}" destId="{7549797E-0295-497D-9F4B-7F391E3DF981}" srcOrd="0" destOrd="0" presId="urn:microsoft.com/office/officeart/2005/8/layout/process4"/>
    <dgm:cxn modelId="{A0D83DF8-F627-4AE2-9D23-2F3FDD6D84B7}" type="presParOf" srcId="{60FB1019-43F2-447F-8674-D4C9CC8EC3F6}" destId="{D9E70813-6ACC-4D96-BDC5-52CBD1E66CEC}" srcOrd="11" destOrd="0" presId="urn:microsoft.com/office/officeart/2005/8/layout/process4"/>
    <dgm:cxn modelId="{1FCC49EF-0B84-426B-9F3D-973C80662043}" type="presParOf" srcId="{60FB1019-43F2-447F-8674-D4C9CC8EC3F6}" destId="{BC374431-A6D1-421F-82C4-DA7C44CFCAB2}" srcOrd="12" destOrd="0" presId="urn:microsoft.com/office/officeart/2005/8/layout/process4"/>
    <dgm:cxn modelId="{B089288A-4538-46BC-9B11-5FAF36F7745C}" type="presParOf" srcId="{BC374431-A6D1-421F-82C4-DA7C44CFCAB2}" destId="{22F409DB-D636-4BD1-B492-3CB2D362EBF7}" srcOrd="0" destOrd="0" presId="urn:microsoft.com/office/officeart/2005/8/layout/process4"/>
    <dgm:cxn modelId="{3BDEDAE0-88E8-4B64-ADA9-1F127B9E449A}" type="presParOf" srcId="{60FB1019-43F2-447F-8674-D4C9CC8EC3F6}" destId="{16DC018D-8C13-4206-B4FC-1373B3C87253}" srcOrd="13" destOrd="0" presId="urn:microsoft.com/office/officeart/2005/8/layout/process4"/>
    <dgm:cxn modelId="{DA309296-7FD5-4098-B861-C1381A07D27D}" type="presParOf" srcId="{60FB1019-43F2-447F-8674-D4C9CC8EC3F6}" destId="{1103F9AA-B8DC-4405-A8EF-C46655121701}" srcOrd="14" destOrd="0" presId="urn:microsoft.com/office/officeart/2005/8/layout/process4"/>
    <dgm:cxn modelId="{575181D9-348D-4072-84C2-21829DCB0C41}" type="presParOf" srcId="{1103F9AA-B8DC-4405-A8EF-C46655121701}" destId="{A19D8646-8DFB-4E04-BA0B-DE0B5CE3A094}" srcOrd="0" destOrd="0" presId="urn:microsoft.com/office/officeart/2005/8/layout/process4"/>
    <dgm:cxn modelId="{46985C9B-40AB-4B4D-A4A2-CF28ACBC1081}" type="presParOf" srcId="{60FB1019-43F2-447F-8674-D4C9CC8EC3F6}" destId="{5DE26151-B050-4F17-BA8A-06FFE862CEF8}" srcOrd="15" destOrd="0" presId="urn:microsoft.com/office/officeart/2005/8/layout/process4"/>
    <dgm:cxn modelId="{2C3CC58D-C4B7-43B5-BA94-638987763F7F}" type="presParOf" srcId="{60FB1019-43F2-447F-8674-D4C9CC8EC3F6}" destId="{B2DCD9E2-B6EB-43EA-A337-7DD28583A57C}" srcOrd="16" destOrd="0" presId="urn:microsoft.com/office/officeart/2005/8/layout/process4"/>
    <dgm:cxn modelId="{6B45FC19-F72E-4781-ABA4-DE75E8970703}" type="presParOf" srcId="{B2DCD9E2-B6EB-43EA-A337-7DD28583A57C}" destId="{DE8AC25A-5F05-40FF-BC61-7D5223C14F5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C7E594-96A2-41BC-8D0A-B497AD5F34FD}" type="doc">
      <dgm:prSet loTypeId="urn:microsoft.com/office/officeart/2005/8/layout/radial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F3B348C-21C3-4F72-A47E-6877CF16ABDD}">
      <dgm:prSet phldrT="[Текст]"/>
      <dgm:spPr/>
      <dgm:t>
        <a:bodyPr/>
        <a:lstStyle/>
        <a:p>
          <a:r>
            <a:rPr lang="uk-UA" b="1" dirty="0" smtClean="0">
              <a:solidFill>
                <a:srgbClr val="C00000"/>
              </a:solidFill>
            </a:rPr>
            <a:t>Дуальна форма навчання</a:t>
          </a:r>
          <a:endParaRPr lang="ru-RU" b="1" dirty="0">
            <a:solidFill>
              <a:srgbClr val="C00000"/>
            </a:solidFill>
          </a:endParaRPr>
        </a:p>
      </dgm:t>
    </dgm:pt>
    <dgm:pt modelId="{C1C797C5-84A2-42E3-9002-EA3EB0534792}" type="parTrans" cxnId="{A2EF56E0-510E-4EC9-B0BC-22848FACEAA9}">
      <dgm:prSet/>
      <dgm:spPr/>
      <dgm:t>
        <a:bodyPr/>
        <a:lstStyle/>
        <a:p>
          <a:endParaRPr lang="ru-RU"/>
        </a:p>
      </dgm:t>
    </dgm:pt>
    <dgm:pt modelId="{BCA57FDF-297D-49EB-986A-3C127BA0F05B}" type="sibTrans" cxnId="{A2EF56E0-510E-4EC9-B0BC-22848FACEAA9}">
      <dgm:prSet/>
      <dgm:spPr/>
      <dgm:t>
        <a:bodyPr/>
        <a:lstStyle/>
        <a:p>
          <a:endParaRPr lang="ru-RU"/>
        </a:p>
      </dgm:t>
    </dgm:pt>
    <dgm:pt modelId="{0B88C048-EEA9-49DD-A97D-2CE4FAA86783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accent1">
                  <a:lumMod val="25000"/>
                </a:schemeClr>
              </a:solidFill>
            </a:rPr>
            <a:t>Встановлення відповідності змісту навчальних програм потребам виробництва</a:t>
          </a:r>
          <a:endParaRPr lang="ru-RU" sz="1600" b="1" dirty="0" smtClean="0">
            <a:solidFill>
              <a:schemeClr val="accent1">
                <a:lumMod val="25000"/>
              </a:schemeClr>
            </a:solidFill>
          </a:endParaRPr>
        </a:p>
      </dgm:t>
    </dgm:pt>
    <dgm:pt modelId="{2B0C6C30-34FC-41AB-9523-5C73B5DA16AE}" type="parTrans" cxnId="{3EAF5E39-0C1B-4909-8B20-5E0024FFEF2B}">
      <dgm:prSet/>
      <dgm:spPr/>
      <dgm:t>
        <a:bodyPr/>
        <a:lstStyle/>
        <a:p>
          <a:endParaRPr lang="ru-RU"/>
        </a:p>
      </dgm:t>
    </dgm:pt>
    <dgm:pt modelId="{FF97FED1-06A7-4CBE-B91C-2ED8B4460BC5}" type="sibTrans" cxnId="{3EAF5E39-0C1B-4909-8B20-5E0024FFEF2B}">
      <dgm:prSet/>
      <dgm:spPr/>
      <dgm:t>
        <a:bodyPr/>
        <a:lstStyle/>
        <a:p>
          <a:endParaRPr lang="ru-RU"/>
        </a:p>
      </dgm:t>
    </dgm:pt>
    <dgm:pt modelId="{3CF317E4-75F5-48B6-83F7-764A94B81C9A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accent1">
                  <a:lumMod val="25000"/>
                </a:schemeClr>
              </a:solidFill>
            </a:rPr>
            <a:t>Укріплення соціального партнерства з роботодавцями</a:t>
          </a:r>
          <a:endParaRPr lang="ru-RU" sz="1600" b="1" dirty="0" smtClean="0">
            <a:solidFill>
              <a:schemeClr val="accent1">
                <a:lumMod val="25000"/>
              </a:schemeClr>
            </a:solidFill>
          </a:endParaRPr>
        </a:p>
      </dgm:t>
    </dgm:pt>
    <dgm:pt modelId="{D47546F0-5B72-4C20-A489-73D78F522FA5}" type="parTrans" cxnId="{346B2C15-6DC0-4264-ACF0-B3750DF7C463}">
      <dgm:prSet/>
      <dgm:spPr/>
      <dgm:t>
        <a:bodyPr/>
        <a:lstStyle/>
        <a:p>
          <a:endParaRPr lang="ru-RU"/>
        </a:p>
      </dgm:t>
    </dgm:pt>
    <dgm:pt modelId="{1BF435E3-F8E9-4C0B-9F95-7299F4A6431F}" type="sibTrans" cxnId="{346B2C15-6DC0-4264-ACF0-B3750DF7C463}">
      <dgm:prSet/>
      <dgm:spPr/>
      <dgm:t>
        <a:bodyPr/>
        <a:lstStyle/>
        <a:p>
          <a:endParaRPr lang="ru-RU"/>
        </a:p>
      </dgm:t>
    </dgm:pt>
    <dgm:pt modelId="{869CD74D-6610-4317-AC48-A6C32DB01285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accent1">
                  <a:lumMod val="25000"/>
                </a:schemeClr>
              </a:solidFill>
            </a:rPr>
            <a:t>Ефективне використання коштів держбюджету</a:t>
          </a:r>
          <a:endParaRPr lang="ru-RU" sz="1600" b="1" dirty="0" smtClean="0">
            <a:solidFill>
              <a:schemeClr val="accent1">
                <a:lumMod val="25000"/>
              </a:schemeClr>
            </a:solidFill>
          </a:endParaRPr>
        </a:p>
      </dgm:t>
    </dgm:pt>
    <dgm:pt modelId="{61DD2B08-60FE-435D-A0B4-EDC3B0B548A5}" type="parTrans" cxnId="{D11C9496-B23B-43B7-A5CB-E4068140D585}">
      <dgm:prSet/>
      <dgm:spPr/>
      <dgm:t>
        <a:bodyPr/>
        <a:lstStyle/>
        <a:p>
          <a:endParaRPr lang="ru-RU"/>
        </a:p>
      </dgm:t>
    </dgm:pt>
    <dgm:pt modelId="{24A47530-9FAB-4C7F-A15A-E8240FE9E949}" type="sibTrans" cxnId="{D11C9496-B23B-43B7-A5CB-E4068140D585}">
      <dgm:prSet/>
      <dgm:spPr/>
      <dgm:t>
        <a:bodyPr/>
        <a:lstStyle/>
        <a:p>
          <a:endParaRPr lang="ru-RU"/>
        </a:p>
      </dgm:t>
    </dgm:pt>
    <dgm:pt modelId="{8E3B3E7B-5FE5-4B93-8497-5EB3D03B5197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accent1">
                  <a:lumMod val="25000"/>
                </a:schemeClr>
              </a:solidFill>
            </a:rPr>
            <a:t>Привернення уваги громадськості до потреб підготовки робітничих кадрів</a:t>
          </a:r>
          <a:endParaRPr lang="ru-RU" sz="1600" b="1" dirty="0" smtClean="0">
            <a:solidFill>
              <a:schemeClr val="accent1">
                <a:lumMod val="25000"/>
              </a:schemeClr>
            </a:solidFill>
          </a:endParaRPr>
        </a:p>
      </dgm:t>
    </dgm:pt>
    <dgm:pt modelId="{E8C0CC73-7D62-4C79-949B-1E53B75D140F}" type="parTrans" cxnId="{5A452CF7-3666-495D-AD28-E5FE45CDF749}">
      <dgm:prSet/>
      <dgm:spPr/>
      <dgm:t>
        <a:bodyPr/>
        <a:lstStyle/>
        <a:p>
          <a:endParaRPr lang="ru-RU"/>
        </a:p>
      </dgm:t>
    </dgm:pt>
    <dgm:pt modelId="{2E735379-E218-41ED-91D5-B80B96BF00E0}" type="sibTrans" cxnId="{5A452CF7-3666-495D-AD28-E5FE45CDF749}">
      <dgm:prSet/>
      <dgm:spPr/>
      <dgm:t>
        <a:bodyPr/>
        <a:lstStyle/>
        <a:p>
          <a:endParaRPr lang="ru-RU"/>
        </a:p>
      </dgm:t>
    </dgm:pt>
    <dgm:pt modelId="{8D88BF86-857E-438D-986C-CBB1B9DDE5D8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accent1">
                  <a:lumMod val="25000"/>
                </a:schemeClr>
              </a:solidFill>
            </a:rPr>
            <a:t>Підвищення рівня працевлаштування випускників </a:t>
          </a:r>
          <a:r>
            <a:rPr lang="uk-UA" sz="1600" b="1" dirty="0" smtClean="0">
              <a:solidFill>
                <a:schemeClr val="accent1">
                  <a:lumMod val="25000"/>
                </a:schemeClr>
              </a:solidFill>
            </a:rPr>
            <a:t>ліцею</a:t>
          </a:r>
          <a:endParaRPr lang="ru-RU" sz="1600" b="1" dirty="0" smtClean="0">
            <a:solidFill>
              <a:schemeClr val="accent1">
                <a:lumMod val="25000"/>
              </a:schemeClr>
            </a:solidFill>
          </a:endParaRPr>
        </a:p>
      </dgm:t>
    </dgm:pt>
    <dgm:pt modelId="{2F065B7E-25F6-41C1-B45D-EEDFE3A281A2}" type="parTrans" cxnId="{66E30514-5A60-4A66-ABC9-C2D36953B9DC}">
      <dgm:prSet/>
      <dgm:spPr/>
      <dgm:t>
        <a:bodyPr/>
        <a:lstStyle/>
        <a:p>
          <a:endParaRPr lang="ru-RU"/>
        </a:p>
      </dgm:t>
    </dgm:pt>
    <dgm:pt modelId="{BFC78E24-3DED-4EE9-9796-DBB7AE687F11}" type="sibTrans" cxnId="{66E30514-5A60-4A66-ABC9-C2D36953B9DC}">
      <dgm:prSet/>
      <dgm:spPr/>
      <dgm:t>
        <a:bodyPr/>
        <a:lstStyle/>
        <a:p>
          <a:endParaRPr lang="ru-RU"/>
        </a:p>
      </dgm:t>
    </dgm:pt>
    <dgm:pt modelId="{4C5BDC0E-E5F4-48A5-8053-70A0DB3B799E}">
      <dgm:prSet custT="1"/>
      <dgm:spPr/>
      <dgm:t>
        <a:bodyPr/>
        <a:lstStyle/>
        <a:p>
          <a:r>
            <a:rPr lang="uk-UA" sz="1600" b="1" dirty="0" smtClean="0">
              <a:solidFill>
                <a:schemeClr val="accent1">
                  <a:lumMod val="25000"/>
                </a:schemeClr>
              </a:solidFill>
            </a:rPr>
            <a:t>Підготовка робітничих кадрів відповідно до вимог сучасного виробництва</a:t>
          </a:r>
          <a:endParaRPr lang="ru-RU" sz="1600" b="1" dirty="0" smtClean="0">
            <a:solidFill>
              <a:schemeClr val="accent1">
                <a:lumMod val="25000"/>
              </a:schemeClr>
            </a:solidFill>
          </a:endParaRPr>
        </a:p>
      </dgm:t>
    </dgm:pt>
    <dgm:pt modelId="{64D41033-D72B-4EE8-A590-A44D82E08F87}" type="parTrans" cxnId="{D6903585-7CB5-4648-A4E2-88CE124697B6}">
      <dgm:prSet/>
      <dgm:spPr/>
      <dgm:t>
        <a:bodyPr/>
        <a:lstStyle/>
        <a:p>
          <a:endParaRPr lang="ru-RU">
            <a:solidFill>
              <a:srgbClr val="00B0F0"/>
            </a:solidFill>
          </a:endParaRPr>
        </a:p>
      </dgm:t>
    </dgm:pt>
    <dgm:pt modelId="{A8202490-E7EA-4F1D-958D-20119A64C172}" type="sibTrans" cxnId="{D6903585-7CB5-4648-A4E2-88CE124697B6}">
      <dgm:prSet/>
      <dgm:spPr/>
      <dgm:t>
        <a:bodyPr/>
        <a:lstStyle/>
        <a:p>
          <a:endParaRPr lang="ru-RU"/>
        </a:p>
      </dgm:t>
    </dgm:pt>
    <dgm:pt modelId="{D53945AA-D708-4429-BE14-1717EDC80C58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accent1">
                  <a:lumMod val="25000"/>
                </a:schemeClr>
              </a:solidFill>
            </a:rPr>
            <a:t>Поширення позитивного досвіду з упровадження дуальної форми</a:t>
          </a:r>
          <a:endParaRPr lang="ru-RU" sz="1600" b="1" dirty="0" smtClean="0">
            <a:solidFill>
              <a:schemeClr val="accent1">
                <a:lumMod val="25000"/>
              </a:schemeClr>
            </a:solidFill>
          </a:endParaRPr>
        </a:p>
      </dgm:t>
    </dgm:pt>
    <dgm:pt modelId="{0F1EF2A8-1D00-468A-93B0-B11CBDB34BDB}" type="parTrans" cxnId="{0B87AF70-927E-48DC-8572-CB1A72F1C360}">
      <dgm:prSet/>
      <dgm:spPr/>
      <dgm:t>
        <a:bodyPr/>
        <a:lstStyle/>
        <a:p>
          <a:endParaRPr lang="ru-RU"/>
        </a:p>
      </dgm:t>
    </dgm:pt>
    <dgm:pt modelId="{6027226F-33D6-4076-946D-31143FCF9E70}" type="sibTrans" cxnId="{0B87AF70-927E-48DC-8572-CB1A72F1C360}">
      <dgm:prSet/>
      <dgm:spPr/>
      <dgm:t>
        <a:bodyPr/>
        <a:lstStyle/>
        <a:p>
          <a:endParaRPr lang="ru-RU"/>
        </a:p>
      </dgm:t>
    </dgm:pt>
    <dgm:pt modelId="{999373A9-9A77-4284-96F5-C593F2372AE1}" type="pres">
      <dgm:prSet presAssocID="{C8C7E594-96A2-41BC-8D0A-B497AD5F34F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CAB900-0C50-4687-8852-5A29A6689C51}" type="pres">
      <dgm:prSet presAssocID="{9F3B348C-21C3-4F72-A47E-6877CF16ABDD}" presName="centerShape" presStyleLbl="node0" presStyleIdx="0" presStyleCnt="1" custScaleX="149801" custScaleY="135818"/>
      <dgm:spPr/>
      <dgm:t>
        <a:bodyPr/>
        <a:lstStyle/>
        <a:p>
          <a:endParaRPr lang="ru-RU"/>
        </a:p>
      </dgm:t>
    </dgm:pt>
    <dgm:pt modelId="{4D5FF29A-7333-45D9-AEA7-A3689BE153E6}" type="pres">
      <dgm:prSet presAssocID="{2B0C6C30-34FC-41AB-9523-5C73B5DA16AE}" presName="parTrans" presStyleLbl="sibTrans2D1" presStyleIdx="0" presStyleCnt="7"/>
      <dgm:spPr/>
      <dgm:t>
        <a:bodyPr/>
        <a:lstStyle/>
        <a:p>
          <a:endParaRPr lang="ru-RU"/>
        </a:p>
      </dgm:t>
    </dgm:pt>
    <dgm:pt modelId="{772F3DDF-800E-463C-A03F-4DFFEAC48F09}" type="pres">
      <dgm:prSet presAssocID="{2B0C6C30-34FC-41AB-9523-5C73B5DA16AE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97F39894-B9AB-4B7C-B5A9-82E76373C722}" type="pres">
      <dgm:prSet presAssocID="{0B88C048-EEA9-49DD-A97D-2CE4FAA86783}" presName="node" presStyleLbl="node1" presStyleIdx="0" presStyleCnt="7" custScaleX="229256" custRadScaleRad="100109" custRadScaleInc="-3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0C6FA-6A4E-4EEA-8EAF-9B29A821D762}" type="pres">
      <dgm:prSet presAssocID="{D47546F0-5B72-4C20-A489-73D78F522FA5}" presName="parTrans" presStyleLbl="sibTrans2D1" presStyleIdx="1" presStyleCnt="7"/>
      <dgm:spPr/>
      <dgm:t>
        <a:bodyPr/>
        <a:lstStyle/>
        <a:p>
          <a:endParaRPr lang="ru-RU"/>
        </a:p>
      </dgm:t>
    </dgm:pt>
    <dgm:pt modelId="{12174B65-45FB-4B09-80E7-59E1BE58CB46}" type="pres">
      <dgm:prSet presAssocID="{D47546F0-5B72-4C20-A489-73D78F522FA5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AB0B3D42-0176-4C96-A92A-750EA7B2BE67}" type="pres">
      <dgm:prSet presAssocID="{3CF317E4-75F5-48B6-83F7-764A94B81C9A}" presName="node" presStyleLbl="node1" presStyleIdx="1" presStyleCnt="7" custScaleX="218098" custScaleY="108810" custRadScaleRad="149018" custRadScaleInc="52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E40CD-A26E-4F90-8494-EA839F52A5D6}" type="pres">
      <dgm:prSet presAssocID="{61DD2B08-60FE-435D-A0B4-EDC3B0B548A5}" presName="parTrans" presStyleLbl="sibTrans2D1" presStyleIdx="2" presStyleCnt="7"/>
      <dgm:spPr/>
      <dgm:t>
        <a:bodyPr/>
        <a:lstStyle/>
        <a:p>
          <a:endParaRPr lang="ru-RU"/>
        </a:p>
      </dgm:t>
    </dgm:pt>
    <dgm:pt modelId="{D941F752-9DAF-4BEE-99EF-60A976C6C62A}" type="pres">
      <dgm:prSet presAssocID="{61DD2B08-60FE-435D-A0B4-EDC3B0B548A5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4ED84806-6A19-4705-9E1F-A5F05CA48A57}" type="pres">
      <dgm:prSet presAssocID="{869CD74D-6610-4317-AC48-A6C32DB01285}" presName="node" presStyleLbl="node1" presStyleIdx="2" presStyleCnt="7" custScaleX="219153" custScaleY="109189" custRadScaleRad="154349" custRadScaleInc="-24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9914C-A9D1-4DBE-83D5-068BD5DABE26}" type="pres">
      <dgm:prSet presAssocID="{E8C0CC73-7D62-4C79-949B-1E53B75D140F}" presName="parTrans" presStyleLbl="sibTrans2D1" presStyleIdx="3" presStyleCnt="7"/>
      <dgm:spPr/>
      <dgm:t>
        <a:bodyPr/>
        <a:lstStyle/>
        <a:p>
          <a:endParaRPr lang="ru-RU"/>
        </a:p>
      </dgm:t>
    </dgm:pt>
    <dgm:pt modelId="{79D8AE4C-97E0-4B00-A812-66F8D37E009D}" type="pres">
      <dgm:prSet presAssocID="{E8C0CC73-7D62-4C79-949B-1E53B75D140F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1C9865BF-DF19-4133-8D4B-E9A9D85F647E}" type="pres">
      <dgm:prSet presAssocID="{8E3B3E7B-5FE5-4B93-8497-5EB3D03B5197}" presName="node" presStyleLbl="node1" presStyleIdx="3" presStyleCnt="7" custScaleX="243168" custRadScaleRad="117459" custRadScaleInc="-53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C33F0-6F8E-4AFA-B015-6E277E44EE24}" type="pres">
      <dgm:prSet presAssocID="{2F065B7E-25F6-41C1-B45D-EEDFE3A281A2}" presName="parTrans" presStyleLbl="sibTrans2D1" presStyleIdx="4" presStyleCnt="7"/>
      <dgm:spPr/>
      <dgm:t>
        <a:bodyPr/>
        <a:lstStyle/>
        <a:p>
          <a:endParaRPr lang="ru-RU"/>
        </a:p>
      </dgm:t>
    </dgm:pt>
    <dgm:pt modelId="{4465C2BC-9136-417A-87DF-770DC88003D0}" type="pres">
      <dgm:prSet presAssocID="{2F065B7E-25F6-41C1-B45D-EEDFE3A281A2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6D7FD4D0-2E27-49F1-B4FC-AF2955911340}" type="pres">
      <dgm:prSet presAssocID="{8D88BF86-857E-438D-986C-CBB1B9DDE5D8}" presName="node" presStyleLbl="node1" presStyleIdx="4" presStyleCnt="7" custScaleX="218832" custScaleY="98795" custRadScaleRad="122610" custRadScaleInc="70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58A108-965B-4D7D-A58D-AB62CC053ED3}" type="pres">
      <dgm:prSet presAssocID="{0F1EF2A8-1D00-468A-93B0-B11CBDB34BDB}" presName="parTrans" presStyleLbl="sibTrans2D1" presStyleIdx="5" presStyleCnt="7"/>
      <dgm:spPr/>
      <dgm:t>
        <a:bodyPr/>
        <a:lstStyle/>
        <a:p>
          <a:endParaRPr lang="ru-RU"/>
        </a:p>
      </dgm:t>
    </dgm:pt>
    <dgm:pt modelId="{070B99F7-6581-4361-BD1A-B2C311DE5025}" type="pres">
      <dgm:prSet presAssocID="{0F1EF2A8-1D00-468A-93B0-B11CBDB34BDB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7713683F-178A-43AB-B778-1671B376BAE4}" type="pres">
      <dgm:prSet presAssocID="{D53945AA-D708-4429-BE14-1717EDC80C58}" presName="node" presStyleLbl="node1" presStyleIdx="5" presStyleCnt="7" custScaleX="207937" custRadScaleRad="147150" custRadScaleInc="24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FE646-0EB1-4D49-B3C6-5F33A17ABB5F}" type="pres">
      <dgm:prSet presAssocID="{64D41033-D72B-4EE8-A590-A44D82E08F87}" presName="parTrans" presStyleLbl="sibTrans2D1" presStyleIdx="6" presStyleCnt="7"/>
      <dgm:spPr/>
      <dgm:t>
        <a:bodyPr/>
        <a:lstStyle/>
        <a:p>
          <a:endParaRPr lang="ru-RU"/>
        </a:p>
      </dgm:t>
    </dgm:pt>
    <dgm:pt modelId="{5525790C-1CA3-403B-8E2D-E5E4EE3345F9}" type="pres">
      <dgm:prSet presAssocID="{64D41033-D72B-4EE8-A590-A44D82E08F87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23D2797C-4C03-4A6C-83DC-50D7570EE68B}" type="pres">
      <dgm:prSet presAssocID="{4C5BDC0E-E5F4-48A5-8053-70A0DB3B799E}" presName="node" presStyleLbl="node1" presStyleIdx="6" presStyleCnt="7" custScaleX="207434" custRadScaleRad="147516" custRadScaleInc="-59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D4A100-4847-4B16-8563-D3AE62E7289F}" type="presOf" srcId="{8E3B3E7B-5FE5-4B93-8497-5EB3D03B5197}" destId="{1C9865BF-DF19-4133-8D4B-E9A9D85F647E}" srcOrd="0" destOrd="0" presId="urn:microsoft.com/office/officeart/2005/8/layout/radial5"/>
    <dgm:cxn modelId="{68251158-90CA-44E6-A117-3FFECAB45076}" type="presOf" srcId="{2F065B7E-25F6-41C1-B45D-EEDFE3A281A2}" destId="{491C33F0-6F8E-4AFA-B015-6E277E44EE24}" srcOrd="0" destOrd="0" presId="urn:microsoft.com/office/officeart/2005/8/layout/radial5"/>
    <dgm:cxn modelId="{361187F9-A63E-4AAE-9B10-FA774338FF88}" type="presOf" srcId="{0F1EF2A8-1D00-468A-93B0-B11CBDB34BDB}" destId="{3958A108-965B-4D7D-A58D-AB62CC053ED3}" srcOrd="0" destOrd="0" presId="urn:microsoft.com/office/officeart/2005/8/layout/radial5"/>
    <dgm:cxn modelId="{1207361C-CD56-4241-8519-A940C2D963FD}" type="presOf" srcId="{9F3B348C-21C3-4F72-A47E-6877CF16ABDD}" destId="{88CAB900-0C50-4687-8852-5A29A6689C51}" srcOrd="0" destOrd="0" presId="urn:microsoft.com/office/officeart/2005/8/layout/radial5"/>
    <dgm:cxn modelId="{52DEB66C-9D10-4AE2-8E13-75CC74C8B55B}" type="presOf" srcId="{E8C0CC73-7D62-4C79-949B-1E53B75D140F}" destId="{79D8AE4C-97E0-4B00-A812-66F8D37E009D}" srcOrd="1" destOrd="0" presId="urn:microsoft.com/office/officeart/2005/8/layout/radial5"/>
    <dgm:cxn modelId="{36DE8F4C-1A06-4B4A-BF04-D70195902023}" type="presOf" srcId="{2B0C6C30-34FC-41AB-9523-5C73B5DA16AE}" destId="{4D5FF29A-7333-45D9-AEA7-A3689BE153E6}" srcOrd="0" destOrd="0" presId="urn:microsoft.com/office/officeart/2005/8/layout/radial5"/>
    <dgm:cxn modelId="{66E30514-5A60-4A66-ABC9-C2D36953B9DC}" srcId="{9F3B348C-21C3-4F72-A47E-6877CF16ABDD}" destId="{8D88BF86-857E-438D-986C-CBB1B9DDE5D8}" srcOrd="4" destOrd="0" parTransId="{2F065B7E-25F6-41C1-B45D-EEDFE3A281A2}" sibTransId="{BFC78E24-3DED-4EE9-9796-DBB7AE687F11}"/>
    <dgm:cxn modelId="{554FD759-7503-4650-99D9-C595251852F6}" type="presOf" srcId="{C8C7E594-96A2-41BC-8D0A-B497AD5F34FD}" destId="{999373A9-9A77-4284-96F5-C593F2372AE1}" srcOrd="0" destOrd="0" presId="urn:microsoft.com/office/officeart/2005/8/layout/radial5"/>
    <dgm:cxn modelId="{0B87AF70-927E-48DC-8572-CB1A72F1C360}" srcId="{9F3B348C-21C3-4F72-A47E-6877CF16ABDD}" destId="{D53945AA-D708-4429-BE14-1717EDC80C58}" srcOrd="5" destOrd="0" parTransId="{0F1EF2A8-1D00-468A-93B0-B11CBDB34BDB}" sibTransId="{6027226F-33D6-4076-946D-31143FCF9E70}"/>
    <dgm:cxn modelId="{8D0443A7-6FDF-4D98-B3E0-0197D31FA24F}" type="presOf" srcId="{869CD74D-6610-4317-AC48-A6C32DB01285}" destId="{4ED84806-6A19-4705-9E1F-A5F05CA48A57}" srcOrd="0" destOrd="0" presId="urn:microsoft.com/office/officeart/2005/8/layout/radial5"/>
    <dgm:cxn modelId="{DBBFEA2E-AAB5-4EA4-892F-84D3DBE68682}" type="presOf" srcId="{3CF317E4-75F5-48B6-83F7-764A94B81C9A}" destId="{AB0B3D42-0176-4C96-A92A-750EA7B2BE67}" srcOrd="0" destOrd="0" presId="urn:microsoft.com/office/officeart/2005/8/layout/radial5"/>
    <dgm:cxn modelId="{32BC9C07-3657-4BD0-BBE0-E8ABDAC2E457}" type="presOf" srcId="{E8C0CC73-7D62-4C79-949B-1E53B75D140F}" destId="{5379914C-A9D1-4DBE-83D5-068BD5DABE26}" srcOrd="0" destOrd="0" presId="urn:microsoft.com/office/officeart/2005/8/layout/radial5"/>
    <dgm:cxn modelId="{7ED554BA-6CD8-465C-885B-50C9E970ED64}" type="presOf" srcId="{2F065B7E-25F6-41C1-B45D-EEDFE3A281A2}" destId="{4465C2BC-9136-417A-87DF-770DC88003D0}" srcOrd="1" destOrd="0" presId="urn:microsoft.com/office/officeart/2005/8/layout/radial5"/>
    <dgm:cxn modelId="{1A6144CF-07DA-40E1-AB2B-90B047AC9ABF}" type="presOf" srcId="{4C5BDC0E-E5F4-48A5-8053-70A0DB3B799E}" destId="{23D2797C-4C03-4A6C-83DC-50D7570EE68B}" srcOrd="0" destOrd="0" presId="urn:microsoft.com/office/officeart/2005/8/layout/radial5"/>
    <dgm:cxn modelId="{A6D1061B-3447-495F-A26F-B2F905B9BDB4}" type="presOf" srcId="{D47546F0-5B72-4C20-A489-73D78F522FA5}" destId="{92D0C6FA-6A4E-4EEA-8EAF-9B29A821D762}" srcOrd="0" destOrd="0" presId="urn:microsoft.com/office/officeart/2005/8/layout/radial5"/>
    <dgm:cxn modelId="{2997212B-BF93-40CD-B93C-E8BAA92DC7BB}" type="presOf" srcId="{8D88BF86-857E-438D-986C-CBB1B9DDE5D8}" destId="{6D7FD4D0-2E27-49F1-B4FC-AF2955911340}" srcOrd="0" destOrd="0" presId="urn:microsoft.com/office/officeart/2005/8/layout/radial5"/>
    <dgm:cxn modelId="{AD385ECC-6F2F-49AC-AF4F-A2D2796F53FC}" type="presOf" srcId="{2B0C6C30-34FC-41AB-9523-5C73B5DA16AE}" destId="{772F3DDF-800E-463C-A03F-4DFFEAC48F09}" srcOrd="1" destOrd="0" presId="urn:microsoft.com/office/officeart/2005/8/layout/radial5"/>
    <dgm:cxn modelId="{82CBFB34-1AAA-4854-B860-821AF9FCBACB}" type="presOf" srcId="{61DD2B08-60FE-435D-A0B4-EDC3B0B548A5}" destId="{586E40CD-A26E-4F90-8494-EA839F52A5D6}" srcOrd="0" destOrd="0" presId="urn:microsoft.com/office/officeart/2005/8/layout/radial5"/>
    <dgm:cxn modelId="{09CC679B-DE8A-40A0-9C02-404ACDBA361B}" type="presOf" srcId="{0B88C048-EEA9-49DD-A97D-2CE4FAA86783}" destId="{97F39894-B9AB-4B7C-B5A9-82E76373C722}" srcOrd="0" destOrd="0" presId="urn:microsoft.com/office/officeart/2005/8/layout/radial5"/>
    <dgm:cxn modelId="{5A452CF7-3666-495D-AD28-E5FE45CDF749}" srcId="{9F3B348C-21C3-4F72-A47E-6877CF16ABDD}" destId="{8E3B3E7B-5FE5-4B93-8497-5EB3D03B5197}" srcOrd="3" destOrd="0" parTransId="{E8C0CC73-7D62-4C79-949B-1E53B75D140F}" sibTransId="{2E735379-E218-41ED-91D5-B80B96BF00E0}"/>
    <dgm:cxn modelId="{29499BDE-CA33-49C8-876D-F1296855AD68}" type="presOf" srcId="{64D41033-D72B-4EE8-A590-A44D82E08F87}" destId="{5525790C-1CA3-403B-8E2D-E5E4EE3345F9}" srcOrd="1" destOrd="0" presId="urn:microsoft.com/office/officeart/2005/8/layout/radial5"/>
    <dgm:cxn modelId="{24B489BD-3896-4F6F-8A2A-6BFDEE359EA0}" type="presOf" srcId="{D47546F0-5B72-4C20-A489-73D78F522FA5}" destId="{12174B65-45FB-4B09-80E7-59E1BE58CB46}" srcOrd="1" destOrd="0" presId="urn:microsoft.com/office/officeart/2005/8/layout/radial5"/>
    <dgm:cxn modelId="{D11C9496-B23B-43B7-A5CB-E4068140D585}" srcId="{9F3B348C-21C3-4F72-A47E-6877CF16ABDD}" destId="{869CD74D-6610-4317-AC48-A6C32DB01285}" srcOrd="2" destOrd="0" parTransId="{61DD2B08-60FE-435D-A0B4-EDC3B0B548A5}" sibTransId="{24A47530-9FAB-4C7F-A15A-E8240FE9E949}"/>
    <dgm:cxn modelId="{A2EF56E0-510E-4EC9-B0BC-22848FACEAA9}" srcId="{C8C7E594-96A2-41BC-8D0A-B497AD5F34FD}" destId="{9F3B348C-21C3-4F72-A47E-6877CF16ABDD}" srcOrd="0" destOrd="0" parTransId="{C1C797C5-84A2-42E3-9002-EA3EB0534792}" sibTransId="{BCA57FDF-297D-49EB-986A-3C127BA0F05B}"/>
    <dgm:cxn modelId="{3EAF5E39-0C1B-4909-8B20-5E0024FFEF2B}" srcId="{9F3B348C-21C3-4F72-A47E-6877CF16ABDD}" destId="{0B88C048-EEA9-49DD-A97D-2CE4FAA86783}" srcOrd="0" destOrd="0" parTransId="{2B0C6C30-34FC-41AB-9523-5C73B5DA16AE}" sibTransId="{FF97FED1-06A7-4CBE-B91C-2ED8B4460BC5}"/>
    <dgm:cxn modelId="{AF82A13F-17DD-44AE-B150-00C639C7666A}" type="presOf" srcId="{64D41033-D72B-4EE8-A590-A44D82E08F87}" destId="{8F4FE646-0EB1-4D49-B3C6-5F33A17ABB5F}" srcOrd="0" destOrd="0" presId="urn:microsoft.com/office/officeart/2005/8/layout/radial5"/>
    <dgm:cxn modelId="{D6903585-7CB5-4648-A4E2-88CE124697B6}" srcId="{9F3B348C-21C3-4F72-A47E-6877CF16ABDD}" destId="{4C5BDC0E-E5F4-48A5-8053-70A0DB3B799E}" srcOrd="6" destOrd="0" parTransId="{64D41033-D72B-4EE8-A590-A44D82E08F87}" sibTransId="{A8202490-E7EA-4F1D-958D-20119A64C172}"/>
    <dgm:cxn modelId="{56C77FEB-A7B6-4A7E-BABD-B0FF00061276}" type="presOf" srcId="{D53945AA-D708-4429-BE14-1717EDC80C58}" destId="{7713683F-178A-43AB-B778-1671B376BAE4}" srcOrd="0" destOrd="0" presId="urn:microsoft.com/office/officeart/2005/8/layout/radial5"/>
    <dgm:cxn modelId="{486C6371-09E8-4618-84BB-FFD448443470}" type="presOf" srcId="{0F1EF2A8-1D00-468A-93B0-B11CBDB34BDB}" destId="{070B99F7-6581-4361-BD1A-B2C311DE5025}" srcOrd="1" destOrd="0" presId="urn:microsoft.com/office/officeart/2005/8/layout/radial5"/>
    <dgm:cxn modelId="{346B2C15-6DC0-4264-ACF0-B3750DF7C463}" srcId="{9F3B348C-21C3-4F72-A47E-6877CF16ABDD}" destId="{3CF317E4-75F5-48B6-83F7-764A94B81C9A}" srcOrd="1" destOrd="0" parTransId="{D47546F0-5B72-4C20-A489-73D78F522FA5}" sibTransId="{1BF435E3-F8E9-4C0B-9F95-7299F4A6431F}"/>
    <dgm:cxn modelId="{353DDF04-093D-44C5-AB84-00E3ED528BE9}" type="presOf" srcId="{61DD2B08-60FE-435D-A0B4-EDC3B0B548A5}" destId="{D941F752-9DAF-4BEE-99EF-60A976C6C62A}" srcOrd="1" destOrd="0" presId="urn:microsoft.com/office/officeart/2005/8/layout/radial5"/>
    <dgm:cxn modelId="{87909DB1-891D-4784-88B9-CA93F4C0567A}" type="presParOf" srcId="{999373A9-9A77-4284-96F5-C593F2372AE1}" destId="{88CAB900-0C50-4687-8852-5A29A6689C51}" srcOrd="0" destOrd="0" presId="urn:microsoft.com/office/officeart/2005/8/layout/radial5"/>
    <dgm:cxn modelId="{946469DE-0A36-4468-8580-564A9CFAAE8E}" type="presParOf" srcId="{999373A9-9A77-4284-96F5-C593F2372AE1}" destId="{4D5FF29A-7333-45D9-AEA7-A3689BE153E6}" srcOrd="1" destOrd="0" presId="urn:microsoft.com/office/officeart/2005/8/layout/radial5"/>
    <dgm:cxn modelId="{4D02FCE7-388E-4BBB-AD25-3444D813DF17}" type="presParOf" srcId="{4D5FF29A-7333-45D9-AEA7-A3689BE153E6}" destId="{772F3DDF-800E-463C-A03F-4DFFEAC48F09}" srcOrd="0" destOrd="0" presId="urn:microsoft.com/office/officeart/2005/8/layout/radial5"/>
    <dgm:cxn modelId="{5556F437-F6F1-48CA-B4D2-7B975585D720}" type="presParOf" srcId="{999373A9-9A77-4284-96F5-C593F2372AE1}" destId="{97F39894-B9AB-4B7C-B5A9-82E76373C722}" srcOrd="2" destOrd="0" presId="urn:microsoft.com/office/officeart/2005/8/layout/radial5"/>
    <dgm:cxn modelId="{F12CB33C-7442-4743-A3EF-2FE2A9487DD5}" type="presParOf" srcId="{999373A9-9A77-4284-96F5-C593F2372AE1}" destId="{92D0C6FA-6A4E-4EEA-8EAF-9B29A821D762}" srcOrd="3" destOrd="0" presId="urn:microsoft.com/office/officeart/2005/8/layout/radial5"/>
    <dgm:cxn modelId="{E252B0A3-1402-463A-AAD4-95C55D700B28}" type="presParOf" srcId="{92D0C6FA-6A4E-4EEA-8EAF-9B29A821D762}" destId="{12174B65-45FB-4B09-80E7-59E1BE58CB46}" srcOrd="0" destOrd="0" presId="urn:microsoft.com/office/officeart/2005/8/layout/radial5"/>
    <dgm:cxn modelId="{66D316A2-5622-4A6E-BBF2-E94D1AD22EDE}" type="presParOf" srcId="{999373A9-9A77-4284-96F5-C593F2372AE1}" destId="{AB0B3D42-0176-4C96-A92A-750EA7B2BE67}" srcOrd="4" destOrd="0" presId="urn:microsoft.com/office/officeart/2005/8/layout/radial5"/>
    <dgm:cxn modelId="{C8B5FC1C-5017-42F4-8E5E-1B3958F0EC2E}" type="presParOf" srcId="{999373A9-9A77-4284-96F5-C593F2372AE1}" destId="{586E40CD-A26E-4F90-8494-EA839F52A5D6}" srcOrd="5" destOrd="0" presId="urn:microsoft.com/office/officeart/2005/8/layout/radial5"/>
    <dgm:cxn modelId="{9C0D3794-504C-4E39-A1B8-D3357EC922CA}" type="presParOf" srcId="{586E40CD-A26E-4F90-8494-EA839F52A5D6}" destId="{D941F752-9DAF-4BEE-99EF-60A976C6C62A}" srcOrd="0" destOrd="0" presId="urn:microsoft.com/office/officeart/2005/8/layout/radial5"/>
    <dgm:cxn modelId="{FEDA7951-E3D0-4A50-A1FB-6CF14E6AE653}" type="presParOf" srcId="{999373A9-9A77-4284-96F5-C593F2372AE1}" destId="{4ED84806-6A19-4705-9E1F-A5F05CA48A57}" srcOrd="6" destOrd="0" presId="urn:microsoft.com/office/officeart/2005/8/layout/radial5"/>
    <dgm:cxn modelId="{58440D72-59EA-491D-96C6-DDD0DD8A0970}" type="presParOf" srcId="{999373A9-9A77-4284-96F5-C593F2372AE1}" destId="{5379914C-A9D1-4DBE-83D5-068BD5DABE26}" srcOrd="7" destOrd="0" presId="urn:microsoft.com/office/officeart/2005/8/layout/radial5"/>
    <dgm:cxn modelId="{8312C9D7-105A-4B2A-9C3A-0EB391822D25}" type="presParOf" srcId="{5379914C-A9D1-4DBE-83D5-068BD5DABE26}" destId="{79D8AE4C-97E0-4B00-A812-66F8D37E009D}" srcOrd="0" destOrd="0" presId="urn:microsoft.com/office/officeart/2005/8/layout/radial5"/>
    <dgm:cxn modelId="{ABDE485F-4659-43C2-BCD6-3802057B0D4E}" type="presParOf" srcId="{999373A9-9A77-4284-96F5-C593F2372AE1}" destId="{1C9865BF-DF19-4133-8D4B-E9A9D85F647E}" srcOrd="8" destOrd="0" presId="urn:microsoft.com/office/officeart/2005/8/layout/radial5"/>
    <dgm:cxn modelId="{4F8B6024-9836-474B-8599-EAFC25C43E74}" type="presParOf" srcId="{999373A9-9A77-4284-96F5-C593F2372AE1}" destId="{491C33F0-6F8E-4AFA-B015-6E277E44EE24}" srcOrd="9" destOrd="0" presId="urn:microsoft.com/office/officeart/2005/8/layout/radial5"/>
    <dgm:cxn modelId="{09B5B296-5C05-4BDE-8CCE-66762D7AFD88}" type="presParOf" srcId="{491C33F0-6F8E-4AFA-B015-6E277E44EE24}" destId="{4465C2BC-9136-417A-87DF-770DC88003D0}" srcOrd="0" destOrd="0" presId="urn:microsoft.com/office/officeart/2005/8/layout/radial5"/>
    <dgm:cxn modelId="{95A7919F-E665-49E2-BAC3-C1193D58B8A4}" type="presParOf" srcId="{999373A9-9A77-4284-96F5-C593F2372AE1}" destId="{6D7FD4D0-2E27-49F1-B4FC-AF2955911340}" srcOrd="10" destOrd="0" presId="urn:microsoft.com/office/officeart/2005/8/layout/radial5"/>
    <dgm:cxn modelId="{BB6D19C3-2542-4A4D-BA60-C915A9D2456A}" type="presParOf" srcId="{999373A9-9A77-4284-96F5-C593F2372AE1}" destId="{3958A108-965B-4D7D-A58D-AB62CC053ED3}" srcOrd="11" destOrd="0" presId="urn:microsoft.com/office/officeart/2005/8/layout/radial5"/>
    <dgm:cxn modelId="{118579AE-E4D1-4BAE-BEEB-33ECEFFB69F5}" type="presParOf" srcId="{3958A108-965B-4D7D-A58D-AB62CC053ED3}" destId="{070B99F7-6581-4361-BD1A-B2C311DE5025}" srcOrd="0" destOrd="0" presId="urn:microsoft.com/office/officeart/2005/8/layout/radial5"/>
    <dgm:cxn modelId="{0E742D32-6B9A-4AC9-BA19-E85D4B1A905B}" type="presParOf" srcId="{999373A9-9A77-4284-96F5-C593F2372AE1}" destId="{7713683F-178A-43AB-B778-1671B376BAE4}" srcOrd="12" destOrd="0" presId="urn:microsoft.com/office/officeart/2005/8/layout/radial5"/>
    <dgm:cxn modelId="{02BCD448-A45C-468C-AEEC-9EF5F932079E}" type="presParOf" srcId="{999373A9-9A77-4284-96F5-C593F2372AE1}" destId="{8F4FE646-0EB1-4D49-B3C6-5F33A17ABB5F}" srcOrd="13" destOrd="0" presId="urn:microsoft.com/office/officeart/2005/8/layout/radial5"/>
    <dgm:cxn modelId="{F7E335F4-05AD-483B-9BF0-0FD69DF098CF}" type="presParOf" srcId="{8F4FE646-0EB1-4D49-B3C6-5F33A17ABB5F}" destId="{5525790C-1CA3-403B-8E2D-E5E4EE3345F9}" srcOrd="0" destOrd="0" presId="urn:microsoft.com/office/officeart/2005/8/layout/radial5"/>
    <dgm:cxn modelId="{17EA1B3B-C529-49D7-93F0-74DEB75E867A}" type="presParOf" srcId="{999373A9-9A77-4284-96F5-C593F2372AE1}" destId="{23D2797C-4C03-4A6C-83DC-50D7570EE68B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1FA13-95D3-407E-9030-C1CB31B9C682}">
      <dsp:nvSpPr>
        <dsp:cNvPr id="0" name=""/>
        <dsp:cNvSpPr/>
      </dsp:nvSpPr>
      <dsp:spPr>
        <a:xfrm>
          <a:off x="0" y="947152"/>
          <a:ext cx="86868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69040-0725-4C1B-B50D-47BA5A227CA6}">
      <dsp:nvSpPr>
        <dsp:cNvPr id="0" name=""/>
        <dsp:cNvSpPr/>
      </dsp:nvSpPr>
      <dsp:spPr>
        <a:xfrm>
          <a:off x="454966" y="53748"/>
          <a:ext cx="7723720" cy="1327686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Підготовка за галузевим спрямуванням кваліфікованих робітників, що відповідають вимогам сучасних виробничих технологій і потребам конкретного виробництва</a:t>
          </a:r>
          <a:endParaRPr lang="ru-RU" sz="2400" b="1" kern="1200" dirty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9778" y="118560"/>
        <a:ext cx="7594096" cy="1198062"/>
      </dsp:txXfrm>
    </dsp:sp>
    <dsp:sp modelId="{B3087BDF-2B82-4682-8379-9419A505D971}">
      <dsp:nvSpPr>
        <dsp:cNvPr id="0" name=""/>
        <dsp:cNvSpPr/>
      </dsp:nvSpPr>
      <dsp:spPr>
        <a:xfrm>
          <a:off x="0" y="2587440"/>
          <a:ext cx="86868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63DCA-E5D6-4CF5-A8EA-F4BAB4F17F18}">
      <dsp:nvSpPr>
        <dsp:cNvPr id="0" name=""/>
        <dsp:cNvSpPr/>
      </dsp:nvSpPr>
      <dsp:spPr>
        <a:xfrm>
          <a:off x="434340" y="1803952"/>
          <a:ext cx="7741537" cy="1196767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Прогнозування потреби підприємства, галузі, регіону в підготовці, перепідготовці й підвищенні кваліфікації робітничих кадрів</a:t>
          </a:r>
          <a:endParaRPr lang="ru-RU" sz="2400" b="1" kern="1200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2761" y="1862373"/>
        <a:ext cx="7624695" cy="1079925"/>
      </dsp:txXfrm>
    </dsp:sp>
    <dsp:sp modelId="{20C8B8FE-9155-4BF9-8CD3-928877D9AB78}">
      <dsp:nvSpPr>
        <dsp:cNvPr id="0" name=""/>
        <dsp:cNvSpPr/>
      </dsp:nvSpPr>
      <dsp:spPr>
        <a:xfrm>
          <a:off x="0" y="4443254"/>
          <a:ext cx="86868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92036C-7906-4905-9ED0-806A428D2D84}">
      <dsp:nvSpPr>
        <dsp:cNvPr id="0" name=""/>
        <dsp:cNvSpPr/>
      </dsp:nvSpPr>
      <dsp:spPr>
        <a:xfrm>
          <a:off x="434340" y="3444240"/>
          <a:ext cx="7804473" cy="1412293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Формування й управління професійними компетенціями: їх визначення та опис, планування графіку навчання, розвитку персоналу і створення нових робочих місць</a:t>
          </a:r>
          <a:endParaRPr lang="ru-RU" sz="2400" b="1" kern="1200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3282" y="3513182"/>
        <a:ext cx="7666589" cy="12744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CFA67-3D43-4277-889E-38F0DEE51A97}">
      <dsp:nvSpPr>
        <dsp:cNvPr id="0" name=""/>
        <dsp:cNvSpPr/>
      </dsp:nvSpPr>
      <dsp:spPr>
        <a:xfrm>
          <a:off x="0" y="4898324"/>
          <a:ext cx="8915400" cy="380291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kern="1200" dirty="0" smtClean="0">
            <a:solidFill>
              <a:schemeClr val="accent1">
                <a:lumMod val="25000"/>
              </a:schemeClr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kern="12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Презентація результатів реалізації проекту</a:t>
          </a:r>
          <a:endParaRPr lang="ru-RU" sz="1800" b="1" kern="1200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kern="1200" dirty="0" smtClean="0">
            <a:solidFill>
              <a:schemeClr val="accent1">
                <a:lumMod val="25000"/>
              </a:schemeClr>
            </a:solidFill>
          </a:endParaRPr>
        </a:p>
      </dsp:txBody>
      <dsp:txXfrm>
        <a:off x="0" y="4898324"/>
        <a:ext cx="8915400" cy="380291"/>
      </dsp:txXfrm>
    </dsp:sp>
    <dsp:sp modelId="{26DDB484-3187-488F-80B2-B4E05321C803}">
      <dsp:nvSpPr>
        <dsp:cNvPr id="0" name=""/>
        <dsp:cNvSpPr/>
      </dsp:nvSpPr>
      <dsp:spPr>
        <a:xfrm rot="10800000">
          <a:off x="0" y="4319140"/>
          <a:ext cx="8915400" cy="584888"/>
        </a:xfrm>
        <a:prstGeom prst="upArrowCallou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kern="12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Проведення моніторингу стану роботи</a:t>
          </a:r>
          <a:endParaRPr lang="ru-RU" sz="1800" b="1" kern="1200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10800000">
        <a:off x="0" y="4319140"/>
        <a:ext cx="8915400" cy="380043"/>
      </dsp:txXfrm>
    </dsp:sp>
    <dsp:sp modelId="{6961FC87-0204-479C-86CD-BADAD47E67B5}">
      <dsp:nvSpPr>
        <dsp:cNvPr id="0" name=""/>
        <dsp:cNvSpPr/>
      </dsp:nvSpPr>
      <dsp:spPr>
        <a:xfrm rot="10800000">
          <a:off x="0" y="3739957"/>
          <a:ext cx="8915400" cy="584888"/>
        </a:xfrm>
        <a:prstGeom prst="upArrowCallou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kern="12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Вивчення, узагальнення та поширення позитивного досвіду</a:t>
          </a:r>
          <a:endParaRPr lang="ru-RU" sz="1800" b="1" kern="1200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739957"/>
        <a:ext cx="8915400" cy="380043"/>
      </dsp:txXfrm>
    </dsp:sp>
    <dsp:sp modelId="{A4431A37-8EDE-4DA7-9E6D-5689A9585B21}">
      <dsp:nvSpPr>
        <dsp:cNvPr id="0" name=""/>
        <dsp:cNvSpPr/>
      </dsp:nvSpPr>
      <dsp:spPr>
        <a:xfrm rot="10800000">
          <a:off x="0" y="3160773"/>
          <a:ext cx="8915400" cy="584888"/>
        </a:xfrm>
        <a:prstGeom prst="upArrowCallou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kern="1200" dirty="0" smtClean="0">
            <a:solidFill>
              <a:schemeClr val="accent1">
                <a:lumMod val="25000"/>
              </a:schemeClr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kern="12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Впровадження НВП з елементами дуальної форми </a:t>
          </a:r>
          <a:endParaRPr lang="ru-RU" sz="1800" b="1" kern="1200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accent1">
                <a:lumMod val="25000"/>
              </a:schemeClr>
            </a:solidFill>
          </a:endParaRPr>
        </a:p>
      </dsp:txBody>
      <dsp:txXfrm rot="10800000">
        <a:off x="0" y="3160773"/>
        <a:ext cx="8915400" cy="380043"/>
      </dsp:txXfrm>
    </dsp:sp>
    <dsp:sp modelId="{BAD290A1-0D12-4063-B23E-076BA99941CD}">
      <dsp:nvSpPr>
        <dsp:cNvPr id="0" name=""/>
        <dsp:cNvSpPr/>
      </dsp:nvSpPr>
      <dsp:spPr>
        <a:xfrm rot="10800000">
          <a:off x="0" y="2488072"/>
          <a:ext cx="8915400" cy="681213"/>
        </a:xfrm>
        <a:prstGeom prst="upArrowCallou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kern="1200" dirty="0" smtClean="0">
            <a:solidFill>
              <a:schemeClr val="accent1">
                <a:lumMod val="25000"/>
              </a:schemeClr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kern="12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Погодження та затвердження навчально-плануючої документації </a:t>
          </a:r>
          <a:endParaRPr lang="ru-RU" sz="1800" b="1" kern="1200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accent1">
                <a:lumMod val="25000"/>
              </a:schemeClr>
            </a:solidFill>
          </a:endParaRPr>
        </a:p>
      </dsp:txBody>
      <dsp:txXfrm rot="10800000">
        <a:off x="0" y="2488072"/>
        <a:ext cx="8915400" cy="442632"/>
      </dsp:txXfrm>
    </dsp:sp>
    <dsp:sp modelId="{7549797E-0295-497D-9F4B-7F391E3DF981}">
      <dsp:nvSpPr>
        <dsp:cNvPr id="0" name=""/>
        <dsp:cNvSpPr/>
      </dsp:nvSpPr>
      <dsp:spPr>
        <a:xfrm rot="10800000">
          <a:off x="0" y="1807626"/>
          <a:ext cx="8915400" cy="680447"/>
        </a:xfrm>
        <a:prstGeom prst="upArrowCallou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kern="12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Укомплектування навчальних груп за дуальною формою навчання</a:t>
          </a:r>
          <a:endParaRPr lang="ru-RU" sz="1800" b="1" kern="1200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10800000">
        <a:off x="0" y="1807626"/>
        <a:ext cx="8915400" cy="442134"/>
      </dsp:txXfrm>
    </dsp:sp>
    <dsp:sp modelId="{22F409DB-D636-4BD1-B492-3CB2D362EBF7}">
      <dsp:nvSpPr>
        <dsp:cNvPr id="0" name=""/>
        <dsp:cNvSpPr/>
      </dsp:nvSpPr>
      <dsp:spPr>
        <a:xfrm rot="10800000">
          <a:off x="0" y="1186840"/>
          <a:ext cx="8915400" cy="618560"/>
        </a:xfrm>
        <a:prstGeom prst="upArrowCallou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Модернізація змісту навчальних планів і програм</a:t>
          </a:r>
          <a:endParaRPr lang="ru-RU" sz="1800" b="1" kern="1200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186840"/>
        <a:ext cx="8915400" cy="401922"/>
      </dsp:txXfrm>
    </dsp:sp>
    <dsp:sp modelId="{A19D8646-8DFB-4E04-BA0B-DE0B5CE3A094}">
      <dsp:nvSpPr>
        <dsp:cNvPr id="0" name=""/>
        <dsp:cNvSpPr/>
      </dsp:nvSpPr>
      <dsp:spPr>
        <a:xfrm rot="10800000">
          <a:off x="0" y="565345"/>
          <a:ext cx="8915400" cy="647792"/>
        </a:xfrm>
        <a:prstGeom prst="upArrowCallou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Проведення консультацій із роботодавцями </a:t>
          </a:r>
          <a:endParaRPr lang="ru-RU" sz="1800" b="1" kern="1200" dirty="0" smtClean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565345"/>
        <a:ext cx="8915400" cy="420916"/>
      </dsp:txXfrm>
    </dsp:sp>
    <dsp:sp modelId="{DE8AC25A-5F05-40FF-BC61-7D5223C14F5D}">
      <dsp:nvSpPr>
        <dsp:cNvPr id="0" name=""/>
        <dsp:cNvSpPr/>
      </dsp:nvSpPr>
      <dsp:spPr>
        <a:xfrm rot="10800000">
          <a:off x="0" y="0"/>
          <a:ext cx="8915400" cy="559650"/>
        </a:xfrm>
        <a:prstGeom prst="upArrowCallou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Створення робочих груп </a:t>
          </a:r>
          <a:r>
            <a:rPr lang="uk-UA" sz="1800" b="1" kern="12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в ліцеї</a:t>
          </a:r>
          <a:endParaRPr lang="ru-RU" sz="1800" b="1" kern="1200" dirty="0">
            <a:solidFill>
              <a:schemeClr val="accent1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0"/>
        <a:ext cx="8915400" cy="3636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AB900-0C50-4687-8852-5A29A6689C51}">
      <dsp:nvSpPr>
        <dsp:cNvPr id="0" name=""/>
        <dsp:cNvSpPr/>
      </dsp:nvSpPr>
      <dsp:spPr>
        <a:xfrm>
          <a:off x="3235261" y="1661340"/>
          <a:ext cx="2217755" cy="20107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smtClean="0">
              <a:solidFill>
                <a:srgbClr val="C00000"/>
              </a:solidFill>
            </a:rPr>
            <a:t>Дуальна форма навчання</a:t>
          </a:r>
          <a:endParaRPr lang="ru-RU" sz="2700" b="1" kern="1200" dirty="0">
            <a:solidFill>
              <a:srgbClr val="C00000"/>
            </a:solidFill>
          </a:endParaRPr>
        </a:p>
      </dsp:txBody>
      <dsp:txXfrm>
        <a:off x="3560044" y="1955806"/>
        <a:ext cx="1568189" cy="1421809"/>
      </dsp:txXfrm>
    </dsp:sp>
    <dsp:sp modelId="{4D5FF29A-7333-45D9-AEA7-A3689BE153E6}">
      <dsp:nvSpPr>
        <dsp:cNvPr id="0" name=""/>
        <dsp:cNvSpPr/>
      </dsp:nvSpPr>
      <dsp:spPr>
        <a:xfrm rot="16138718">
          <a:off x="4236343" y="1250527"/>
          <a:ext cx="174069" cy="503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4262919" y="1377305"/>
        <a:ext cx="121848" cy="302015"/>
      </dsp:txXfrm>
    </dsp:sp>
    <dsp:sp modelId="{97F39894-B9AB-4B7C-B5A9-82E76373C722}">
      <dsp:nvSpPr>
        <dsp:cNvPr id="0" name=""/>
        <dsp:cNvSpPr/>
      </dsp:nvSpPr>
      <dsp:spPr>
        <a:xfrm>
          <a:off x="2781158" y="690"/>
          <a:ext cx="3054655" cy="13324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accent1">
                  <a:lumMod val="25000"/>
                </a:schemeClr>
              </a:solidFill>
            </a:rPr>
            <a:t>Встановлення відповідності змісту навчальних програм потребам виробництва</a:t>
          </a:r>
          <a:endParaRPr lang="ru-RU" sz="1600" b="1" kern="1200" dirty="0" smtClean="0">
            <a:solidFill>
              <a:schemeClr val="accent1">
                <a:lumMod val="25000"/>
              </a:schemeClr>
            </a:solidFill>
          </a:endParaRPr>
        </a:p>
      </dsp:txBody>
      <dsp:txXfrm>
        <a:off x="3228502" y="195818"/>
        <a:ext cx="2159967" cy="942164"/>
      </dsp:txXfrm>
    </dsp:sp>
    <dsp:sp modelId="{92D0C6FA-6A4E-4EEA-8EAF-9B29A821D762}">
      <dsp:nvSpPr>
        <dsp:cNvPr id="0" name=""/>
        <dsp:cNvSpPr/>
      </dsp:nvSpPr>
      <dsp:spPr>
        <a:xfrm rot="20101809">
          <a:off x="5455846" y="1808804"/>
          <a:ext cx="380278" cy="503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461178" y="1933556"/>
        <a:ext cx="266195" cy="302015"/>
      </dsp:txXfrm>
    </dsp:sp>
    <dsp:sp modelId="{AB0B3D42-0176-4C96-A92A-750EA7B2BE67}">
      <dsp:nvSpPr>
        <dsp:cNvPr id="0" name=""/>
        <dsp:cNvSpPr/>
      </dsp:nvSpPr>
      <dsp:spPr>
        <a:xfrm>
          <a:off x="5590163" y="684963"/>
          <a:ext cx="2905983" cy="14498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accent1">
                  <a:lumMod val="25000"/>
                </a:schemeClr>
              </a:solidFill>
            </a:rPr>
            <a:t>Укріплення соціального партнерства з роботодавцями</a:t>
          </a:r>
          <a:endParaRPr lang="ru-RU" sz="1600" b="1" kern="1200" dirty="0" smtClean="0">
            <a:solidFill>
              <a:schemeClr val="accent1">
                <a:lumMod val="25000"/>
              </a:schemeClr>
            </a:solidFill>
          </a:endParaRPr>
        </a:p>
      </dsp:txBody>
      <dsp:txXfrm>
        <a:off x="6015734" y="897282"/>
        <a:ext cx="2054841" cy="1025169"/>
      </dsp:txXfrm>
    </dsp:sp>
    <dsp:sp modelId="{586E40CD-A26E-4F90-8494-EA839F52A5D6}">
      <dsp:nvSpPr>
        <dsp:cNvPr id="0" name=""/>
        <dsp:cNvSpPr/>
      </dsp:nvSpPr>
      <dsp:spPr>
        <a:xfrm rot="400760">
          <a:off x="5539406" y="2568685"/>
          <a:ext cx="233625" cy="503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539644" y="2665281"/>
        <a:ext cx="163538" cy="302015"/>
      </dsp:txXfrm>
    </dsp:sp>
    <dsp:sp modelId="{4ED84806-6A19-4705-9E1F-A5F05CA48A57}">
      <dsp:nvSpPr>
        <dsp:cNvPr id="0" name=""/>
        <dsp:cNvSpPr/>
      </dsp:nvSpPr>
      <dsp:spPr>
        <a:xfrm>
          <a:off x="5842959" y="2285784"/>
          <a:ext cx="2920040" cy="14548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accent1">
                  <a:lumMod val="25000"/>
                </a:schemeClr>
              </a:solidFill>
            </a:rPr>
            <a:t>Ефективне використання коштів держбюджету</a:t>
          </a:r>
          <a:endParaRPr lang="ru-RU" sz="1600" b="1" kern="1200" dirty="0" smtClean="0">
            <a:solidFill>
              <a:schemeClr val="accent1">
                <a:lumMod val="25000"/>
              </a:schemeClr>
            </a:solidFill>
          </a:endParaRPr>
        </a:p>
      </dsp:txBody>
      <dsp:txXfrm>
        <a:off x="6270589" y="2498843"/>
        <a:ext cx="2064780" cy="1028739"/>
      </dsp:txXfrm>
    </dsp:sp>
    <dsp:sp modelId="{5379914C-A9D1-4DBE-83D5-068BD5DABE26}">
      <dsp:nvSpPr>
        <dsp:cNvPr id="0" name=""/>
        <dsp:cNvSpPr/>
      </dsp:nvSpPr>
      <dsp:spPr>
        <a:xfrm rot="3021067">
          <a:off x="5031503" y="3397416"/>
          <a:ext cx="253495" cy="503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45265" y="3468811"/>
        <a:ext cx="177447" cy="302015"/>
      </dsp:txXfrm>
    </dsp:sp>
    <dsp:sp modelId="{1C9865BF-DF19-4133-8D4B-E9A9D85F647E}">
      <dsp:nvSpPr>
        <dsp:cNvPr id="0" name=""/>
        <dsp:cNvSpPr/>
      </dsp:nvSpPr>
      <dsp:spPr>
        <a:xfrm>
          <a:off x="4217995" y="3803142"/>
          <a:ext cx="3240021" cy="13324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accent1">
                  <a:lumMod val="25000"/>
                </a:schemeClr>
              </a:solidFill>
            </a:rPr>
            <a:t>Привернення уваги громадськості до потреб підготовки робітничих кадрів</a:t>
          </a:r>
          <a:endParaRPr lang="ru-RU" sz="1600" b="1" kern="1200" dirty="0" smtClean="0">
            <a:solidFill>
              <a:schemeClr val="accent1">
                <a:lumMod val="25000"/>
              </a:schemeClr>
            </a:solidFill>
          </a:endParaRPr>
        </a:p>
      </dsp:txBody>
      <dsp:txXfrm>
        <a:off x="4692485" y="3998270"/>
        <a:ext cx="2291041" cy="942164"/>
      </dsp:txXfrm>
    </dsp:sp>
    <dsp:sp modelId="{491C33F0-6F8E-4AFA-B015-6E277E44EE24}">
      <dsp:nvSpPr>
        <dsp:cNvPr id="0" name=""/>
        <dsp:cNvSpPr/>
      </dsp:nvSpPr>
      <dsp:spPr>
        <a:xfrm rot="8024091">
          <a:off x="3279921" y="3371553"/>
          <a:ext cx="298062" cy="503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355539" y="3439920"/>
        <a:ext cx="208643" cy="302015"/>
      </dsp:txXfrm>
    </dsp:sp>
    <dsp:sp modelId="{6D7FD4D0-2E27-49F1-B4FC-AF2955911340}">
      <dsp:nvSpPr>
        <dsp:cNvPr id="0" name=""/>
        <dsp:cNvSpPr/>
      </dsp:nvSpPr>
      <dsp:spPr>
        <a:xfrm>
          <a:off x="1192734" y="3778541"/>
          <a:ext cx="2915763" cy="13163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accent1">
                  <a:lumMod val="25000"/>
                </a:schemeClr>
              </a:solidFill>
            </a:rPr>
            <a:t>Підвищення рівня працевлаштування випускників </a:t>
          </a:r>
          <a:r>
            <a:rPr lang="uk-UA" sz="1600" b="1" kern="1200" dirty="0" smtClean="0">
              <a:solidFill>
                <a:schemeClr val="accent1">
                  <a:lumMod val="25000"/>
                </a:schemeClr>
              </a:solidFill>
            </a:rPr>
            <a:t>ліцею</a:t>
          </a:r>
          <a:endParaRPr lang="ru-RU" sz="1600" b="1" kern="1200" dirty="0" smtClean="0">
            <a:solidFill>
              <a:schemeClr val="accent1">
                <a:lumMod val="25000"/>
              </a:schemeClr>
            </a:solidFill>
          </a:endParaRPr>
        </a:p>
      </dsp:txBody>
      <dsp:txXfrm>
        <a:off x="1619738" y="3971318"/>
        <a:ext cx="2061755" cy="930811"/>
      </dsp:txXfrm>
    </dsp:sp>
    <dsp:sp modelId="{3958A108-965B-4D7D-A58D-AB62CC053ED3}">
      <dsp:nvSpPr>
        <dsp:cNvPr id="0" name=""/>
        <dsp:cNvSpPr/>
      </dsp:nvSpPr>
      <dsp:spPr>
        <a:xfrm rot="10408346">
          <a:off x="2888347" y="2567168"/>
          <a:ext cx="252376" cy="503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963815" y="2663536"/>
        <a:ext cx="176663" cy="302015"/>
      </dsp:txXfrm>
    </dsp:sp>
    <dsp:sp modelId="{7713683F-178A-43AB-B778-1671B376BAE4}">
      <dsp:nvSpPr>
        <dsp:cNvPr id="0" name=""/>
        <dsp:cNvSpPr/>
      </dsp:nvSpPr>
      <dsp:spPr>
        <a:xfrm>
          <a:off x="37916" y="2334721"/>
          <a:ext cx="2770596" cy="13324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accent1">
                  <a:lumMod val="25000"/>
                </a:schemeClr>
              </a:solidFill>
            </a:rPr>
            <a:t>Поширення позитивного досвіду з упровадження дуальної форми</a:t>
          </a:r>
          <a:endParaRPr lang="ru-RU" sz="1600" b="1" kern="1200" dirty="0" smtClean="0">
            <a:solidFill>
              <a:schemeClr val="accent1">
                <a:lumMod val="25000"/>
              </a:schemeClr>
            </a:solidFill>
          </a:endParaRPr>
        </a:p>
      </dsp:txBody>
      <dsp:txXfrm>
        <a:off x="443660" y="2529849"/>
        <a:ext cx="1959108" cy="942164"/>
      </dsp:txXfrm>
    </dsp:sp>
    <dsp:sp modelId="{8F4FE646-0EB1-4D49-B3C6-5F33A17ABB5F}">
      <dsp:nvSpPr>
        <dsp:cNvPr id="0" name=""/>
        <dsp:cNvSpPr/>
      </dsp:nvSpPr>
      <dsp:spPr>
        <a:xfrm rot="12194542">
          <a:off x="2820643" y="1844224"/>
          <a:ext cx="388836" cy="503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>
            <a:solidFill>
              <a:srgbClr val="00B0F0"/>
            </a:solidFill>
          </a:endParaRPr>
        </a:p>
      </dsp:txBody>
      <dsp:txXfrm rot="10800000">
        <a:off x="2932561" y="1967912"/>
        <a:ext cx="272185" cy="302015"/>
      </dsp:txXfrm>
    </dsp:sp>
    <dsp:sp modelId="{23D2797C-4C03-4A6C-83DC-50D7570EE68B}">
      <dsp:nvSpPr>
        <dsp:cNvPr id="0" name=""/>
        <dsp:cNvSpPr/>
      </dsp:nvSpPr>
      <dsp:spPr>
        <a:xfrm>
          <a:off x="254087" y="837434"/>
          <a:ext cx="2763894" cy="13324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accent1">
                  <a:lumMod val="25000"/>
                </a:schemeClr>
              </a:solidFill>
            </a:rPr>
            <a:t>Підготовка робітничих кадрів відповідно до вимог сучасного виробництва</a:t>
          </a:r>
          <a:endParaRPr lang="ru-RU" sz="1600" b="1" kern="1200" dirty="0" smtClean="0">
            <a:solidFill>
              <a:schemeClr val="accent1">
                <a:lumMod val="25000"/>
              </a:schemeClr>
            </a:solidFill>
          </a:endParaRPr>
        </a:p>
      </dsp:txBody>
      <dsp:txXfrm>
        <a:off x="658850" y="1032562"/>
        <a:ext cx="1954368" cy="942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61560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25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/>
            </a:r>
            <a:br>
              <a:rPr lang="uk-UA" b="1" dirty="0" smtClean="0">
                <a:solidFill>
                  <a:schemeClr val="accent1">
                    <a:lumMod val="25000"/>
                  </a:schemeClr>
                </a:solidFill>
                <a:latin typeface="Microsoft YaHei" pitchFamily="34" charset="-122"/>
                <a:ea typeface="Microsoft YaHei" pitchFamily="34" charset="-122"/>
              </a:rPr>
            </a:br>
            <a:r>
              <a:rPr lang="uk-UA" b="1" dirty="0">
                <a:solidFill>
                  <a:schemeClr val="accent1">
                    <a:lumMod val="25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/>
            </a:r>
            <a:br>
              <a:rPr lang="uk-UA" b="1" dirty="0">
                <a:solidFill>
                  <a:schemeClr val="accent1">
                    <a:lumMod val="25000"/>
                  </a:schemeClr>
                </a:solidFill>
                <a:latin typeface="Microsoft YaHei" pitchFamily="34" charset="-122"/>
                <a:ea typeface="Microsoft YaHei" pitchFamily="34" charset="-122"/>
              </a:rPr>
            </a:br>
            <a:r>
              <a:rPr lang="uk-UA" b="1" dirty="0" smtClean="0">
                <a:solidFill>
                  <a:schemeClr val="accent1">
                    <a:lumMod val="25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/>
            </a:r>
            <a:br>
              <a:rPr lang="uk-UA" b="1" dirty="0" smtClean="0">
                <a:solidFill>
                  <a:schemeClr val="accent1">
                    <a:lumMod val="25000"/>
                  </a:schemeClr>
                </a:solidFill>
                <a:latin typeface="Microsoft YaHei" pitchFamily="34" charset="-122"/>
                <a:ea typeface="Microsoft YaHei" pitchFamily="34" charset="-122"/>
              </a:rPr>
            </a:br>
            <a:r>
              <a:rPr lang="uk-UA" b="1" dirty="0">
                <a:solidFill>
                  <a:schemeClr val="accent1">
                    <a:lumMod val="25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/>
            </a:r>
            <a:br>
              <a:rPr lang="uk-UA" b="1" dirty="0">
                <a:solidFill>
                  <a:schemeClr val="accent1">
                    <a:lumMod val="25000"/>
                  </a:schemeClr>
                </a:solidFill>
                <a:latin typeface="Microsoft YaHei" pitchFamily="34" charset="-122"/>
                <a:ea typeface="Microsoft YaHei" pitchFamily="34" charset="-122"/>
              </a:rPr>
            </a:br>
            <a:r>
              <a:rPr lang="uk-UA" sz="3600" b="1" dirty="0" smtClean="0">
                <a:solidFill>
                  <a:schemeClr val="accent1">
                    <a:lumMod val="25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>ВПРОВАДЖЕННЯ </a:t>
            </a:r>
            <a:r>
              <a:rPr lang="uk-UA" sz="3600" b="1" dirty="0">
                <a:solidFill>
                  <a:schemeClr val="accent1">
                    <a:lumMod val="25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>ЕЛЕМЕНТІВ ДУАЛЬНОЇ ФОРМИ НАВЧАННЯ У ПРОФЕСІЙНУ ПІДГОТОВКУ КВАЛІФІКОВАНИХ РОБІТНИКІВ</a:t>
            </a:r>
            <a:r>
              <a:rPr lang="ru-RU" dirty="0">
                <a:solidFill>
                  <a:schemeClr val="accent1">
                    <a:lumMod val="25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/>
            </a:r>
            <a:br>
              <a:rPr lang="ru-RU" dirty="0">
                <a:solidFill>
                  <a:schemeClr val="accent1">
                    <a:lumMod val="25000"/>
                  </a:schemeClr>
                </a:solidFill>
                <a:latin typeface="Microsoft YaHei" pitchFamily="34" charset="-122"/>
                <a:ea typeface="Microsoft YaHei" pitchFamily="34" charset="-122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369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практико орієнтоване навчання, побудоване на підґрунті соціального партнерства, спрямоване на формування нової моделі професійної підготовки кваліфікованих робітників із обов'язковими періодами виробничого навчання й виробничої практики, що проваджується на базі підприємств, установ, організацій, та передбачає зміцнення зв'язків навчання з виробництвом, визначення провідної ролі та підвищення відповідальності роботодавців за якість підготовки робітничих кадрів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Дуальна форма навчання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162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/>
          <p:cNvSpPr>
            <a:spLocks noChangeArrowheads="1"/>
          </p:cNvSpPr>
          <p:nvPr/>
        </p:nvSpPr>
        <p:spPr bwMode="auto">
          <a:xfrm>
            <a:off x="3657600" y="4648200"/>
            <a:ext cx="2114550" cy="13462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miter lim="800000"/>
            <a:headEnd/>
            <a:tailEnd/>
          </a:ln>
          <a:scene3d>
            <a:camera prst="legacyObliqueTopRight"/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 altLang="ru-RU"/>
          </a:p>
        </p:txBody>
      </p:sp>
      <p:grpSp>
        <p:nvGrpSpPr>
          <p:cNvPr id="3075" name="Group 9"/>
          <p:cNvGrpSpPr>
            <a:grpSpLocks/>
          </p:cNvGrpSpPr>
          <p:nvPr/>
        </p:nvGrpSpPr>
        <p:grpSpPr bwMode="auto">
          <a:xfrm rot="-1054761">
            <a:off x="989013" y="4414838"/>
            <a:ext cx="7561262" cy="144462"/>
            <a:chOff x="476" y="2277"/>
            <a:chExt cx="4763" cy="91"/>
          </a:xfrm>
        </p:grpSpPr>
        <p:sp>
          <p:nvSpPr>
            <p:cNvPr id="3079" name="Rectangle 10"/>
            <p:cNvSpPr>
              <a:spLocks noChangeArrowheads="1"/>
            </p:cNvSpPr>
            <p:nvPr/>
          </p:nvSpPr>
          <p:spPr bwMode="auto">
            <a:xfrm>
              <a:off x="476" y="2323"/>
              <a:ext cx="4763" cy="45"/>
            </a:xfrm>
            <a:prstGeom prst="rect">
              <a:avLst/>
            </a:prstGeom>
            <a:solidFill>
              <a:schemeClr val="fol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altLang="ru-RU"/>
            </a:p>
          </p:txBody>
        </p:sp>
        <p:sp>
          <p:nvSpPr>
            <p:cNvPr id="3080" name="AutoShape 11"/>
            <p:cNvSpPr>
              <a:spLocks noChangeArrowheads="1"/>
            </p:cNvSpPr>
            <p:nvPr/>
          </p:nvSpPr>
          <p:spPr bwMode="auto">
            <a:xfrm>
              <a:off x="531" y="2278"/>
              <a:ext cx="462" cy="44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9525">
              <a:round/>
              <a:headEnd/>
              <a:tailEnd/>
            </a:ln>
            <a:scene3d>
              <a:camera prst="legacyObliqueTopRight"/>
              <a:lightRig rig="legacyFlat2" dir="t"/>
            </a:scene3d>
            <a:sp3d extrusionH="3540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altLang="ru-RU"/>
            </a:p>
          </p:txBody>
        </p:sp>
        <p:sp>
          <p:nvSpPr>
            <p:cNvPr id="3081" name="AutoShape 12"/>
            <p:cNvSpPr>
              <a:spLocks noChangeArrowheads="1"/>
            </p:cNvSpPr>
            <p:nvPr/>
          </p:nvSpPr>
          <p:spPr bwMode="auto">
            <a:xfrm>
              <a:off x="4731" y="2277"/>
              <a:ext cx="458" cy="4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9525">
              <a:round/>
              <a:headEnd/>
              <a:tailEnd/>
            </a:ln>
            <a:scene3d>
              <a:camera prst="legacyObliqueTopRight"/>
              <a:lightRig rig="legacyFlat2" dir="t"/>
            </a:scene3d>
            <a:sp3d extrusionH="3540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alt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95536" y="838200"/>
            <a:ext cx="783406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Організація навчально-виробничого процесу з елементами дуальної форми навчання</a:t>
            </a:r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-457200" y="4114800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uk-UA" sz="2400" b="1">
                <a:solidFill>
                  <a:srgbClr val="C00000"/>
                </a:solidFill>
              </a:rPr>
              <a:t>Професійно-практична підготовка: 60%-70%</a:t>
            </a:r>
            <a:endParaRPr lang="ru-RU" sz="2400" b="1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2362200"/>
            <a:ext cx="4114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400" b="1" dirty="0">
                <a:solidFill>
                  <a:schemeClr val="accent1">
                    <a:lumMod val="25000"/>
                  </a:schemeClr>
                </a:solidFill>
              </a:rPr>
              <a:t>Професійно-теоретична підготовка: 30%-40%</a:t>
            </a:r>
            <a:endParaRPr lang="ru-RU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72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Основні напрямки співпраці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99574085"/>
              </p:ext>
            </p:extLst>
          </p:nvPr>
        </p:nvGraphicFramePr>
        <p:xfrm>
          <a:off x="228600" y="11430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023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611" y="51366"/>
            <a:ext cx="5679085" cy="692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44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988840"/>
            <a:ext cx="8568952" cy="41373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Юкляєвська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Н.В.., директор 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2. Кісь С.П., заступник директора з навчально-виробничої роботи 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Королович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О.І.., старший майстер 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Оверчук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Р.М., методист 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Слюта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Д.С., голова методичної комісії з інноваційної діяльності 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Баструкова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Н.П. голова комісії викладачів та майстрів виробничого навчання будівельного профілю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Григор'єва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Г.Д. , викладач спецдисципліни в групі М-6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Полєхін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М.Ф., майстер виробничого навчання в групі М-6</a:t>
            </a:r>
          </a:p>
          <a:p>
            <a:pPr marL="0" indent="0">
              <a:buNone/>
            </a:pPr>
            <a:r>
              <a:rPr lang="uk-UA" dirty="0"/>
              <a:t> 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Склад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latin typeface="Times New Roman" pitchFamily="18" charset="0"/>
                <a:cs typeface="Times New Roman" pitchFamily="18" charset="0"/>
              </a:rPr>
              <a:t>творчої групи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721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04800"/>
            <a:ext cx="7834064" cy="81994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РЕАЛІЗАЦІЇ ЕЛЕМЕНТІВ ДУАЛЬНОЇ ФОРМИ НАВЧАННЯ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НА 2017/2018 НАВЧАЛЬНИЙ РІК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endParaRPr lang="ru-RU" sz="1800" b="1" kern="1200" dirty="0">
              <a:solidFill>
                <a:srgbClr val="002060"/>
              </a:solidFill>
              <a:ea typeface="+mn-ea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92742902"/>
              </p:ext>
            </p:extLst>
          </p:nvPr>
        </p:nvGraphicFramePr>
        <p:xfrm>
          <a:off x="76200" y="1196752"/>
          <a:ext cx="8915400" cy="5280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295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7162800" cy="563563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Очікуваний результат</a:t>
            </a:r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071198"/>
              </p:ext>
            </p:extLst>
          </p:nvPr>
        </p:nvGraphicFramePr>
        <p:xfrm>
          <a:off x="228601" y="990600"/>
          <a:ext cx="87630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264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2752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321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    ВПРОВАДЖЕННЯ ЕЛЕМЕНТІВ ДУАЛЬНОЇ ФОРМИ НАВЧАННЯ У ПРОФЕСІЙНУ ПІДГОТОВКУ КВАЛІФІКОВАНИХ РОБІТНИКІВ </vt:lpstr>
      <vt:lpstr>Дуальна форма навчання </vt:lpstr>
      <vt:lpstr>Презентация PowerPoint</vt:lpstr>
      <vt:lpstr>Презентация PowerPoint</vt:lpstr>
      <vt:lpstr>Презентация PowerPoint</vt:lpstr>
      <vt:lpstr>Склад творчої групи</vt:lpstr>
      <vt:lpstr>ПЛАН  РЕАЛІЗАЦІЇ ЕЛЕМЕНТІВ ДУАЛЬНОЇ ФОРМИ НАВЧАННЯ  НА 2017/2018 НАВЧАЛЬНИЙ РІК </vt:lpstr>
      <vt:lpstr>Очікуваний результат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_Заместитель по УПР</cp:lastModifiedBy>
  <cp:revision>10</cp:revision>
  <cp:lastPrinted>2017-10-04T09:17:08Z</cp:lastPrinted>
  <dcterms:modified xsi:type="dcterms:W3CDTF">2017-10-04T09:24:20Z</dcterms:modified>
</cp:coreProperties>
</file>