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4" r:id="rId3"/>
    <p:sldId id="275" r:id="rId4"/>
    <p:sldId id="276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6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354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768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228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4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135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917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059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140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447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729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0B181D-2735-45A0-824F-711C6D8902CF}" type="datetimeFigureOut">
              <a:rPr lang="uk-UA" smtClean="0"/>
              <a:t>16.03.2020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58BF72-0C5F-4AFB-A7A2-B9A6E19E0BDE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00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0780" y="620688"/>
            <a:ext cx="6735122" cy="2499760"/>
          </a:xfrm>
        </p:spPr>
        <p:txBody>
          <a:bodyPr>
            <a:noAutofit/>
          </a:bodyPr>
          <a:lstStyle/>
          <a:p>
            <a:r>
              <a:rPr lang="ru-RU" sz="5400" dirty="0" err="1"/>
              <a:t>Розв</a:t>
            </a:r>
            <a:r>
              <a:rPr lang="en-US" sz="5400" dirty="0"/>
              <a:t>’</a:t>
            </a:r>
            <a:r>
              <a:rPr lang="uk-UA" sz="5400" dirty="0" err="1"/>
              <a:t>язування</a:t>
            </a:r>
            <a:r>
              <a:rPr lang="ru-RU" sz="5400" dirty="0"/>
              <a:t> задач на тему: </a:t>
            </a:r>
            <a:r>
              <a:rPr lang="uk-UA" sz="5400" dirty="0"/>
              <a:t>Енергія</a:t>
            </a:r>
            <a:r>
              <a:rPr lang="ru-RU" sz="5400" dirty="0"/>
              <a:t> </a:t>
            </a:r>
            <a:r>
              <a:rPr lang="uk-UA" sz="5400" dirty="0" err="1"/>
              <a:t>звязку</a:t>
            </a:r>
            <a:r>
              <a:rPr lang="ru-RU" sz="5400" dirty="0"/>
              <a:t> атомного ядра  </a:t>
            </a:r>
          </a:p>
        </p:txBody>
      </p:sp>
      <p:sp>
        <p:nvSpPr>
          <p:cNvPr id="5" name="AutoShape 2" descr="Картинки по запросу &quot;пружина на белом фоне&quot;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4" descr="Картинки по запросу &quot;пружина на белом фоне&quot;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831975" y="4265476"/>
            <a:ext cx="6174428" cy="18099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4008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u="sng" dirty="0">
                <a:solidFill>
                  <a:schemeClr val="accent1">
                    <a:lumMod val="75000"/>
                  </a:schemeClr>
                </a:solidFill>
              </a:rPr>
              <a:t>Предмет: Фізика</a:t>
            </a:r>
          </a:p>
          <a:p>
            <a:r>
              <a:rPr lang="uk-UA" u="sng" dirty="0">
                <a:solidFill>
                  <a:schemeClr val="accent1">
                    <a:lumMod val="75000"/>
                  </a:schemeClr>
                </a:solidFill>
              </a:rPr>
              <a:t>Група: МГШМ - 32 </a:t>
            </a:r>
          </a:p>
        </p:txBody>
      </p:sp>
      <p:pic>
        <p:nvPicPr>
          <p:cNvPr id="1032" name="Picture 8" descr="Картинки по запросу &quot;атом&quot;">
            <a:extLst>
              <a:ext uri="{FF2B5EF4-FFF2-40B4-BE49-F238E27FC236}">
                <a16:creationId xmlns:a16="http://schemas.microsoft.com/office/drawing/2014/main" id="{81985206-61D8-4AD0-B539-B767AE632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911" y="467803"/>
            <a:ext cx="3269750" cy="326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3BCC4-77AF-4D17-8417-320A5C4C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76226"/>
          </a:xfrm>
        </p:spPr>
        <p:txBody>
          <a:bodyPr/>
          <a:lstStyle/>
          <a:p>
            <a:r>
              <a:rPr lang="uk-UA" dirty="0"/>
              <a:t>Приклад розв'язування задачі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7D96D88-7630-4348-85DC-78C1EA240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93289"/>
            <a:ext cx="8317254" cy="421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3BCC4-77AF-4D17-8417-320A5C4C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76226"/>
          </a:xfrm>
        </p:spPr>
        <p:txBody>
          <a:bodyPr/>
          <a:lstStyle/>
          <a:p>
            <a:r>
              <a:rPr lang="uk-UA" dirty="0"/>
              <a:t>Приклад розв'язування задачі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28E98D-DF1E-497A-9030-F38C8612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36342"/>
            <a:ext cx="10058400" cy="4732752"/>
          </a:xfrm>
        </p:spPr>
        <p:txBody>
          <a:bodyPr/>
          <a:lstStyle/>
          <a:p>
            <a:r>
              <a:rPr lang="uk-UA" dirty="0"/>
              <a:t>Визначте енергію зв'язку та дефект мас ядра атома </a:t>
            </a:r>
            <a:r>
              <a:rPr lang="en-US" dirty="0"/>
              <a:t>U 239.</a:t>
            </a:r>
            <a:endParaRPr lang="uk-UA" dirty="0"/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B7C5561-668A-4F65-925C-035304BAF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31" y="1752452"/>
            <a:ext cx="6915150" cy="454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1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3BCC4-77AF-4D17-8417-320A5C4C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76226"/>
          </a:xfrm>
        </p:spPr>
        <p:txBody>
          <a:bodyPr/>
          <a:lstStyle/>
          <a:p>
            <a:r>
              <a:rPr lang="uk-UA" dirty="0"/>
              <a:t>Приклад розв'язування задачі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28E98D-DF1E-497A-9030-F38C8612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404" y="1828799"/>
            <a:ext cx="10058400" cy="39212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800" dirty="0"/>
              <a:t> Знайдіть дефект мас і енергію зв'язку ядра Нітрогену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dirty="0"/>
              <a:t> Знайдіть дефект мас ядра Літію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dirty="0"/>
              <a:t> Чому дорівнює енергія зв'язку ядра</a:t>
            </a:r>
            <a:br>
              <a:rPr lang="uk-UA" dirty="0"/>
            </a:br>
            <a:br>
              <a:rPr lang="en-US" dirty="0"/>
            </a:br>
            <a:br>
              <a:rPr lang="uk-UA" dirty="0"/>
            </a:br>
            <a:br>
              <a:rPr lang="en-US" dirty="0"/>
            </a:br>
            <a:br>
              <a:rPr lang="uk-UA" dirty="0"/>
            </a:br>
            <a:endParaRPr lang="uk-UA" dirty="0"/>
          </a:p>
        </p:txBody>
      </p:sp>
      <p:pic>
        <p:nvPicPr>
          <p:cNvPr id="2052" name="Picture 4" descr="https://fizmat.7mile.net/fizika-11/at-06-energiya-zvyazku-defekt-mas.files/image096.png">
            <a:extLst>
              <a:ext uri="{FF2B5EF4-FFF2-40B4-BE49-F238E27FC236}">
                <a16:creationId xmlns:a16="http://schemas.microsoft.com/office/drawing/2014/main" id="{9DC31204-F1DA-45A2-B5CE-5B75E46D6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605" y="1828799"/>
            <a:ext cx="473199" cy="43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fizmat.7mile.net/fizika-11/at-06-energiya-zvyazku-defekt-mas.files/image104.png">
            <a:extLst>
              <a:ext uri="{FF2B5EF4-FFF2-40B4-BE49-F238E27FC236}">
                <a16:creationId xmlns:a16="http://schemas.microsoft.com/office/drawing/2014/main" id="{34998EF5-71D4-4602-9D2A-71BB3147A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591" y="2955341"/>
            <a:ext cx="549444" cy="47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fizmat.7mile.net/fizika-11/at-06-energiya-zvyazku-defekt-mas.files/image103.png">
            <a:extLst>
              <a:ext uri="{FF2B5EF4-FFF2-40B4-BE49-F238E27FC236}">
                <a16:creationId xmlns:a16="http://schemas.microsoft.com/office/drawing/2014/main" id="{32E73276-4510-4D56-8399-59BE0CACF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493" y="2405897"/>
            <a:ext cx="479346" cy="47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00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+mn-lt"/>
              </a:rPr>
              <a:t>Домашнє завдання</a:t>
            </a:r>
            <a:endParaRPr lang="ru-RU" b="1" i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60941" cy="402336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11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Стандарт. За </a:t>
            </a:r>
            <a:r>
              <a:rPr lang="uk-UA" sz="20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Є.В. Коршак , О.І. </a:t>
            </a:r>
            <a:r>
              <a:rPr lang="uk-UA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20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яшенко, В.Ф. Савченко:   </a:t>
            </a:r>
          </a:p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Опрацювати: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70</a:t>
            </a:r>
          </a:p>
          <a:p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33 № 5 - 7 (розв'язати)</a:t>
            </a: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2444" y="3154192"/>
            <a:ext cx="2888072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3594443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124</Words>
  <Application>Microsoft Office PowerPoint</Application>
  <PresentationFormat>Широкий екран</PresentationFormat>
  <Paragraphs>21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Times New Roman</vt:lpstr>
      <vt:lpstr>Wingdings</vt:lpstr>
      <vt:lpstr>Ретроспектива</vt:lpstr>
      <vt:lpstr>Розв’язування задач на тему: Енергія звязку атомного ядра  </vt:lpstr>
      <vt:lpstr>Приклад розв'язування задачі</vt:lpstr>
      <vt:lpstr>Приклад розв'язування задачі</vt:lpstr>
      <vt:lpstr>Приклад розв'язування задачі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задач </dc:title>
  <dc:creator>2</dc:creator>
  <cp:lastModifiedBy>2</cp:lastModifiedBy>
  <cp:revision>12</cp:revision>
  <dcterms:created xsi:type="dcterms:W3CDTF">2020-03-16T08:28:35Z</dcterms:created>
  <dcterms:modified xsi:type="dcterms:W3CDTF">2020-03-16T09:49:20Z</dcterms:modified>
</cp:coreProperties>
</file>