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75" r:id="rId3"/>
    <p:sldId id="277" r:id="rId4"/>
    <p:sldId id="278" r:id="rId5"/>
    <p:sldId id="279" r:id="rId6"/>
    <p:sldId id="27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288CEFD-59AD-476A-8840-94DF37F7AE14}">
          <p14:sldIdLst>
            <p14:sldId id="256"/>
          </p14:sldIdLst>
        </p14:section>
        <p14:section name="Раздел без заголовка" id="{892AF33B-9DCA-4625-A9EC-02B2C18831AD}">
          <p14:sldIdLst>
            <p14:sldId id="275"/>
            <p14:sldId id="277"/>
            <p14:sldId id="278"/>
            <p14:sldId id="279"/>
            <p14:sldId id="27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C224CF8-F874-4AC7-A040-2E87C2AE2BB0}" type="datetimeFigureOut">
              <a:rPr lang="ru-RU" smtClean="0"/>
              <a:pPr/>
              <a:t>16.03.2020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A24CEB5-9724-4D27-B4B6-77DC040D752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4CF8-F874-4AC7-A040-2E87C2AE2BB0}" type="datetimeFigureOut">
              <a:rPr lang="ru-RU" smtClean="0"/>
              <a:pPr/>
              <a:t>16.03.2020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CEB5-9724-4D27-B4B6-77DC040D752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4CF8-F874-4AC7-A040-2E87C2AE2BB0}" type="datetimeFigureOut">
              <a:rPr lang="ru-RU" smtClean="0"/>
              <a:pPr/>
              <a:t>16.03.2020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CEB5-9724-4D27-B4B6-77DC040D752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4CF8-F874-4AC7-A040-2E87C2AE2BB0}" type="datetimeFigureOut">
              <a:rPr lang="ru-RU" smtClean="0"/>
              <a:pPr/>
              <a:t>16.03.2020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CEB5-9724-4D27-B4B6-77DC040D752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4CF8-F874-4AC7-A040-2E87C2AE2BB0}" type="datetimeFigureOut">
              <a:rPr lang="ru-RU" smtClean="0"/>
              <a:pPr/>
              <a:t>16.03.2020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CEB5-9724-4D27-B4B6-77DC040D752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4CF8-F874-4AC7-A040-2E87C2AE2BB0}" type="datetimeFigureOut">
              <a:rPr lang="ru-RU" smtClean="0"/>
              <a:pPr/>
              <a:t>16.03.2020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CEB5-9724-4D27-B4B6-77DC040D752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C224CF8-F874-4AC7-A040-2E87C2AE2BB0}" type="datetimeFigureOut">
              <a:rPr lang="ru-RU" smtClean="0"/>
              <a:pPr/>
              <a:t>16.03.2020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A24CEB5-9724-4D27-B4B6-77DC040D752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C224CF8-F874-4AC7-A040-2E87C2AE2BB0}" type="datetimeFigureOut">
              <a:rPr lang="ru-RU" smtClean="0"/>
              <a:pPr/>
              <a:t>16.03.2020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A24CEB5-9724-4D27-B4B6-77DC040D752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4CF8-F874-4AC7-A040-2E87C2AE2BB0}" type="datetimeFigureOut">
              <a:rPr lang="ru-RU" smtClean="0"/>
              <a:pPr/>
              <a:t>16.03.2020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CEB5-9724-4D27-B4B6-77DC040D752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4CF8-F874-4AC7-A040-2E87C2AE2BB0}" type="datetimeFigureOut">
              <a:rPr lang="ru-RU" smtClean="0"/>
              <a:pPr/>
              <a:t>16.03.2020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CEB5-9724-4D27-B4B6-77DC040D752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4CF8-F874-4AC7-A040-2E87C2AE2BB0}" type="datetimeFigureOut">
              <a:rPr lang="ru-RU" smtClean="0"/>
              <a:pPr/>
              <a:t>16.03.2020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CEB5-9724-4D27-B4B6-77DC040D752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C224CF8-F874-4AC7-A040-2E87C2AE2BB0}" type="datetimeFigureOut">
              <a:rPr lang="ru-RU" smtClean="0"/>
              <a:pPr/>
              <a:t>16.03.2020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A24CEB5-9724-4D27-B4B6-77DC040D752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6780" y="620688"/>
            <a:ext cx="6735122" cy="2499760"/>
          </a:xfrm>
        </p:spPr>
        <p:txBody>
          <a:bodyPr>
            <a:normAutofit/>
          </a:bodyPr>
          <a:lstStyle/>
          <a:p>
            <a:r>
              <a:rPr lang="ru-RU" smtClean="0"/>
              <a:t>Розв</a:t>
            </a:r>
            <a:r>
              <a:rPr lang="en-US" smtClean="0"/>
              <a:t>’</a:t>
            </a:r>
            <a:r>
              <a:rPr lang="ru-RU" smtClean="0"/>
              <a:t>язування задач </a:t>
            </a:r>
            <a:endParaRPr lang="ru-RU" dirty="0"/>
          </a:p>
        </p:txBody>
      </p:sp>
      <p:sp>
        <p:nvSpPr>
          <p:cNvPr id="5" name="AutoShape 2" descr="Картинки по запросу &quot;пружина на белом фоне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6" name="AutoShape 4" descr="Картинки по запросу &quot;пружина на белом фоне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323350" y="4221088"/>
            <a:ext cx="6174428" cy="180994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64008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u="sng" smtClean="0">
                <a:solidFill>
                  <a:schemeClr val="accent1">
                    <a:lumMod val="75000"/>
                  </a:schemeClr>
                </a:solidFill>
              </a:rPr>
              <a:t>Предмет: Фізика</a:t>
            </a:r>
          </a:p>
          <a:p>
            <a:r>
              <a:rPr lang="ru-RU" u="sng" smtClean="0">
                <a:solidFill>
                  <a:schemeClr val="accent1">
                    <a:lumMod val="75000"/>
                  </a:schemeClr>
                </a:solidFill>
              </a:rPr>
              <a:t>Група: МШ-23</a:t>
            </a:r>
          </a:p>
          <a:p>
            <a:r>
              <a:rPr lang="ru-RU" u="sng" smtClean="0">
                <a:solidFill>
                  <a:schemeClr val="accent1">
                    <a:lumMod val="75000"/>
                  </a:schemeClr>
                </a:solidFill>
              </a:rPr>
              <a:t>Урок №43  </a:t>
            </a:r>
          </a:p>
          <a:p>
            <a:r>
              <a:rPr lang="ru-RU" u="sng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u="sng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 descr="E:\kisspng-incandescent-light-bulb-stock-photography-portable-png-lightbulb-call-pal-nationwide-telephone-an-5c0fe570cdc562.733097911544545648842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7778" y="160338"/>
            <a:ext cx="2054103" cy="3517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6893938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smtClean="0">
                <a:latin typeface="+mn-lt"/>
              </a:rPr>
              <a:t>Дати відповіді на запитання:</a:t>
            </a:r>
            <a:endParaRPr lang="ru-RU" b="1" i="1" dirty="0"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182" y="1628800"/>
            <a:ext cx="4954141" cy="474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780102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84" y="764704"/>
            <a:ext cx="8686800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11412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6893938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smtClean="0">
                <a:latin typeface="+mn-lt"/>
              </a:rPr>
              <a:t>Приклад розв</a:t>
            </a:r>
            <a:r>
              <a:rPr lang="en-US" b="1" i="1" smtClean="0">
                <a:latin typeface="+mn-lt"/>
              </a:rPr>
              <a:t>’</a:t>
            </a:r>
            <a:r>
              <a:rPr lang="ru-RU" b="1" i="1" smtClean="0">
                <a:latin typeface="+mn-lt"/>
              </a:rPr>
              <a:t>язування задачі</a:t>
            </a:r>
            <a:endParaRPr lang="ru-RU" b="1" i="1" dirty="0">
              <a:latin typeface="+mn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6408712" cy="5559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2339752" y="1772816"/>
            <a:ext cx="0" cy="4824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611560" y="2708920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446860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259632" y="836712"/>
            <a:ext cx="6893938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smtClean="0">
                <a:latin typeface="+mn-lt"/>
              </a:rPr>
              <a:t>Роз</a:t>
            </a:r>
            <a:r>
              <a:rPr lang="en-US" b="1" i="1" smtClean="0">
                <a:latin typeface="+mn-lt"/>
              </a:rPr>
              <a:t>’</a:t>
            </a:r>
            <a:r>
              <a:rPr lang="ru-RU" b="1" i="1" smtClean="0">
                <a:latin typeface="+mn-lt"/>
              </a:rPr>
              <a:t>язати задачі</a:t>
            </a:r>
            <a:endParaRPr lang="ru-RU" b="1" i="1" dirty="0">
              <a:latin typeface="+mn-lt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2628900"/>
            <a:ext cx="870585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581350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 smtClean="0">
                <a:latin typeface="+mn-lt"/>
              </a:rPr>
              <a:t>Домашнє завдання</a:t>
            </a:r>
            <a:endParaRPr lang="ru-RU" b="1" i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uk-UA" sz="2000" b="1" u="sng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Підручник: Фізика 11 кл. Стандарт. За редацією В.Г. Баряхтара, С.О. Довгого:   </a:t>
            </a:r>
          </a:p>
          <a:p>
            <a:r>
              <a:rPr lang="uk-UA" b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Опрацювати:  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ru-RU" b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uk-UA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Вправа 3 № 4-6 (розвязати)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E:\Новая папка\картинки\WMF\VOL_WMF\BOOK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5856" y="4805278"/>
            <a:ext cx="2888072" cy="14064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1359444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524</TotalTime>
  <Words>59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Розв’язування задач </vt:lpstr>
      <vt:lpstr>Дати відповіді на запитання:</vt:lpstr>
      <vt:lpstr>Презентация PowerPoint</vt:lpstr>
      <vt:lpstr>Приклад розв’язування задачі</vt:lpstr>
      <vt:lpstr>Роз’язати задачі</vt:lpstr>
      <vt:lpstr>Домашнє завдання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 збереження механічної енергії</dc:title>
  <dc:creator>Admin</dc:creator>
  <cp:lastModifiedBy>Дмитрий</cp:lastModifiedBy>
  <cp:revision>64</cp:revision>
  <dcterms:created xsi:type="dcterms:W3CDTF">2013-01-10T11:17:48Z</dcterms:created>
  <dcterms:modified xsi:type="dcterms:W3CDTF">2020-03-16T05:09:29Z</dcterms:modified>
</cp:coreProperties>
</file>