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13602"/>
          </a:xfrm>
        </p:spPr>
        <p:txBody>
          <a:bodyPr>
            <a:normAutofit/>
          </a:bodyPr>
          <a:lstStyle/>
          <a:p>
            <a:r>
              <a:rPr lang="uk-UA" smtClean="0"/>
              <a:t>Розв</a:t>
            </a:r>
            <a:r>
              <a:rPr lang="en-US" smtClean="0"/>
              <a:t>’</a:t>
            </a:r>
            <a:r>
              <a:rPr lang="uk-UA" smtClean="0"/>
              <a:t>язування</a:t>
            </a:r>
            <a:r>
              <a:rPr lang="en-US" smtClean="0"/>
              <a:t> </a:t>
            </a:r>
            <a:r>
              <a:rPr lang="uk-UA" smtClean="0"/>
              <a:t>задач на тему: ЕРС. Закон Ома для повного кола   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Фізика</a:t>
            </a:r>
          </a:p>
          <a:p>
            <a:r>
              <a:rPr lang="uk-UA" smtClean="0"/>
              <a:t>МШ – 23 </a:t>
            </a:r>
          </a:p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960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Згадаємо:</a:t>
            </a:r>
            <a:endParaRPr lang="uk-U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640961" cy="230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Приклад розвязування задачі</a:t>
            </a:r>
            <a:endParaRPr lang="uk-U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81125"/>
            <a:ext cx="68580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98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Приклад розвязування задачі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085850"/>
            <a:ext cx="815340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50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17" y="692696"/>
            <a:ext cx="798195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930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3243816"/>
          </a:xfrm>
        </p:spPr>
        <p:txBody>
          <a:bodyPr/>
          <a:lstStyle/>
          <a:p>
            <a:r>
              <a:rPr lang="ru-RU" sz="1800"/>
              <a:t>Акумулятор мотоцикла має ЕРС 6 В і внутрішній опір 0,5 Ом. До нього підключили реостат опором 5,5 Ом. Знайдіть силу струму в реостаті.</a:t>
            </a:r>
            <a:endParaRPr lang="uk-UA" sz="1800" smtClean="0"/>
          </a:p>
          <a:p>
            <a:r>
              <a:rPr lang="ru-RU" sz="1800"/>
              <a:t>У замкнутому колі сила струму дорівнює 0,5 А. Яку роботу виконують сторонні сили за 20 с, якщо ЕРС джерела струму 24 В</a:t>
            </a:r>
            <a:r>
              <a:rPr lang="ru-RU" sz="1800" smtClean="0"/>
              <a:t>?</a:t>
            </a:r>
          </a:p>
          <a:p>
            <a:r>
              <a:rPr lang="uk-UA" sz="1800" smtClean="0"/>
              <a:t>Два</a:t>
            </a:r>
            <a:r>
              <a:rPr lang="uk-UA" sz="1800"/>
              <a:t>  елементи  з  ЕРС  2 В  і  1,5 В,  внутрішнім  опором </a:t>
            </a:r>
            <a:r>
              <a:rPr lang="en-US" sz="1800"/>
              <a:t>r</a:t>
            </a:r>
            <a:r>
              <a:rPr lang="en-US" sz="1800" baseline="-25000"/>
              <a:t>1</a:t>
            </a:r>
            <a:r>
              <a:rPr lang="en-US" sz="1800"/>
              <a:t> = r</a:t>
            </a:r>
            <a:r>
              <a:rPr lang="en-US" sz="1800" baseline="-25000"/>
              <a:t>2</a:t>
            </a:r>
            <a:r>
              <a:rPr lang="en-US" sz="1800"/>
              <a:t> = 0,5 </a:t>
            </a:r>
            <a:r>
              <a:rPr lang="uk-UA" sz="1800"/>
              <a:t>Ом з’єднані паралельно. Опір зовнішнього кола </a:t>
            </a:r>
            <a:r>
              <a:rPr lang="en-US" sz="1800"/>
              <a:t>R = 2 </a:t>
            </a:r>
            <a:r>
              <a:rPr lang="uk-UA" sz="1800"/>
              <a:t>Ом.  Визначити  силу  струму  у  зовнішньому  колі,  силу струму в батареї</a:t>
            </a:r>
            <a:r>
              <a:rPr lang="uk-UA" sz="1800" smtClean="0"/>
              <a:t>.</a:t>
            </a:r>
            <a:r>
              <a:rPr lang="uk-UA" sz="2400"/>
              <a:t/>
            </a:r>
            <a:br>
              <a:rPr lang="uk-UA" sz="2400"/>
            </a:br>
            <a:endParaRPr lang="uk-UA" sz="2400" smtClean="0"/>
          </a:p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Розвяжіть самостійно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416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Фізика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редацією В.Г. Баряхтара, С.О. Довгого:   </a:t>
            </a:r>
          </a:p>
          <a:p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Опрацювати: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endParaRPr lang="uk-UA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1- 4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(розв'язати)</a:t>
            </a: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  надіслати: 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Viber, Telegram</a:t>
            </a:r>
            <a:endParaRPr lang="uk-UA" b="1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Домашнє завдання</a:t>
            </a:r>
            <a:endParaRPr lang="uk-UA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5856" y="3312117"/>
            <a:ext cx="2888072" cy="1406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345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124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Розв’язування задач на тему: ЕРС. Закон Ома для повного кола   </vt:lpstr>
      <vt:lpstr>Згадаємо:</vt:lpstr>
      <vt:lpstr>Приклад розвязування задачі</vt:lpstr>
      <vt:lpstr>Приклад розвязування задачі</vt:lpstr>
      <vt:lpstr>Презентация PowerPoint</vt:lpstr>
      <vt:lpstr>Розвяжіть самостійно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Розв’язування задач на тему: ЕРС. Закон Ома для повного кола   </dc:title>
  <dc:creator>Дмитрий</dc:creator>
  <cp:lastModifiedBy>Дмитрий</cp:lastModifiedBy>
  <cp:revision>4</cp:revision>
  <dcterms:created xsi:type="dcterms:W3CDTF">2020-03-16T18:46:20Z</dcterms:created>
  <dcterms:modified xsi:type="dcterms:W3CDTF">2020-03-16T19:43:38Z</dcterms:modified>
</cp:coreProperties>
</file>