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Інформатика </a:t>
            </a:r>
          </a:p>
          <a:p>
            <a:r>
              <a:rPr lang="uk-UA" smtClean="0"/>
              <a:t>С – 21 </a:t>
            </a: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b="1">
                <a:effectLst/>
              </a:rPr>
              <a:t>Поняття бренду, брендингу. Елементи фірмового стилю. Айдентика. Створення логотипів. Брендгайд. Брендбук.</a:t>
            </a:r>
            <a:endParaRPr lang="uk-UA" sz="3200"/>
          </a:p>
        </p:txBody>
      </p:sp>
      <p:pic>
        <p:nvPicPr>
          <p:cNvPr id="4" name="Picture 2" descr="E:\Лицей 22\Лого\Без имени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573">
            <a:off x="6140504" y="3773367"/>
            <a:ext cx="2495251" cy="24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2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Брендінг </a:t>
            </a:r>
            <a:br>
              <a:rPr lang="uk-UA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smtClean="0"/>
              <a:t>Брендінг </a:t>
            </a:r>
            <a:r>
              <a:rPr lang="uk-UA" b="1"/>
              <a:t>(від англ. </a:t>
            </a:r>
            <a:r>
              <a:rPr lang="en-US" b="1"/>
              <a:t>branding) </a:t>
            </a:r>
            <a:r>
              <a:rPr lang="en-US"/>
              <a:t>- </a:t>
            </a:r>
            <a:r>
              <a:rPr lang="uk-UA"/>
              <a:t>процес формування бренду, який може займати кілька років. </a:t>
            </a:r>
          </a:p>
          <a:p>
            <a:r>
              <a:rPr lang="uk-UA"/>
              <a:t>Перетворення торгової марки на бренд - трудомісткий процес, що вимагає терпіння та інвестицій.</a:t>
            </a:r>
          </a:p>
          <a:p>
            <a:r>
              <a:rPr lang="uk-UA"/>
              <a:t>Досягнення маркою статусу бренду вже є успіхом, який сторицею окупає всі старання.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26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48072"/>
          </a:xfrm>
        </p:spPr>
        <p:txBody>
          <a:bodyPr>
            <a:normAutofit/>
          </a:bodyPr>
          <a:lstStyle/>
          <a:p>
            <a:r>
              <a:rPr lang="uk-UA" sz="3100" b="1"/>
              <a:t>Основні принципи </a:t>
            </a:r>
            <a:r>
              <a:rPr lang="uk-UA" sz="3100" b="1"/>
              <a:t>брендингу 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806489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100" b="1" smtClean="0"/>
              <a:t>1</a:t>
            </a:r>
            <a:r>
              <a:rPr lang="uk-UA" sz="1100" b="1"/>
              <a:t>. Принцип лідерства в категорії</a:t>
            </a:r>
            <a:r>
              <a:rPr lang="uk-UA" sz="1100"/>
              <a:t> </a:t>
            </a:r>
          </a:p>
          <a:p>
            <a:pPr marL="0" indent="0">
              <a:buNone/>
            </a:pPr>
            <a:r>
              <a:rPr lang="uk-UA" sz="1100"/>
              <a:t>Розвинений бренд є одним з лідерів на ринку або за кількістю покупців або за обсягами отримуваного прибутку.</a:t>
            </a:r>
          </a:p>
          <a:p>
            <a:pPr marL="0" indent="0">
              <a:buNone/>
            </a:pPr>
            <a:r>
              <a:rPr lang="uk-UA" sz="1100" b="1"/>
              <a:t>2. Принцип забезпечення довготривалості та інвестиційної надійності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Розвинений бренд має довгострокову перспективу і є надійним вкладенням інвестицій. </a:t>
            </a:r>
          </a:p>
          <a:p>
            <a:pPr marL="0" indent="0">
              <a:buNone/>
            </a:pPr>
            <a:r>
              <a:rPr lang="uk-UA" sz="1100" b="1"/>
              <a:t>3. Принцип стійкості до відсутності комунікаційної підтримки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Споживання розвиненого бренду на тлі припинення рекламної кампанії падає дуже повільно.</a:t>
            </a:r>
          </a:p>
          <a:p>
            <a:pPr marL="0" indent="0">
              <a:buNone/>
            </a:pPr>
            <a:r>
              <a:rPr lang="uk-UA" sz="1100" b="1"/>
              <a:t>4. Принцип мінімізації питомих витрат на масову комунікацію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Питомі витрати на масову комунікацію (в першу чергу - на рекламу) для розвиненого бренду (коли він вже виведений на ринок) набагато менше, ніж для нерозвиненого.</a:t>
            </a:r>
          </a:p>
          <a:p>
            <a:pPr marL="0" indent="0">
              <a:buNone/>
            </a:pPr>
            <a:r>
              <a:rPr lang="uk-UA" sz="1100" b="1"/>
              <a:t>5. Принцип формування лояльних споживачів</a:t>
            </a:r>
            <a:r>
              <a:rPr lang="uk-UA" sz="1100"/>
              <a:t> </a:t>
            </a:r>
          </a:p>
          <a:p>
            <a:pPr marL="0" indent="0">
              <a:buNone/>
            </a:pPr>
            <a:r>
              <a:rPr lang="uk-UA" sz="1100"/>
              <a:t>Розвинений бренд володіє вираженою лояльністю.</a:t>
            </a:r>
          </a:p>
          <a:p>
            <a:pPr marL="0" indent="0">
              <a:buNone/>
            </a:pPr>
            <a:r>
              <a:rPr lang="uk-UA" sz="1100" b="1"/>
              <a:t>6. Принцип однакового сприйняття бренду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Важливою характеристикою розвинутого бренду є однаковість того суб'єктивного опису бренду, яке дають йому споживачі.</a:t>
            </a:r>
          </a:p>
          <a:p>
            <a:pPr marL="0" indent="0">
              <a:buNone/>
            </a:pPr>
            <a:r>
              <a:rPr lang="uk-UA" sz="1100" b="1"/>
              <a:t>7. Принцип посилення конкуренто-спроможності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Мала уразливість від конкурентів.</a:t>
            </a:r>
          </a:p>
          <a:p>
            <a:pPr marL="0" indent="0">
              <a:buNone/>
            </a:pPr>
            <a:r>
              <a:rPr lang="uk-UA" sz="1100" b="1"/>
              <a:t>8. Принцип збільшення прибутковості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Великий прибуток при порівняно рівній собівартості товарів масового попиту.</a:t>
            </a:r>
          </a:p>
          <a:p>
            <a:pPr marL="0" indent="0">
              <a:buNone/>
            </a:pPr>
            <a:r>
              <a:rPr lang="uk-UA" sz="1100" b="1"/>
              <a:t>9. Принцип відносності ціни бренду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Бренд завжди коштує в кілька разів дорожче небрендових "ярмаркових" товарів незалежно від його реальної собівартості.</a:t>
            </a:r>
          </a:p>
          <a:p>
            <a:pPr marL="0" indent="0">
              <a:buNone/>
            </a:pPr>
            <a:r>
              <a:rPr lang="uk-UA" sz="1100" b="1"/>
              <a:t>10. Принцип розширення можливостей для отримання прибутку</a:t>
            </a:r>
            <a:r>
              <a:rPr lang="uk-UA" sz="1100"/>
              <a:t> </a:t>
            </a:r>
          </a:p>
          <a:p>
            <a:pPr marL="0" indent="0">
              <a:buNone/>
            </a:pPr>
            <a:r>
              <a:rPr lang="uk-UA" sz="1100"/>
              <a:t>Розвинений бренд дозволяє отримувати додатковий прибуток, не пов'язаний з прямими продажами власного товару. </a:t>
            </a:r>
          </a:p>
          <a:p>
            <a:pPr marL="0" indent="0">
              <a:buNone/>
            </a:pPr>
            <a:r>
              <a:rPr lang="uk-UA" sz="1100" b="1"/>
              <a:t>11. Принцип наявності додаткових можливостей для просування</a:t>
            </a:r>
            <a:endParaRPr lang="uk-UA" sz="1100"/>
          </a:p>
          <a:p>
            <a:pPr marL="0" indent="0">
              <a:buNone/>
            </a:pPr>
            <a:r>
              <a:rPr lang="uk-UA" sz="1100"/>
              <a:t>У розвинутого бренду з'являються додаткові можливості по просуванню марки</a:t>
            </a:r>
            <a:r>
              <a:rPr lang="uk-UA" sz="1100"/>
              <a:t>. </a:t>
            </a:r>
            <a:endParaRPr lang="uk-UA" sz="1100"/>
          </a:p>
        </p:txBody>
      </p:sp>
    </p:spTree>
    <p:extLst>
      <p:ext uri="{BB962C8B-B14F-4D97-AF65-F5344CB8AC3E}">
        <p14:creationId xmlns:p14="http://schemas.microsoft.com/office/powerpoint/2010/main" val="176771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uk-UA" b="1"/>
              <a:t>Позиціонування бренду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mtClean="0"/>
              <a:t>Етапи позиціонування</a:t>
            </a:r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189189" cy="349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Життєвий цикл бренду</a:t>
            </a:r>
            <a:r>
              <a:rPr lang="uk-UA"/>
              <a:t> </a:t>
            </a:r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107709" cy="399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92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Неймінг </a:t>
            </a:r>
            <a:br>
              <a:rPr lang="uk-UA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/>
              <a:t>Неймінг</a:t>
            </a:r>
            <a:r>
              <a:rPr lang="uk-UA"/>
              <a:t> - розробка імені бренду, яке сприяє завоюванню споживача. Тому ім'я бренду повинно володіти певними властивостями, що працюють на бренд, що підсилюють його позиції на ринку і, в кінцевому підсумку, допомагають продавати товар.</a:t>
            </a:r>
          </a:p>
          <a:p>
            <a:r>
              <a:rPr lang="uk-UA" b="1"/>
              <a:t>Вдалий неймінг бренду </a:t>
            </a:r>
            <a:r>
              <a:rPr lang="uk-UA"/>
              <a:t>─ це найважливіша ланка його просування на ринку товарів чи послуг, що привертає увагу споживача вже саме по собі і зменшує витрати на рекламу, </a:t>
            </a:r>
            <a:r>
              <a:rPr lang="en-US"/>
              <a:t>PR, </a:t>
            </a:r>
            <a:r>
              <a:rPr lang="uk-UA"/>
              <a:t>маркетингові заходи.</a:t>
            </a:r>
          </a:p>
          <a:p>
            <a:r>
              <a:rPr lang="uk-UA" b="1"/>
              <a:t>Основні способи створення назв:</a:t>
            </a:r>
            <a:r>
              <a:rPr lang="uk-UA"/>
              <a:t> </a:t>
            </a:r>
          </a:p>
          <a:p>
            <a:r>
              <a:rPr lang="uk-UA"/>
              <a:t>Психологи і маркетологи давно встановили: чим більше відчутне ім'я, тим більше асоціацій воно викликає і тим більше знайомим воно стане.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4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Логотипи </a:t>
            </a:r>
            <a:br>
              <a:rPr lang="uk-UA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/>
              <a:t>Логоти́п</a:t>
            </a:r>
            <a:r>
              <a:rPr lang="vi-VN"/>
              <a:t> — комбінація початкових букв, що являє собою скорочену назву якої-небудь установи,підприємства, фірми і т. ін.;</a:t>
            </a:r>
          </a:p>
          <a:p>
            <a:r>
              <a:rPr lang="vi-VN"/>
              <a:t>постійний словесний, образотворчий або об'ємний знак, комбінований з літерами, цифрами, словами або без них, що є емблемою підприємства чи окремої особи, які представляють свої послуги;</a:t>
            </a:r>
          </a:p>
          <a:p>
            <a:r>
              <a:rPr lang="vi-VN"/>
              <a:t>зображення або малюнок, який використовується людиною, групою або компанією, щоб відзначити, ким вони є.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73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Виділяють такі типи логотипів: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/>
              <a:t>Оригінальна графічне зображення назви.</a:t>
            </a:r>
          </a:p>
          <a:p>
            <a:r>
              <a:rPr lang="uk-UA"/>
              <a:t>Фірмовий знак . Буквене накреслення</a:t>
            </a:r>
          </a:p>
          <a:p>
            <a:r>
              <a:rPr lang="uk-UA"/>
              <a:t>Фірмовий блок - комбінація назви і знака.</a:t>
            </a:r>
          </a:p>
          <a:p>
            <a:r>
              <a:rPr lang="uk-UA" b="1"/>
              <a:t>Вимоги до логотипу:</a:t>
            </a:r>
            <a:endParaRPr lang="uk-UA"/>
          </a:p>
          <a:p>
            <a:r>
              <a:rPr lang="uk-UA"/>
              <a:t>запам'ятовуваність</a:t>
            </a:r>
          </a:p>
          <a:p>
            <a:r>
              <a:rPr lang="uk-UA"/>
              <a:t>універсальність</a:t>
            </a:r>
          </a:p>
          <a:p>
            <a:r>
              <a:rPr lang="uk-UA"/>
              <a:t>оригінальність</a:t>
            </a:r>
          </a:p>
          <a:p>
            <a:r>
              <a:rPr lang="uk-UA"/>
              <a:t>асоціативність</a:t>
            </a:r>
          </a:p>
          <a:p>
            <a:r>
              <a:rPr lang="uk-UA"/>
              <a:t>виразність</a:t>
            </a:r>
          </a:p>
          <a:p>
            <a:r>
              <a:rPr lang="uk-UA"/>
              <a:t>функціональність</a:t>
            </a:r>
          </a:p>
          <a:p>
            <a:r>
              <a:rPr lang="uk-UA"/>
              <a:t>лаконічність</a:t>
            </a:r>
          </a:p>
          <a:p>
            <a:r>
              <a:rPr lang="uk-UA"/>
              <a:t>унікальність</a:t>
            </a:r>
          </a:p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5126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5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Ребрендинг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85256"/>
          </a:xfrm>
        </p:spPr>
        <p:txBody>
          <a:bodyPr/>
          <a:lstStyle/>
          <a:p>
            <a:pPr marL="0" indent="0">
              <a:buNone/>
            </a:pPr>
            <a:r>
              <a:rPr lang="uk-UA" b="1"/>
              <a:t>Ребрендинг – </a:t>
            </a:r>
            <a:r>
              <a:rPr lang="uk-UA"/>
              <a:t>активна маркетингова стратегія, що включає комплекс заходів щодо зміни бренду (як компанії, так і виробленого нею товару), або його складових: назви, логотипу, слогану, візуального оформлення, зі зміною позиціонування.</a:t>
            </a:r>
            <a:endParaRPr lang="uk-UA"/>
          </a:p>
        </p:txBody>
      </p:sp>
      <p:pic>
        <p:nvPicPr>
          <p:cNvPr id="8194" name="Picture 2" descr="https://lh4.googleusercontent.com/rmBtWsUEkGPW0WWLKum-IdRByGpavaWB1LMRWPPEEffWEFtqTnCLflEEm9zM1FTl2VWcSnEN-uTsNGf_Z6SzS83RoONtRJai6fjSxx5-lniY160V3A=w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4958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0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Брендбук</a:t>
            </a:r>
            <a:br>
              <a:rPr lang="uk-UA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/>
              <a:t>Брендбук (</a:t>
            </a:r>
            <a:r>
              <a:rPr lang="en-US" b="1"/>
              <a:t>Brandbook) </a:t>
            </a:r>
            <a:r>
              <a:rPr lang="en-US"/>
              <a:t>- </a:t>
            </a:r>
            <a:r>
              <a:rPr lang="uk-UA"/>
              <a:t>досить об'ємне видання, що містить в собі інформацію по фірмовому стилі компанії та правила його використання.</a:t>
            </a:r>
          </a:p>
          <a:p>
            <a:r>
              <a:rPr lang="uk-UA" b="1"/>
              <a:t>Брендбук</a:t>
            </a:r>
            <a:r>
              <a:rPr lang="uk-UA"/>
              <a:t> - головна книга компанії. Його відмінність від фірмового стилю полягає в тому, що фірмовий стиль призначений для споживача і покликаний виділити бренд з ряду конкурентів. Тоді як брендбук призначається для працівників компанії, в першу чергу для тих, хто займається просуванням бренду на ринку. </a:t>
            </a:r>
          </a:p>
          <a:p>
            <a:r>
              <a:rPr lang="uk-UA" b="1"/>
              <a:t>Покликання брендбука </a:t>
            </a:r>
            <a:r>
              <a:rPr lang="uk-UA"/>
              <a:t>- це опис цінностей бренду і способів донесення їх до споживачів: </a:t>
            </a:r>
          </a:p>
          <a:p>
            <a:r>
              <a:rPr lang="uk-UA"/>
              <a:t>Місія і філософія компанії (звичайно, якщо це не порожні слова, а визначальні фактори ведення бізнесу); </a:t>
            </a:r>
          </a:p>
          <a:p>
            <a:r>
              <a:rPr lang="uk-UA"/>
              <a:t>Опис цінностей бренду; </a:t>
            </a:r>
          </a:p>
          <a:p>
            <a:r>
              <a:rPr lang="uk-UA"/>
              <a:t>Опис ключових ідентифікаторів бренду; </a:t>
            </a:r>
          </a:p>
          <a:p>
            <a:r>
              <a:rPr lang="uk-UA"/>
              <a:t>Опис повідомлення бренду, яке передається споживачеві; </a:t>
            </a:r>
          </a:p>
          <a:p>
            <a:r>
              <a:rPr lang="uk-UA"/>
              <a:t>Опис каналів передачі повідомлення; </a:t>
            </a:r>
          </a:p>
          <a:p>
            <a:r>
              <a:rPr lang="uk-UA"/>
              <a:t>Опис методів передачі повідомлення (аудіо, відео, фото, тексти). 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52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>
                <a:effectLst/>
              </a:rPr>
              <a:t>Фірмовий стиль </a:t>
            </a:r>
            <a:br>
              <a:rPr lang="uk-UA">
                <a:effectLst/>
              </a:rPr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1800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Фірмовий стиль </a:t>
            </a:r>
            <a:r>
              <a:rPr lang="uk-UA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– це набір кольорових, графічних, словесних, типографічних, дизайнерських, постійних елементів (констант), що забезпечують візуальну і змістову єдність товарів (послуг) усієї вихідної </a:t>
            </a:r>
            <a:r>
              <a:rPr lang="uk-UA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 </a:t>
            </a:r>
            <a:r>
              <a:rPr lang="uk-UA" sz="18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фірми </a:t>
            </a:r>
            <a:r>
              <a:rPr lang="uk-UA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інформації, її внутрішнього </a:t>
            </a:r>
            <a:r>
              <a:rPr lang="uk-UA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оформлення</a:t>
            </a:r>
            <a:r>
              <a:rPr lang="uk-UA" sz="18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uk-UA" sz="1800" b="1"/>
              <a:t>Основні складові фірмового стилю:</a:t>
            </a:r>
            <a:endParaRPr lang="uk-UA" sz="1800"/>
          </a:p>
          <a:p>
            <a:r>
              <a:rPr lang="uk-UA" sz="1800"/>
              <a:t>Фірмовий знак</a:t>
            </a:r>
          </a:p>
          <a:p>
            <a:r>
              <a:rPr lang="uk-UA" sz="1800"/>
              <a:t>Логотип</a:t>
            </a:r>
          </a:p>
          <a:p>
            <a:r>
              <a:rPr lang="uk-UA" sz="1800"/>
              <a:t>Слоган</a:t>
            </a:r>
          </a:p>
          <a:p>
            <a:r>
              <a:rPr lang="uk-UA" sz="1800"/>
              <a:t>Фірмовий блок</a:t>
            </a:r>
          </a:p>
          <a:p>
            <a:r>
              <a:rPr lang="uk-UA" sz="1800"/>
              <a:t>Фірмові кольори</a:t>
            </a:r>
          </a:p>
          <a:p>
            <a:r>
              <a:rPr lang="uk-UA" sz="1800"/>
              <a:t>Фірмовий комплект шрифтів</a:t>
            </a:r>
          </a:p>
          <a:p>
            <a:r>
              <a:rPr lang="uk-UA" sz="1800"/>
              <a:t>Фірмові константи</a:t>
            </a:r>
          </a:p>
          <a:p>
            <a:pPr marL="64008" indent="0">
              <a:buNone/>
            </a:pPr>
            <a:r>
              <a:rPr lang="uk-UA" sz="1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Бренд </a:t>
            </a:r>
            <a:r>
              <a:rPr lang="uk-UA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– це назва, термін, символ або дизайн (або комбінація всіх цих понять), що позначають певний вид товару або послуги окремо взятого виробника (або групи виробників) і виділяють його серед товарів і послуг інших виробників.</a:t>
            </a:r>
          </a:p>
          <a:p>
            <a:endParaRPr lang="uk-UA" sz="180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effectLst/>
              </a:rPr>
              <a:t>Етапи створення бренду: 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1.Позиціонування </a:t>
            </a:r>
          </a:p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2.Стратегія бренду </a:t>
            </a:r>
          </a:p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3.Формування ідеї </a:t>
            </a:r>
          </a:p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4.Вивчення брендів-конкурентів </a:t>
            </a:r>
          </a:p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5.Лінгвістичний аналіз </a:t>
            </a:r>
          </a:p>
          <a:p>
            <a:pPr marL="64008" indent="0">
              <a:buNone/>
            </a:pPr>
            <a:r>
              <a:rPr lang="ru-RU">
                <a:solidFill>
                  <a:schemeClr val="accent1">
                    <a:lumMod val="60000"/>
                    <a:lumOff val="40000"/>
                  </a:schemeClr>
                </a:solidFill>
              </a:rPr>
              <a:t>6.Попереднє тестування перед виходом на ринок 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76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>
                <a:effectLst/>
              </a:rPr>
              <a:t>Основні правила позиціонування бренду: 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позиціонування має бути унікальним і впізнаваним (чітка диференціація від конкурентів); 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позиціонування має відповідати явним і прихованим потребам цільових споживачів; 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позиціонування має бути підкріплено реальними фактами; 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позиціонування бренду має бути незмінним у всіх елементах.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05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effectLst/>
              </a:rPr>
              <a:t>«Бренд» (</a:t>
            </a:r>
            <a:r>
              <a:rPr lang="en-US" b="1">
                <a:effectLst/>
              </a:rPr>
              <a:t>brand) </a:t>
            </a:r>
            <a:r>
              <a:rPr lang="uk-UA" b="1">
                <a:effectLst/>
              </a:rPr>
              <a:t>це:</a:t>
            </a:r>
            <a:r>
              <a:rPr lang="uk-UA">
                <a:effectLst/>
              </a:rPr>
              <a:t> 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певне враження про товар у думках споживачів;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найцінніший нематеріальний актив компанії: її назва, логотип, символ, слоган, мелодія, люди в її рекламі;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все те, що транслює, говорить і робить компанія;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сприйняття компанії в цілому: її сервісу, продукту, корпоративної культури;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сто відсоткова гарантія очікувань споживачів і очікуваної поведінки компанії;</a:t>
            </a:r>
          </a:p>
          <a:p>
            <a:r>
              <a:rPr lang="uk-UA">
                <a:solidFill>
                  <a:schemeClr val="accent1">
                    <a:lumMod val="60000"/>
                    <a:lumOff val="40000"/>
                  </a:schemeClr>
                </a:solidFill>
              </a:rPr>
              <a:t>враження споживачів, якими можна керувати, розробляючи правильну стратегію бренду.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688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effectLst/>
              </a:rPr>
              <a:t>Види брендів</a:t>
            </a:r>
            <a:r>
              <a:rPr lang="uk-UA">
                <a:effectLst/>
              </a:rPr>
              <a:t> </a:t>
            </a: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7787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5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Desktop\Дистанційна освіта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2768" cy="49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3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>
                <a:effectLst/>
              </a:rPr>
              <a:t>Види товарних знаків</a:t>
            </a:r>
            <a:br>
              <a:rPr lang="uk-UA">
                <a:effectLst/>
              </a:rPr>
            </a:br>
            <a:endParaRPr lang="uk-UA"/>
          </a:p>
        </p:txBody>
      </p:sp>
      <p:pic>
        <p:nvPicPr>
          <p:cNvPr id="3074" name="Picture 2" descr="C:\Users\Дмитрий\Desktop\Дистанційна освіта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410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Логотипи</a:t>
            </a:r>
            <a:endParaRPr lang="uk-UA"/>
          </a:p>
        </p:txBody>
      </p:sp>
      <p:pic>
        <p:nvPicPr>
          <p:cNvPr id="4098" name="Picture 2" descr="E:\Лицей 22\Лого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" y="2132854"/>
            <a:ext cx="3791397" cy="37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Лицей 22\Лого\трест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66057"/>
            <a:ext cx="3347821" cy="25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Лицей 22\Лого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89" y="476672"/>
            <a:ext cx="1842889" cy="18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2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953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Поняття бренду, брендингу. Елементи фірмового стилю. Айдентика. Створення логотипів. Брендгайд. Брендбук.</vt:lpstr>
      <vt:lpstr>Фірмовий стиль  </vt:lpstr>
      <vt:lpstr>Етапи створення бренду: </vt:lpstr>
      <vt:lpstr>Основні правила позиціонування бренду: </vt:lpstr>
      <vt:lpstr>«Бренд» (brand) це: </vt:lpstr>
      <vt:lpstr>Види брендів </vt:lpstr>
      <vt:lpstr>Презентация PowerPoint</vt:lpstr>
      <vt:lpstr>Види товарних знаків </vt:lpstr>
      <vt:lpstr>Логотипи</vt:lpstr>
      <vt:lpstr>Брендінг  </vt:lpstr>
      <vt:lpstr>Основні принципи брендингу </vt:lpstr>
      <vt:lpstr>Позиціонування бренду</vt:lpstr>
      <vt:lpstr>Життєвий цикл бренду </vt:lpstr>
      <vt:lpstr>Неймінг  </vt:lpstr>
      <vt:lpstr>Логотипи  </vt:lpstr>
      <vt:lpstr>Виділяють такі типи логотипів:</vt:lpstr>
      <vt:lpstr>Ребрендинг</vt:lpstr>
      <vt:lpstr>Брендбук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бренду, брендингу. Елементи фірмового стилю. Айдентика. Створення логотипів. Брендгайд. Брендбук.</dc:title>
  <dc:creator>Дмитрий</dc:creator>
  <cp:lastModifiedBy>Дмитрий</cp:lastModifiedBy>
  <cp:revision>4</cp:revision>
  <dcterms:created xsi:type="dcterms:W3CDTF">2020-03-18T10:07:16Z</dcterms:created>
  <dcterms:modified xsi:type="dcterms:W3CDTF">2020-03-18T10:38:27Z</dcterms:modified>
</cp:coreProperties>
</file>