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n62sVganV7US79o6" TargetMode="External"/><Relationship Id="rId2" Type="http://schemas.openxmlformats.org/officeDocument/2006/relationships/hyperlink" Target="https://forms.gle/zTgRxDkWmSDh9FE3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imaslyuta@gmail.com" TargetMode="External"/><Relationship Id="rId2" Type="http://schemas.openxmlformats.org/officeDocument/2006/relationships/hyperlink" Target="https://uchebniki-online.net/435-fizika-10-klass-baryaht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МГШМ – 12 </a:t>
            </a:r>
          </a:p>
          <a:p>
            <a:r>
              <a:rPr lang="ru-RU" smtClean="0"/>
              <a:t>Ф</a:t>
            </a:r>
            <a:r>
              <a:rPr lang="uk-UA" smtClean="0"/>
              <a:t>ізика</a:t>
            </a:r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</a:t>
            </a:r>
            <a:r>
              <a:rPr lang="en-US" smtClean="0"/>
              <a:t>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задач</a:t>
            </a:r>
            <a:r>
              <a:rPr lang="uk-UA" smtClean="0"/>
              <a:t> 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72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>
                <a:hlinkClick r:id="rId2"/>
              </a:rPr>
              <a:t>Для перевірки зань теми минулого уроку пройдіть онлайн тестування за </a:t>
            </a:r>
            <a:r>
              <a:rPr lang="uk-UA" smtClean="0">
                <a:solidFill>
                  <a:srgbClr val="00B0F0"/>
                </a:solidFill>
                <a:hlinkClick r:id="rId2"/>
              </a:rPr>
              <a:t>посиланням: </a:t>
            </a:r>
            <a:r>
              <a:rPr lang="en-US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</a:t>
            </a:r>
            <a:r>
              <a:rPr lang="en-US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</a:t>
            </a:r>
            <a:r>
              <a:rPr lang="en-US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forms.gle/zTgRxDkWmSDh9FE36</a:t>
            </a:r>
            <a:endParaRPr lang="uk-UA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Тест</a:t>
            </a:r>
            <a:endParaRPr lang="uk-UA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5976664" cy="351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Приклади розв</a:t>
            </a:r>
            <a:r>
              <a:rPr lang="en-US" smtClean="0"/>
              <a:t>’</a:t>
            </a:r>
            <a:r>
              <a:rPr lang="uk-UA" smtClean="0"/>
              <a:t>язування задач</a:t>
            </a:r>
            <a:endParaRPr lang="uk-U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102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0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Приклади розв</a:t>
            </a:r>
            <a:r>
              <a:rPr lang="en-US"/>
              <a:t>’</a:t>
            </a:r>
            <a:r>
              <a:rPr lang="uk-UA"/>
              <a:t>язування задач</a:t>
            </a:r>
            <a:endParaRPr lang="uk-UA" b="1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13" y="1690915"/>
            <a:ext cx="7920880" cy="490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1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Чи </a:t>
            </a:r>
            <a:r>
              <a:rPr lang="uk-UA"/>
              <a:t>змінюється потенціальна енергія крижинки, яка зісковзує з льодової гірки? пливе на поверхні води в струмку?</a:t>
            </a:r>
          </a:p>
          <a:p>
            <a:r>
              <a:rPr lang="uk-UA" smtClean="0"/>
              <a:t>Як </a:t>
            </a:r>
            <a:r>
              <a:rPr lang="uk-UA"/>
              <a:t>змінюється кінетична енергія автомобіля, коли він розганяється? гальмує? Чи виконує при цьому роботу сила тяжіння? Розгляньте випадки, коли ав­томобіль рухається горизонтальною та похилою ді­лянками дороги.</a:t>
            </a:r>
          </a:p>
          <a:p>
            <a:r>
              <a:rPr lang="uk-UA" smtClean="0"/>
              <a:t>Ракета </a:t>
            </a:r>
            <a:r>
              <a:rPr lang="uk-UA"/>
              <a:t>стартує з космодрому. Як змінюються потен­ціальна і кінетична енергії ракети? Чи зберігається її механічна енергія? Обґрунтуйте свою відповідь.</a:t>
            </a:r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Дайте відповіді на запитання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94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Підйомник виконав роботу 2,8 кДж, рівномірно піднімаючи вантаж 70 кг. На яку висоту було під­нято вантаж? Як змінилася потенціальна енергія вантажу</a:t>
            </a:r>
            <a:r>
              <a:rPr lang="uk-UA" smtClean="0"/>
              <a:t>?</a:t>
            </a:r>
          </a:p>
          <a:p>
            <a:r>
              <a:rPr lang="ru-RU"/>
              <a:t>Камінь відпускають без початкової швидкості з ви­соти 20 м. На якій висоті його кінетична енергія стане в 3 рази більшою за </a:t>
            </a:r>
            <a:r>
              <a:rPr lang="ru-RU" smtClean="0"/>
              <a:t>поте</a:t>
            </a:r>
          </a:p>
          <a:p>
            <a:r>
              <a:rPr lang="uk-UA"/>
              <a:t>З рушниці вертикально вгору стріляють кулею, що має швидкість руху 200 м/с. Па деякій висоті швид­кість її руху зменшилася до 50 м/с. Яка енергія кулі на цій висоті є більшою: потенціальна чи кінетич­на? у скільки разів? Опором повітря знехтуйте.</a:t>
            </a:r>
            <a:r>
              <a:rPr lang="ru-RU" smtClean="0"/>
              <a:t>нціальну</a:t>
            </a:r>
            <a:r>
              <a:rPr lang="ru-RU"/>
              <a:t>? Опором повітря знехтуйте.</a:t>
            </a:r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Розвяжіть самостійно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8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Підручник: 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10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кл.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Стандарт.           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 редацією В.Г. Баряхтара, С.О. Довгого:   </a:t>
            </a:r>
            <a:endParaRPr lang="uk-UA" sz="2800" b="1" u="sng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  надіслати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dimaslyuta@gmail.com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3312117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76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</TotalTime>
  <Words>257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Розв’язування  задач </vt:lpstr>
      <vt:lpstr>Тест</vt:lpstr>
      <vt:lpstr>Приклади розв’язування задач</vt:lpstr>
      <vt:lpstr>Приклади розв’язування задач</vt:lpstr>
      <vt:lpstr>Дайте відповіді на запитання</vt:lpstr>
      <vt:lpstr>Розвяжіть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 задач </dc:title>
  <dc:creator>Дмитрий</dc:creator>
  <cp:lastModifiedBy>_Заместитель по УПР</cp:lastModifiedBy>
  <cp:revision>3</cp:revision>
  <dcterms:created xsi:type="dcterms:W3CDTF">2020-03-17T18:54:49Z</dcterms:created>
  <dcterms:modified xsi:type="dcterms:W3CDTF">2020-03-18T05:57:11Z</dcterms:modified>
</cp:coreProperties>
</file>