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2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1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5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3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1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4088-029D-4164-AB02-E46C1184A2A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BC12-D8CF-4F0E-B5CB-5AE836FDC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.ua/ua/tsili-rozvytku-tysiacholittia/tsili-staloho-rozvytk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6" y="216898"/>
            <a:ext cx="8845324" cy="6523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42999" y="5709294"/>
            <a:ext cx="7582989" cy="3359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Подолання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бідності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її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формах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усюди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9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2" y="138520"/>
            <a:ext cx="8737692" cy="6601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2960" y="5988733"/>
            <a:ext cx="77985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10.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Скорочення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нерівності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всередині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країн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між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5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7" y="177709"/>
            <a:ext cx="8620126" cy="651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44583" y="5974295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11.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відкритості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безпеки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життєстійкості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й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екологічної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стійкості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міст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населених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7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1" y="190771"/>
            <a:ext cx="8698502" cy="6536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8650" y="5715298"/>
            <a:ext cx="81495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12.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переходу до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раціональних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моделей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споживання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виробництва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4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64645"/>
            <a:ext cx="8906147" cy="6549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8649" y="5715298"/>
            <a:ext cx="83820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13.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Вжиття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невідкладних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заходів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щодо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боротьби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зміною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клімату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його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наслідками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62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77709"/>
            <a:ext cx="8830491" cy="6536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9635" y="5715298"/>
            <a:ext cx="84908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14.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Збереження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раціональне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використання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океанів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морів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морських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ресурсів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інтересах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розвитку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3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38520"/>
            <a:ext cx="8906147" cy="5883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5273" y="5489281"/>
            <a:ext cx="85822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15.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Захист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відновлення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екосистем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суші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їх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раціональному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використанню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раціональне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лісокористування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боротьба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опустелюванням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припинення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повернення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назад (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розвертання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процесу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деградації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земель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зупинка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процесу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втрати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біорізноманіття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9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395"/>
            <a:ext cx="8893084" cy="6183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977" y="5576798"/>
            <a:ext cx="853004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16.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побудові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миролюбного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й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відкритого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суспільства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інтересах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розвитку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доступу до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правосуддя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створення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ефективних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підзвітних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заснованих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широкій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участі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інституцій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на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рівнях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65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25458"/>
            <a:ext cx="8906147" cy="6732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2131" y="6194316"/>
            <a:ext cx="878858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17.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Зміцнення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засобів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здійснення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й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активізація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роботи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рамках Глобального партнерства в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інтересах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сталого</a:t>
            </a:r>
            <a:r>
              <a:rPr lang="ru-RU" dirty="0">
                <a:solidFill>
                  <a:srgbClr val="C774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7708"/>
            <a:ext cx="8919210" cy="6523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57429" y="398558"/>
            <a:ext cx="3226526" cy="1554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2.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Подолання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голоду,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досягнення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продовольчої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безпеки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поліпшення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харчування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сталому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розвитку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сільського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господарства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7" y="243023"/>
            <a:ext cx="8502559" cy="6392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9629" y="5826801"/>
            <a:ext cx="7836354" cy="579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3.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здорового способу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життя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благополуччю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для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будь-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якому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віці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9817"/>
            <a:ext cx="8830491" cy="6531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30703" y="5887140"/>
            <a:ext cx="8033657" cy="579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4.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всеохоплюючої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справедливої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якісної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освіти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заохочення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можливості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навчання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впродовж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усього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життя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7" y="177709"/>
            <a:ext cx="8620124" cy="651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59674" y="6022076"/>
            <a:ext cx="7824652" cy="579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5.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гендерної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рівності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розширення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прав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можливостей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усіх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жінок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 smtClean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дівчаток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8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" y="203834"/>
            <a:ext cx="8580936" cy="6445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3880" y="5833332"/>
            <a:ext cx="8161292" cy="579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890"/>
              </a:lnSpc>
              <a:spcBef>
                <a:spcPts val="75"/>
              </a:spcBef>
              <a:spcAft>
                <a:spcPts val="0"/>
              </a:spcAft>
            </a:pP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6.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наявності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раціонального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використання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водних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ресурсів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санітарії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4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0" y="41255"/>
            <a:ext cx="8685439" cy="6471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8650" y="5589211"/>
            <a:ext cx="81757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7.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Забезпечення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доступу до недорогих,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надійних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стійких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сучасних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джерел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енергії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3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6" y="151582"/>
            <a:ext cx="8659313" cy="6549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3326" y="5799217"/>
            <a:ext cx="847779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8.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поступальному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всеохоплюючому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сталому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економічному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зростанню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повній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продуктивній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зайнятості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гідній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праці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для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всіх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57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_SDG_Icons-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2" y="229960"/>
            <a:ext cx="8515622" cy="65104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8650" y="5812367"/>
            <a:ext cx="83063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Ціль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9.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Створення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стійкої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інфраструктури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сприяння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всеохоплюючій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і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сталій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індустріалізації</a:t>
            </a:r>
            <a:r>
              <a:rPr lang="ru-RU" dirty="0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dirty="0" err="1">
                <a:solidFill>
                  <a:srgbClr val="1C94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інноваціям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794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294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Балюк-Дмітрієва</dc:creator>
  <cp:lastModifiedBy>Олена Балюк-Дмітрієва</cp:lastModifiedBy>
  <cp:revision>2</cp:revision>
  <dcterms:created xsi:type="dcterms:W3CDTF">2019-02-25T07:22:45Z</dcterms:created>
  <dcterms:modified xsi:type="dcterms:W3CDTF">2019-02-25T07:38:56Z</dcterms:modified>
</cp:coreProperties>
</file>