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952166" cy="1472184"/>
          </a:xfrm>
        </p:spPr>
        <p:txBody>
          <a:bodyPr/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язування задач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1296144" cy="1752600"/>
          </a:xfrm>
        </p:spPr>
        <p:txBody>
          <a:bodyPr/>
          <a:lstStyle/>
          <a:p>
            <a:r>
              <a:rPr lang="uk-UA" smtClean="0"/>
              <a:t>П- 14 </a:t>
            </a:r>
          </a:p>
          <a:p>
            <a:r>
              <a:rPr lang="uk-UA" smtClean="0"/>
              <a:t>Фізика</a:t>
            </a:r>
            <a:endParaRPr lang="uk-UA"/>
          </a:p>
        </p:txBody>
      </p:sp>
      <p:pic>
        <p:nvPicPr>
          <p:cNvPr id="1026" name="Picture 2" descr="Картинки по запросу &quot;эйнштейн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66769"/>
            <a:ext cx="3391006" cy="42570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90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вопро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52936"/>
            <a:ext cx="3861048" cy="386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uk-UA" smtClean="0"/>
              <a:t>Пройдіть тест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848872" cy="5904656"/>
          </a:xfrm>
        </p:spPr>
        <p:txBody>
          <a:bodyPr>
            <a:normAutofit fontScale="32500" lnSpcReduction="20000"/>
          </a:bodyPr>
          <a:lstStyle/>
          <a:p>
            <a:pPr marL="82296" indent="0">
              <a:buNone/>
            </a:pPr>
            <a:r>
              <a:rPr lang="uk-UA" sz="3400" b="1">
                <a:latin typeface="Times New Roman" pitchFamily="18" charset="0"/>
                <a:cs typeface="Times New Roman" pitchFamily="18" charset="0"/>
              </a:rPr>
              <a:t>1.    Укажіть розділ фізики, який вивчає рух тіл зі швидкостями, близькими до швидкості світла у вакуумі.</a:t>
            </a:r>
            <a:endParaRPr lang="uk-UA" sz="34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А   Хвильова оптика              В   Релятивістська механіка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Б   Кінематика                        Г    Релятивістська статика</a:t>
            </a:r>
          </a:p>
          <a:p>
            <a:pPr marL="82296" indent="0">
              <a:buNone/>
            </a:pPr>
            <a:r>
              <a:rPr lang="uk-UA" sz="3400" b="1">
                <a:latin typeface="Times New Roman" pitchFamily="18" charset="0"/>
                <a:cs typeface="Times New Roman" pitchFamily="18" charset="0"/>
              </a:rPr>
              <a:t>2.    Виберіть правильне твердження.</a:t>
            </a:r>
            <a:endParaRPr lang="uk-UA" sz="34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А Швидкість світла не змінюється при переході з одного середовища в інше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Б Швидкість світла у вакуумі змінюється залежно від руху джерела і приймача світла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В Швидкість світла у деяких середовищах більша, ніж у вакуумі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Г Швидкість світла у вакуумі —гранична швидкість поширення взаємодії</a:t>
            </a:r>
          </a:p>
          <a:p>
            <a:pPr marL="82296" indent="0">
              <a:buNone/>
            </a:pPr>
            <a:r>
              <a:rPr lang="uk-UA" sz="3400" b="1">
                <a:latin typeface="Times New Roman" pitchFamily="18" charset="0"/>
                <a:cs typeface="Times New Roman" pitchFamily="18" charset="0"/>
              </a:rPr>
              <a:t>3.    Як залежить час від збільшення швидкості системі відліку?</a:t>
            </a:r>
            <a:endParaRPr lang="uk-UA" sz="34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А Прискорює хід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Б Сповільнює хід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В  Не залежить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Г   Сповільнює хід до досягнення системою відліку половини значення швидкості світла, а потім прискорює хід</a:t>
            </a:r>
          </a:p>
          <a:p>
            <a:pPr marL="82296" indent="0">
              <a:buNone/>
            </a:pPr>
            <a:r>
              <a:rPr lang="uk-UA" sz="3400" b="1">
                <a:latin typeface="Times New Roman" pitchFamily="18" charset="0"/>
                <a:cs typeface="Times New Roman" pitchFamily="18" charset="0"/>
              </a:rPr>
              <a:t>4.    Як залежать лінійні розміри тіла від швидкості руху системи відліку?</a:t>
            </a:r>
            <a:endParaRPr lang="uk-UA" sz="34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А Залежність експоненціальна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Б  Залежність квадратична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В  Зменшується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Г   Лінійно збільшується</a:t>
            </a:r>
          </a:p>
          <a:p>
            <a:pPr marL="82296" indent="0">
              <a:buNone/>
            </a:pPr>
            <a:r>
              <a:rPr lang="uk-UA" sz="3400" b="1">
                <a:latin typeface="Times New Roman" pitchFamily="18" charset="0"/>
                <a:cs typeface="Times New Roman" pitchFamily="18" charset="0"/>
              </a:rPr>
              <a:t>8.    Що покладено в основу теорії відносності?</a:t>
            </a:r>
            <a:endParaRPr lang="uk-UA" sz="34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А Постулати, сформульовані Ньютоном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Б   Постулати, сформульовані Бором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В  Постулати, сформульовані Ейнштейном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Г   Принцип відносності Галілея</a:t>
            </a:r>
          </a:p>
          <a:p>
            <a:pPr marL="82296" indent="0">
              <a:buNone/>
            </a:pPr>
            <a:r>
              <a:rPr lang="uk-UA" sz="3400" b="1">
                <a:latin typeface="Times New Roman" pitchFamily="18" charset="0"/>
                <a:cs typeface="Times New Roman" pitchFamily="18" charset="0"/>
              </a:rPr>
              <a:t>9.    Укажіть прізвище вченого, який уперше експериментально встановив, що швидкість світла не залежить від руху тіл</a:t>
            </a:r>
            <a:r>
              <a:rPr lang="uk-UA" sz="34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400" b="1" smtClean="0">
                <a:latin typeface="Times New Roman" pitchFamily="18" charset="0"/>
                <a:cs typeface="Times New Roman" pitchFamily="18" charset="0"/>
              </a:rPr>
              <a:t>які його </a:t>
            </a:r>
            <a:r>
              <a:rPr lang="uk-UA" sz="3400" b="1">
                <a:latin typeface="Times New Roman" pitchFamily="18" charset="0"/>
                <a:cs typeface="Times New Roman" pitchFamily="18" charset="0"/>
              </a:rPr>
              <a:t>випромінюють.</a:t>
            </a:r>
            <a:endParaRPr lang="uk-UA" sz="340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А  Альберт Ейнштейн           В   Джеймс Максвелл</a:t>
            </a:r>
          </a:p>
          <a:p>
            <a:pPr marL="82296" indent="0">
              <a:buNone/>
            </a:pPr>
            <a:r>
              <a:rPr lang="uk-UA" sz="3400">
                <a:latin typeface="Times New Roman" pitchFamily="18" charset="0"/>
                <a:cs typeface="Times New Roman" pitchFamily="18" charset="0"/>
              </a:rPr>
              <a:t>Б   Альберт Майкельсон        Г   Галілео Галілей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73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1800">
                <a:latin typeface="Times New Roman" pitchFamily="18" charset="0"/>
                <a:cs typeface="Times New Roman" pitchFamily="18" charset="0"/>
              </a:rPr>
              <a:t>Електрон і протон рухаються назустріч один одному відносно нерухомого спостерігача з 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швидкостями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2·10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2,5·10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uk-UA" sz="12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м/с. Знайти швидкість цих частинок одна відносно одної, виходячи з релятивістської і класичної формул додавання швидкостей. Результати порівняти.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63" y="2852936"/>
            <a:ext cx="7216410" cy="249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2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1800">
                <a:latin typeface="Times New Roman" pitchFamily="18" charset="0"/>
                <a:cs typeface="Times New Roman" pitchFamily="18" charset="0"/>
              </a:rPr>
              <a:t>Синхрофазоторон дає пучок протонів, швидкість яких дорівнює 0,99с. Знайти: 1) масу протонів; 2) зменшення розмірів протонів у напрямі їх руху; 3) час, з точки зору земного спостерігача, який відповідає проміжку часу в 1с, виміряному годинником, зв’язаним з протоном; 4) кінетичну енергію протона. Масу спокою протона вважати такою, що 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1,67·10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40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 кг.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513" y="3356992"/>
            <a:ext cx="7179394" cy="291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5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Приклад розв</a:t>
            </a:r>
            <a:r>
              <a:rPr lang="en-US"/>
              <a:t>’</a:t>
            </a:r>
            <a:r>
              <a:rPr lang="uk-UA"/>
              <a:t>язування задачі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75101"/>
            <a:ext cx="4772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1782633"/>
            <a:ext cx="4305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30054"/>
            <a:ext cx="8001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02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/>
              <a:t>Задачі для самостійного розв’язування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2413248"/>
          </a:xfrm>
        </p:spPr>
        <p:txBody>
          <a:bodyPr>
            <a:normAutofit lnSpcReduction="10000"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Маса рухомого електрона у 20 разів більша за його масу спокою. З якою швидкістю рухається цей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електрон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 якій відносній швидкості руху тіла відбувається скорочення його довжини на 50%? 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4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10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uk-UA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 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2" y="2924944"/>
            <a:ext cx="2166054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1916869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220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Розв’язування задач</vt:lpstr>
      <vt:lpstr>Пройдіть тест</vt:lpstr>
      <vt:lpstr>Приклад розв’язування задачі</vt:lpstr>
      <vt:lpstr>Приклад розв’язування задачі</vt:lpstr>
      <vt:lpstr>Приклад розв’язування задачі</vt:lpstr>
      <vt:lpstr>Задачі для самостійного розв’язування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</dc:title>
  <dc:creator>Дмитрий</dc:creator>
  <cp:lastModifiedBy>Дмитрий</cp:lastModifiedBy>
  <cp:revision>3</cp:revision>
  <dcterms:created xsi:type="dcterms:W3CDTF">2020-03-18T21:32:16Z</dcterms:created>
  <dcterms:modified xsi:type="dcterms:W3CDTF">2020-03-18T21:55:40Z</dcterms:modified>
</cp:coreProperties>
</file>