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sldIdLst>
    <p:sldId id="256" r:id="rId2"/>
    <p:sldId id="259" r:id="rId3"/>
    <p:sldId id="257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4F740-739B-4AD5-A0F4-425114C202CF}" type="datetimeFigureOut">
              <a:rPr lang="uk-UA" smtClean="0"/>
              <a:t>18.03.2020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72D69-65CD-4C5E-84A3-9E7DD6AFD5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3161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mtClean="0"/>
              <a:t>Розв</a:t>
            </a:r>
            <a:r>
              <a:rPr lang="en-US" smtClean="0"/>
              <a:t>’</a:t>
            </a:r>
            <a:r>
              <a:rPr lang="uk-UA" smtClean="0"/>
              <a:t>язування задач 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C – 21</a:t>
            </a:r>
          </a:p>
          <a:p>
            <a:r>
              <a:rPr lang="uk-UA"/>
              <a:t>Ф</a:t>
            </a:r>
            <a:r>
              <a:rPr lang="uk-UA" smtClean="0"/>
              <a:t>ізика</a:t>
            </a:r>
            <a:endParaRPr lang="en-US"/>
          </a:p>
        </p:txBody>
      </p:sp>
      <p:pic>
        <p:nvPicPr>
          <p:cNvPr id="1026" name="Picture 2" descr="Картинки по запросу &quot;молния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387" y="188640"/>
            <a:ext cx="6040388" cy="3387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186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&quot;вопрос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7" y="2696285"/>
            <a:ext cx="3665485" cy="366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Згадаємо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/>
              <a:t>1. </a:t>
            </a:r>
            <a:r>
              <a:rPr lang="ru-RU"/>
              <a:t>Як визначають </a:t>
            </a:r>
            <a:r>
              <a:rPr lang="ru-RU"/>
              <a:t>роботу </a:t>
            </a:r>
            <a:r>
              <a:rPr lang="ru-RU" smtClean="0"/>
              <a:t>однорідного електростатичного </a:t>
            </a:r>
            <a:r>
              <a:rPr lang="ru-RU"/>
              <a:t>поля з </a:t>
            </a:r>
            <a:r>
              <a:rPr lang="ru-RU"/>
              <a:t>переміщення </a:t>
            </a:r>
            <a:r>
              <a:rPr lang="ru-RU" smtClean="0"/>
              <a:t>заряду </a:t>
            </a:r>
            <a:r>
              <a:rPr lang="ru-RU"/>
              <a:t>в цьому полі? Чи залежить вона від форми траєкторії руху заряду</a:t>
            </a:r>
            <a:r>
              <a:rPr lang="ru-RU"/>
              <a:t>? </a:t>
            </a:r>
            <a:endParaRPr lang="ru-RU" smtClean="0"/>
          </a:p>
          <a:p>
            <a:pPr marL="0" indent="0">
              <a:buNone/>
            </a:pPr>
            <a:r>
              <a:rPr lang="ru-RU" b="1" smtClean="0"/>
              <a:t>2</a:t>
            </a:r>
            <a:r>
              <a:rPr lang="ru-RU" b="1"/>
              <a:t>. </a:t>
            </a:r>
            <a:r>
              <a:rPr lang="ru-RU" smtClean="0"/>
              <a:t>Чому </a:t>
            </a:r>
            <a:r>
              <a:rPr lang="uk-UA" smtClean="0"/>
              <a:t>дорівнює </a:t>
            </a:r>
            <a:r>
              <a:rPr lang="uk-UA"/>
              <a:t>потенціальна енергія взаємодії двох точкових </a:t>
            </a:r>
            <a:r>
              <a:rPr lang="uk-UA"/>
              <a:t>зарядів</a:t>
            </a:r>
            <a:r>
              <a:rPr lang="uk-UA" smtClean="0"/>
              <a:t>?</a:t>
            </a:r>
          </a:p>
          <a:p>
            <a:pPr marL="0" indent="0">
              <a:buNone/>
            </a:pPr>
            <a:r>
              <a:rPr lang="uk-UA" b="1" smtClean="0"/>
              <a:t>3</a:t>
            </a:r>
            <a:r>
              <a:rPr lang="uk-UA" b="1"/>
              <a:t>. </a:t>
            </a:r>
            <a:r>
              <a:rPr lang="uk-UA"/>
              <a:t>Що </a:t>
            </a:r>
            <a:r>
              <a:rPr lang="uk-UA" smtClean="0"/>
              <a:t>назива</a:t>
            </a:r>
            <a:r>
              <a:rPr lang="ru-RU" smtClean="0"/>
              <a:t>ють </a:t>
            </a:r>
            <a:r>
              <a:rPr lang="ru-RU"/>
              <a:t>потенціалом електростатичного поля? </a:t>
            </a:r>
            <a:r>
              <a:rPr lang="ru-RU" b="1"/>
              <a:t>4. </a:t>
            </a:r>
            <a:r>
              <a:rPr lang="ru-RU"/>
              <a:t>Як розраховують </a:t>
            </a:r>
            <a:r>
              <a:rPr lang="ru-RU"/>
              <a:t>потенціал </a:t>
            </a:r>
            <a:r>
              <a:rPr lang="ru-RU" smtClean="0"/>
              <a:t>поля точкового </a:t>
            </a:r>
            <a:r>
              <a:rPr lang="ru-RU"/>
              <a:t>заряду</a:t>
            </a:r>
            <a:r>
              <a:rPr lang="ru-RU" smtClean="0"/>
              <a:t>?</a:t>
            </a:r>
          </a:p>
          <a:p>
            <a:pPr marL="0" indent="0">
              <a:buNone/>
            </a:pPr>
            <a:r>
              <a:rPr lang="ru-RU" smtClean="0"/>
              <a:t> </a:t>
            </a:r>
            <a:r>
              <a:rPr lang="ru-RU" b="1"/>
              <a:t>5. </a:t>
            </a:r>
            <a:r>
              <a:rPr lang="ru-RU"/>
              <a:t>Що таке різниця потенціалів?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0370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Приклад розв</a:t>
            </a:r>
            <a:r>
              <a:rPr lang="en-US" smtClean="0"/>
              <a:t>’</a:t>
            </a:r>
            <a:r>
              <a:rPr lang="uk-UA" smtClean="0"/>
              <a:t>язування задачі</a:t>
            </a:r>
            <a:endParaRPr lang="uk-UA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352928" cy="1026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55777"/>
            <a:ext cx="7537450" cy="35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050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Приклад розв</a:t>
            </a:r>
            <a:r>
              <a:rPr lang="en-US" smtClean="0"/>
              <a:t>’</a:t>
            </a:r>
            <a:r>
              <a:rPr lang="uk-UA" smtClean="0"/>
              <a:t>язування задачі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/>
              <a:t>Порошинка масою 2 мг, яка має заряд -5 мкКл, починає рухатися у електричному полі з точки, потенціал якої дорівнює 20 В. Визначте потенціал точки, у якій швидкість руху порошинки дорівнюватиме 10 </a:t>
            </a:r>
            <a:r>
              <a:rPr lang="uk-UA"/>
              <a:t>м/с</a:t>
            </a:r>
            <a:r>
              <a:rPr lang="uk-UA" smtClean="0"/>
              <a:t>.</a:t>
            </a:r>
          </a:p>
          <a:p>
            <a:endParaRPr lang="uk-UA"/>
          </a:p>
        </p:txBody>
      </p:sp>
      <p:pic>
        <p:nvPicPr>
          <p:cNvPr id="2050" name="Picture 2" descr="https://subject.com.ua/physics/zno2018/zno2018.files/image15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43" y="3501008"/>
            <a:ext cx="135447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3573016"/>
            <a:ext cx="633670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/>
              <a:t>Розв'язання</a:t>
            </a:r>
          </a:p>
          <a:p>
            <a:r>
              <a:rPr lang="ru-RU" sz="1200"/>
              <a:t>Запишемо дві формули для визначення роботи, яку здійснює електричне поле з переміщення зарядженої порошинки:</a:t>
            </a:r>
          </a:p>
          <a:p>
            <a:r>
              <a:rPr lang="uk-UA" sz="1400"/>
              <a:t>А = </a:t>
            </a:r>
            <a:r>
              <a:rPr lang="en-US" sz="1400"/>
              <a:t>q(</a:t>
            </a:r>
            <a:r>
              <a:rPr lang="en-US" sz="1400" baseline="-25000"/>
              <a:t>1 </a:t>
            </a:r>
            <a:r>
              <a:rPr lang="en-US" sz="1400"/>
              <a:t>- </a:t>
            </a:r>
            <a:r>
              <a:rPr lang="en-US" sz="1400" baseline="-25000"/>
              <a:t>2</a:t>
            </a:r>
            <a:r>
              <a:rPr lang="en-US" sz="1400" smtClean="0"/>
              <a:t>),</a:t>
            </a:r>
            <a:r>
              <a:rPr lang="uk-UA" sz="1400" smtClean="0"/>
              <a:t>  </a:t>
            </a:r>
          </a:p>
          <a:p>
            <a:r>
              <a:rPr lang="ru-RU" sz="1400"/>
              <a:t>Оскільки порошинка рухається зі стану спокою, то v</a:t>
            </a:r>
            <a:r>
              <a:rPr lang="ru-RU" sz="1400" baseline="-25000"/>
              <a:t>1</a:t>
            </a:r>
            <a:r>
              <a:rPr lang="ru-RU" sz="1400"/>
              <a:t> = 0.</a:t>
            </a:r>
          </a:p>
          <a:p>
            <a:r>
              <a:rPr lang="ru-RU" sz="1400"/>
              <a:t>Отже, q(</a:t>
            </a:r>
            <a:r>
              <a:rPr lang="ru-RU" sz="1400" baseline="-25000"/>
              <a:t>1 </a:t>
            </a:r>
            <a:r>
              <a:rPr lang="ru-RU" sz="1400"/>
              <a:t>- </a:t>
            </a:r>
            <a:r>
              <a:rPr lang="ru-RU" sz="1400" baseline="-25000"/>
              <a:t>2</a:t>
            </a:r>
            <a:r>
              <a:rPr lang="ru-RU" sz="1400"/>
              <a:t>) =</a:t>
            </a:r>
            <a:r>
              <a:rPr lang="ru-RU" sz="1400"/>
              <a:t> </a:t>
            </a:r>
            <a:r>
              <a:rPr lang="ru-RU" sz="1400" smtClean="0"/>
              <a:t> </a:t>
            </a:r>
            <a:endParaRPr lang="ru-RU" sz="1400"/>
          </a:p>
          <a:p>
            <a:endParaRPr lang="uk-UA" sz="1400"/>
          </a:p>
        </p:txBody>
      </p:sp>
      <p:pic>
        <p:nvPicPr>
          <p:cNvPr id="2052" name="Picture 4" descr="https://subject.com.ua/physics/zno2018/zno2018.files/image158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139515"/>
            <a:ext cx="9144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subject.com.ua/physics/zno2018/zno2018.files/image158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508" y="4592627"/>
            <a:ext cx="1259080" cy="39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084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Вопросы, Ответы, Вопросительный Знак, Ответ, Справ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76872"/>
            <a:ext cx="3977680" cy="397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Задачі для самостійного розв</a:t>
            </a:r>
            <a:r>
              <a:rPr lang="en-US" smtClean="0"/>
              <a:t>’</a:t>
            </a:r>
            <a:r>
              <a:rPr lang="uk-UA" smtClean="0"/>
              <a:t>язання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mtClean="0"/>
              <a:t>1. Позитивно </a:t>
            </a:r>
            <a:r>
              <a:rPr lang="ru-RU"/>
              <a:t>заряджена частинка масою 9 мг і зарядом 9 мкКл вилітає із точки з потенціалом 150 В зі швидкістю 50 м/с. Яку швидкість (y метрах на секунди) матимечастинка у точці з потенціалом 175 В? Прийміть  = </a:t>
            </a:r>
            <a:r>
              <a:rPr lang="ru-RU"/>
              <a:t>2,45</a:t>
            </a:r>
            <a:r>
              <a:rPr lang="ru-RU" smtClean="0"/>
              <a:t>.</a:t>
            </a:r>
          </a:p>
          <a:p>
            <a:pPr marL="0" indent="0">
              <a:buNone/>
            </a:pPr>
            <a:endParaRPr lang="ru-RU"/>
          </a:p>
          <a:p>
            <a:pPr marL="0" indent="0" algn="just">
              <a:buNone/>
            </a:pPr>
            <a:r>
              <a:rPr lang="ru-RU" smtClean="0"/>
              <a:t>2. Точки </a:t>
            </a:r>
            <a:r>
              <a:rPr lang="ru-RU"/>
              <a:t>А, Б, В і Г розташовані в однорідному електричному полі (див. рисунок) на відстані 10 см від точки Д. Між якими точками різниця потенціалів становить 25 В, якщо напруженість електричного поля дорівнює 500 В/м?</a:t>
            </a:r>
          </a:p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5628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uk-UA" sz="2800" b="1" u="sng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Фізика </a:t>
            </a:r>
            <a:r>
              <a:rPr lang="uk-UA" sz="2800" b="1" u="sng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uk-UA" sz="2800" b="1" u="sng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кл. Стандарт. За редацією В.Г. Баряхтара, С.О. Довгого:   </a:t>
            </a:r>
          </a:p>
          <a:p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овторити:  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endParaRPr lang="uk-UA" b="1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Вправа 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- 5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(розв'язати)</a:t>
            </a:r>
          </a:p>
          <a:p>
            <a:endParaRPr lang="uk-UA" b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язки  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надіслати: 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Viber, Telegram</a:t>
            </a:r>
            <a:endParaRPr lang="uk-UA" b="1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Домашнє завдання</a:t>
            </a:r>
            <a:endParaRPr lang="uk-UA"/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5856" y="3312117"/>
            <a:ext cx="2888072" cy="1406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3118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119</TotalTime>
  <Words>233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Начальная</vt:lpstr>
      <vt:lpstr>Розв’язування задач </vt:lpstr>
      <vt:lpstr>Згадаємо</vt:lpstr>
      <vt:lpstr>Приклад розв’язування задачі</vt:lpstr>
      <vt:lpstr>Приклад розв’язування задачі</vt:lpstr>
      <vt:lpstr>Задачі для самостійного розв’язання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Дмитрий</cp:lastModifiedBy>
  <cp:revision>6</cp:revision>
  <dcterms:created xsi:type="dcterms:W3CDTF">2020-03-18T19:19:29Z</dcterms:created>
  <dcterms:modified xsi:type="dcterms:W3CDTF">2020-03-18T21:31:43Z</dcterms:modified>
</cp:coreProperties>
</file>