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33" r:id="rId3"/>
    <p:sldId id="332" r:id="rId4"/>
    <p:sldId id="327" r:id="rId5"/>
    <p:sldId id="310" r:id="rId6"/>
    <p:sldId id="331" r:id="rId7"/>
    <p:sldId id="336" r:id="rId8"/>
    <p:sldId id="340" r:id="rId9"/>
    <p:sldId id="339" r:id="rId10"/>
    <p:sldId id="341" r:id="rId11"/>
    <p:sldId id="338" r:id="rId12"/>
    <p:sldId id="344" r:id="rId13"/>
    <p:sldId id="343" r:id="rId14"/>
    <p:sldId id="345" r:id="rId15"/>
    <p:sldId id="342" r:id="rId16"/>
    <p:sldId id="334" r:id="rId17"/>
    <p:sldId id="33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5A5"/>
    <a:srgbClr val="2B72ED"/>
    <a:srgbClr val="047441"/>
    <a:srgbClr val="2E4FA7"/>
    <a:srgbClr val="2C53B7"/>
    <a:srgbClr val="27B153"/>
    <a:srgbClr val="7807AC"/>
    <a:srgbClr val="B20003"/>
    <a:srgbClr val="964748"/>
    <a:srgbClr val="1C5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7FFF0-F14C-4E1D-98F3-D8F535A469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CE7B343-8B3A-431D-BF18-02FE4D21F68A}">
      <dgm:prSet phldrT="[Текст]"/>
      <dgm:spPr/>
      <dgm:t>
        <a:bodyPr/>
        <a:lstStyle/>
        <a:p>
          <a:r>
            <a:rPr lang="uk-UA" smtClean="0">
              <a:latin typeface="Century Gothic" panose="020B0502020202020204" pitchFamily="34" charset="0"/>
            </a:rPr>
            <a:t>Інформація повинна бути чітко структурована</a:t>
          </a:r>
          <a:endParaRPr lang="ru-RU" dirty="0">
            <a:latin typeface="Century Gothic" panose="020B0502020202020204" pitchFamily="34" charset="0"/>
          </a:endParaRPr>
        </a:p>
      </dgm:t>
    </dgm:pt>
    <dgm:pt modelId="{6BC44460-6B68-4FEA-A055-6C95628076BD}" type="parTrans" cxnId="{012C692D-4D01-496D-8079-A85219288B47}">
      <dgm:prSet/>
      <dgm:spPr/>
      <dgm:t>
        <a:bodyPr/>
        <a:lstStyle/>
        <a:p>
          <a:endParaRPr lang="ru-RU"/>
        </a:p>
      </dgm:t>
    </dgm:pt>
    <dgm:pt modelId="{4F740CF5-7987-4152-A989-23D45D1CFE14}" type="sibTrans" cxnId="{012C692D-4D01-496D-8079-A85219288B47}">
      <dgm:prSet/>
      <dgm:spPr/>
      <dgm:t>
        <a:bodyPr/>
        <a:lstStyle/>
        <a:p>
          <a:endParaRPr lang="ru-RU"/>
        </a:p>
      </dgm:t>
    </dgm:pt>
    <dgm:pt modelId="{0A5E4014-D94B-4D34-BDAE-56135C068F6A}">
      <dgm:prSet phldrT="[Текст]"/>
      <dgm:spPr/>
      <dgm:t>
        <a:bodyPr/>
        <a:lstStyle/>
        <a:p>
          <a:r>
            <a:rPr lang="uk-UA" smtClean="0">
              <a:latin typeface="Century Gothic" panose="020B0502020202020204" pitchFamily="34" charset="0"/>
            </a:rPr>
            <a:t>Читабельний шрифт</a:t>
          </a:r>
          <a:endParaRPr lang="ru-RU" dirty="0">
            <a:latin typeface="Century Gothic" panose="020B0502020202020204" pitchFamily="34" charset="0"/>
          </a:endParaRPr>
        </a:p>
      </dgm:t>
    </dgm:pt>
    <dgm:pt modelId="{4BA9C481-E3C9-448D-BDED-F27D36BEFEB6}" type="parTrans" cxnId="{25409E2E-BF8F-4012-96EE-3B03F90C3876}">
      <dgm:prSet/>
      <dgm:spPr/>
      <dgm:t>
        <a:bodyPr/>
        <a:lstStyle/>
        <a:p>
          <a:endParaRPr lang="ru-RU"/>
        </a:p>
      </dgm:t>
    </dgm:pt>
    <dgm:pt modelId="{44AD5DD6-DC7F-446C-A549-F55801018110}" type="sibTrans" cxnId="{25409E2E-BF8F-4012-96EE-3B03F90C3876}">
      <dgm:prSet/>
      <dgm:spPr/>
      <dgm:t>
        <a:bodyPr/>
        <a:lstStyle/>
        <a:p>
          <a:endParaRPr lang="ru-RU"/>
        </a:p>
      </dgm:t>
    </dgm:pt>
    <dgm:pt modelId="{B79B4840-8432-4FA5-9E00-BFD62FE9C884}">
      <dgm:prSet phldrT="[Текст]"/>
      <dgm:spPr/>
      <dgm:t>
        <a:bodyPr/>
        <a:lstStyle/>
        <a:p>
          <a:r>
            <a:rPr lang="uk-UA" dirty="0" smtClean="0">
              <a:latin typeface="Century Gothic" panose="020B0502020202020204" pitchFamily="34" charset="0"/>
            </a:rPr>
            <a:t>Колірна палітра відповідає правилам колористики</a:t>
          </a:r>
          <a:endParaRPr lang="ru-RU" dirty="0">
            <a:latin typeface="Century Gothic" panose="020B0502020202020204" pitchFamily="34" charset="0"/>
          </a:endParaRPr>
        </a:p>
      </dgm:t>
    </dgm:pt>
    <dgm:pt modelId="{934428F3-8D8B-4516-B300-DB82322D4ADC}" type="parTrans" cxnId="{D92D435C-BE5B-48E4-BFC0-55E36CFC506B}">
      <dgm:prSet/>
      <dgm:spPr/>
      <dgm:t>
        <a:bodyPr/>
        <a:lstStyle/>
        <a:p>
          <a:endParaRPr lang="ru-RU"/>
        </a:p>
      </dgm:t>
    </dgm:pt>
    <dgm:pt modelId="{8DDC92DA-53A2-4C06-8B00-5CEA66EFFC8A}" type="sibTrans" cxnId="{D92D435C-BE5B-48E4-BFC0-55E36CFC506B}">
      <dgm:prSet/>
      <dgm:spPr/>
      <dgm:t>
        <a:bodyPr/>
        <a:lstStyle/>
        <a:p>
          <a:endParaRPr lang="ru-RU"/>
        </a:p>
      </dgm:t>
    </dgm:pt>
    <dgm:pt modelId="{D6F27D59-1E1B-43FB-9EC1-4791E85CC1A1}">
      <dgm:prSet/>
      <dgm:spPr/>
      <dgm:t>
        <a:bodyPr/>
        <a:lstStyle/>
        <a:p>
          <a:r>
            <a:rPr lang="uk-UA" smtClean="0">
              <a:latin typeface="Century Gothic" panose="020B0502020202020204" pitchFamily="34" charset="0"/>
            </a:rPr>
            <a:t>Інформація має відповідати тематиці сайту</a:t>
          </a:r>
          <a:endParaRPr lang="ru-RU" dirty="0">
            <a:latin typeface="Century Gothic" panose="020B0502020202020204" pitchFamily="34" charset="0"/>
          </a:endParaRPr>
        </a:p>
      </dgm:t>
    </dgm:pt>
    <dgm:pt modelId="{0D3613F4-5DA0-4E91-A53D-CFB4F2F0406A}" type="parTrans" cxnId="{65525F8B-F08B-4016-BAC2-5F127F8B171E}">
      <dgm:prSet/>
      <dgm:spPr/>
      <dgm:t>
        <a:bodyPr/>
        <a:lstStyle/>
        <a:p>
          <a:endParaRPr lang="ru-RU"/>
        </a:p>
      </dgm:t>
    </dgm:pt>
    <dgm:pt modelId="{C699DE06-518D-4D7B-BD63-892075F84C7E}" type="sibTrans" cxnId="{65525F8B-F08B-4016-BAC2-5F127F8B171E}">
      <dgm:prSet/>
      <dgm:spPr/>
      <dgm:t>
        <a:bodyPr/>
        <a:lstStyle/>
        <a:p>
          <a:endParaRPr lang="ru-RU"/>
        </a:p>
      </dgm:t>
    </dgm:pt>
    <dgm:pt modelId="{5CE74527-449D-47F9-B640-65B8B9E09986}">
      <dgm:prSet/>
      <dgm:spPr/>
      <dgm:t>
        <a:bodyPr/>
        <a:lstStyle/>
        <a:p>
          <a:r>
            <a:rPr lang="uk-UA" smtClean="0">
              <a:latin typeface="Century Gothic" panose="020B0502020202020204" pitchFamily="34" charset="0"/>
            </a:rPr>
            <a:t>Навігація повинна бути простою і зрозумілою</a:t>
          </a:r>
          <a:endParaRPr lang="ru-RU" dirty="0">
            <a:latin typeface="Century Gothic" panose="020B0502020202020204" pitchFamily="34" charset="0"/>
          </a:endParaRPr>
        </a:p>
      </dgm:t>
    </dgm:pt>
    <dgm:pt modelId="{CFFAA0F5-3437-459F-A78F-800D684363C2}" type="parTrans" cxnId="{59817E82-B6D0-4ACC-8C27-010DFE25F26F}">
      <dgm:prSet/>
      <dgm:spPr/>
      <dgm:t>
        <a:bodyPr/>
        <a:lstStyle/>
        <a:p>
          <a:endParaRPr lang="ru-RU"/>
        </a:p>
      </dgm:t>
    </dgm:pt>
    <dgm:pt modelId="{20AAD425-C297-42EF-94DD-B6753B88C979}" type="sibTrans" cxnId="{59817E82-B6D0-4ACC-8C27-010DFE25F26F}">
      <dgm:prSet/>
      <dgm:spPr/>
      <dgm:t>
        <a:bodyPr/>
        <a:lstStyle/>
        <a:p>
          <a:endParaRPr lang="ru-RU"/>
        </a:p>
      </dgm:t>
    </dgm:pt>
    <dgm:pt modelId="{05916424-3151-43EA-A408-B4A82F946CF2}">
      <dgm:prSet/>
      <dgm:spPr/>
      <dgm:t>
        <a:bodyPr/>
        <a:lstStyle/>
        <a:p>
          <a:r>
            <a:rPr lang="uk-UA" smtClean="0">
              <a:latin typeface="Century Gothic" panose="020B0502020202020204" pitchFamily="34" charset="0"/>
            </a:rPr>
            <a:t>Всі сторінки мають посилання на головну</a:t>
          </a:r>
          <a:endParaRPr lang="ru-RU" dirty="0">
            <a:latin typeface="Century Gothic" panose="020B0502020202020204" pitchFamily="34" charset="0"/>
          </a:endParaRPr>
        </a:p>
      </dgm:t>
    </dgm:pt>
    <dgm:pt modelId="{928D6B59-A484-430F-B898-34D839487F9F}" type="parTrans" cxnId="{FF6E1888-FA95-4245-BBB8-032C20754A4C}">
      <dgm:prSet/>
      <dgm:spPr/>
      <dgm:t>
        <a:bodyPr/>
        <a:lstStyle/>
        <a:p>
          <a:endParaRPr lang="ru-RU"/>
        </a:p>
      </dgm:t>
    </dgm:pt>
    <dgm:pt modelId="{C22B6A04-1F03-40A4-AEDC-ACEE54A528C1}" type="sibTrans" cxnId="{FF6E1888-FA95-4245-BBB8-032C20754A4C}">
      <dgm:prSet/>
      <dgm:spPr/>
      <dgm:t>
        <a:bodyPr/>
        <a:lstStyle/>
        <a:p>
          <a:endParaRPr lang="ru-RU"/>
        </a:p>
      </dgm:t>
    </dgm:pt>
    <dgm:pt modelId="{1F7D13B3-1C35-4A87-848A-51E542BC8632}">
      <dgm:prSet/>
      <dgm:spPr/>
      <dgm:t>
        <a:bodyPr/>
        <a:lstStyle/>
        <a:p>
          <a:r>
            <a:rPr lang="uk-UA" smtClean="0">
              <a:latin typeface="Century Gothic" panose="020B0502020202020204" pitchFamily="34" charset="0"/>
            </a:rPr>
            <a:t>Використовуються унікальні фотографії та сінематограф</a:t>
          </a:r>
          <a:endParaRPr lang="ru-RU" dirty="0">
            <a:latin typeface="Century Gothic" panose="020B0502020202020204" pitchFamily="34" charset="0"/>
          </a:endParaRPr>
        </a:p>
      </dgm:t>
    </dgm:pt>
    <dgm:pt modelId="{E042599B-2ADE-4042-99AC-81307E8E4CE7}" type="parTrans" cxnId="{0E53F53B-742C-4561-86B6-F1F21DC364C8}">
      <dgm:prSet/>
      <dgm:spPr/>
      <dgm:t>
        <a:bodyPr/>
        <a:lstStyle/>
        <a:p>
          <a:endParaRPr lang="ru-RU"/>
        </a:p>
      </dgm:t>
    </dgm:pt>
    <dgm:pt modelId="{26A1CC38-CE2F-403D-A338-5EF0CAD31502}" type="sibTrans" cxnId="{0E53F53B-742C-4561-86B6-F1F21DC364C8}">
      <dgm:prSet/>
      <dgm:spPr/>
      <dgm:t>
        <a:bodyPr/>
        <a:lstStyle/>
        <a:p>
          <a:endParaRPr lang="ru-RU"/>
        </a:p>
      </dgm:t>
    </dgm:pt>
    <dgm:pt modelId="{58418BA8-ED21-4CC7-9E8D-A07E42FF80C9}" type="pres">
      <dgm:prSet presAssocID="{5D97FFF0-F14C-4E1D-98F3-D8F535A469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D9B6F4F-0C38-481B-BD50-58E90686C78B}" type="pres">
      <dgm:prSet presAssocID="{5D97FFF0-F14C-4E1D-98F3-D8F535A4695C}" presName="Name1" presStyleCnt="0"/>
      <dgm:spPr/>
    </dgm:pt>
    <dgm:pt modelId="{0BFB9B60-53B8-42FF-8F37-A5A0436594D9}" type="pres">
      <dgm:prSet presAssocID="{5D97FFF0-F14C-4E1D-98F3-D8F535A4695C}" presName="cycle" presStyleCnt="0"/>
      <dgm:spPr/>
    </dgm:pt>
    <dgm:pt modelId="{8A3E5DDD-6082-4257-9AC4-790E6EC170DE}" type="pres">
      <dgm:prSet presAssocID="{5D97FFF0-F14C-4E1D-98F3-D8F535A4695C}" presName="srcNode" presStyleLbl="node1" presStyleIdx="0" presStyleCnt="7"/>
      <dgm:spPr/>
    </dgm:pt>
    <dgm:pt modelId="{9A40978E-B303-4695-ABF3-0C94518431BA}" type="pres">
      <dgm:prSet presAssocID="{5D97FFF0-F14C-4E1D-98F3-D8F535A4695C}" presName="conn" presStyleLbl="parChTrans1D2" presStyleIdx="0" presStyleCnt="1"/>
      <dgm:spPr/>
      <dgm:t>
        <a:bodyPr/>
        <a:lstStyle/>
        <a:p>
          <a:endParaRPr lang="ru-RU"/>
        </a:p>
      </dgm:t>
    </dgm:pt>
    <dgm:pt modelId="{62E3ECEB-0E0F-45E0-B6DC-BED453FDE5BD}" type="pres">
      <dgm:prSet presAssocID="{5D97FFF0-F14C-4E1D-98F3-D8F535A4695C}" presName="extraNode" presStyleLbl="node1" presStyleIdx="0" presStyleCnt="7"/>
      <dgm:spPr/>
    </dgm:pt>
    <dgm:pt modelId="{FAC2F6A1-F6D8-4EC3-B83E-C62C8B1DF46C}" type="pres">
      <dgm:prSet presAssocID="{5D97FFF0-F14C-4E1D-98F3-D8F535A4695C}" presName="dstNode" presStyleLbl="node1" presStyleIdx="0" presStyleCnt="7"/>
      <dgm:spPr/>
    </dgm:pt>
    <dgm:pt modelId="{38C59E2B-C393-41BE-8F3B-0AE5F0A7AA80}" type="pres">
      <dgm:prSet presAssocID="{4CE7B343-8B3A-431D-BF18-02FE4D21F68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D850-73EC-493F-8828-298E729C118D}" type="pres">
      <dgm:prSet presAssocID="{4CE7B343-8B3A-431D-BF18-02FE4D21F68A}" presName="accent_1" presStyleCnt="0"/>
      <dgm:spPr/>
    </dgm:pt>
    <dgm:pt modelId="{F364E55E-D502-4791-AA71-61F8EC09210D}" type="pres">
      <dgm:prSet presAssocID="{4CE7B343-8B3A-431D-BF18-02FE4D21F68A}" presName="accentRepeatNode" presStyleLbl="solidFgAcc1" presStyleIdx="0" presStyleCnt="7"/>
      <dgm:spPr/>
    </dgm:pt>
    <dgm:pt modelId="{EFFD02C6-15CE-409A-9B94-3F90088659F3}" type="pres">
      <dgm:prSet presAssocID="{D6F27D59-1E1B-43FB-9EC1-4791E85CC1A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449B1-978A-4C88-AC21-9F32A68E2AE6}" type="pres">
      <dgm:prSet presAssocID="{D6F27D59-1E1B-43FB-9EC1-4791E85CC1A1}" presName="accent_2" presStyleCnt="0"/>
      <dgm:spPr/>
    </dgm:pt>
    <dgm:pt modelId="{561D2874-1AD3-4AF3-A176-44C6688ECBCD}" type="pres">
      <dgm:prSet presAssocID="{D6F27D59-1E1B-43FB-9EC1-4791E85CC1A1}" presName="accentRepeatNode" presStyleLbl="solidFgAcc1" presStyleIdx="1" presStyleCnt="7"/>
      <dgm:spPr/>
    </dgm:pt>
    <dgm:pt modelId="{6FA19D95-76CB-48E6-8BBC-FD334ECDDA92}" type="pres">
      <dgm:prSet presAssocID="{5CE74527-449D-47F9-B640-65B8B9E0998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B10E8-BEB1-47FB-A002-50E361FC12FC}" type="pres">
      <dgm:prSet presAssocID="{5CE74527-449D-47F9-B640-65B8B9E09986}" presName="accent_3" presStyleCnt="0"/>
      <dgm:spPr/>
    </dgm:pt>
    <dgm:pt modelId="{99AA004F-9EB1-4256-8F60-C3480611A9DD}" type="pres">
      <dgm:prSet presAssocID="{5CE74527-449D-47F9-B640-65B8B9E09986}" presName="accentRepeatNode" presStyleLbl="solidFgAcc1" presStyleIdx="2" presStyleCnt="7"/>
      <dgm:spPr/>
    </dgm:pt>
    <dgm:pt modelId="{CABED4B5-DEF7-456D-91FE-C010545E2BD7}" type="pres">
      <dgm:prSet presAssocID="{05916424-3151-43EA-A408-B4A82F946CF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308E2-8FDD-4F5D-9D18-FB9202A10845}" type="pres">
      <dgm:prSet presAssocID="{05916424-3151-43EA-A408-B4A82F946CF2}" presName="accent_4" presStyleCnt="0"/>
      <dgm:spPr/>
    </dgm:pt>
    <dgm:pt modelId="{39CF76B7-A9C9-40CA-8285-754683CB86D2}" type="pres">
      <dgm:prSet presAssocID="{05916424-3151-43EA-A408-B4A82F946CF2}" presName="accentRepeatNode" presStyleLbl="solidFgAcc1" presStyleIdx="3" presStyleCnt="7"/>
      <dgm:spPr/>
    </dgm:pt>
    <dgm:pt modelId="{160EC1CD-EBB2-4B00-B1D6-EDFD896B92C0}" type="pres">
      <dgm:prSet presAssocID="{1F7D13B3-1C35-4A87-848A-51E542BC863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06143-168E-4214-8628-DD6B91B51DA2}" type="pres">
      <dgm:prSet presAssocID="{1F7D13B3-1C35-4A87-848A-51E542BC8632}" presName="accent_5" presStyleCnt="0"/>
      <dgm:spPr/>
    </dgm:pt>
    <dgm:pt modelId="{50335330-48D7-485F-AC34-5A6FEAE348AE}" type="pres">
      <dgm:prSet presAssocID="{1F7D13B3-1C35-4A87-848A-51E542BC8632}" presName="accentRepeatNode" presStyleLbl="solidFgAcc1" presStyleIdx="4" presStyleCnt="7"/>
      <dgm:spPr/>
    </dgm:pt>
    <dgm:pt modelId="{13B5688A-4891-421E-B3B3-5A34F6E85A3B}" type="pres">
      <dgm:prSet presAssocID="{0A5E4014-D94B-4D34-BDAE-56135C068F6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D81F6-F419-44E4-B461-CCF6F0A490E1}" type="pres">
      <dgm:prSet presAssocID="{0A5E4014-D94B-4D34-BDAE-56135C068F6A}" presName="accent_6" presStyleCnt="0"/>
      <dgm:spPr/>
    </dgm:pt>
    <dgm:pt modelId="{4E552EE1-A1F0-4539-A9A8-04329CBEFF58}" type="pres">
      <dgm:prSet presAssocID="{0A5E4014-D94B-4D34-BDAE-56135C068F6A}" presName="accentRepeatNode" presStyleLbl="solidFgAcc1" presStyleIdx="5" presStyleCnt="7"/>
      <dgm:spPr/>
    </dgm:pt>
    <dgm:pt modelId="{14E00DA8-0C36-4476-94AC-7179733312AD}" type="pres">
      <dgm:prSet presAssocID="{B79B4840-8432-4FA5-9E00-BFD62FE9C88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2D152-A4B0-4E81-B865-7F9BCDE66D13}" type="pres">
      <dgm:prSet presAssocID="{B79B4840-8432-4FA5-9E00-BFD62FE9C884}" presName="accent_7" presStyleCnt="0"/>
      <dgm:spPr/>
    </dgm:pt>
    <dgm:pt modelId="{88DE632A-84CA-4312-9864-1A8BA47E13F3}" type="pres">
      <dgm:prSet presAssocID="{B79B4840-8432-4FA5-9E00-BFD62FE9C884}" presName="accentRepeatNode" presStyleLbl="solidFgAcc1" presStyleIdx="6" presStyleCnt="7"/>
      <dgm:spPr/>
    </dgm:pt>
  </dgm:ptLst>
  <dgm:cxnLst>
    <dgm:cxn modelId="{8554715E-5D45-40F6-BF6E-D446787A3A23}" type="presOf" srcId="{4F740CF5-7987-4152-A989-23D45D1CFE14}" destId="{9A40978E-B303-4695-ABF3-0C94518431BA}" srcOrd="0" destOrd="0" presId="urn:microsoft.com/office/officeart/2008/layout/VerticalCurvedList"/>
    <dgm:cxn modelId="{11FE650C-913D-469F-8EA4-A16D4D4E1911}" type="presOf" srcId="{5D97FFF0-F14C-4E1D-98F3-D8F535A4695C}" destId="{58418BA8-ED21-4CC7-9E8D-A07E42FF80C9}" srcOrd="0" destOrd="0" presId="urn:microsoft.com/office/officeart/2008/layout/VerticalCurvedList"/>
    <dgm:cxn modelId="{012C692D-4D01-496D-8079-A85219288B47}" srcId="{5D97FFF0-F14C-4E1D-98F3-D8F535A4695C}" destId="{4CE7B343-8B3A-431D-BF18-02FE4D21F68A}" srcOrd="0" destOrd="0" parTransId="{6BC44460-6B68-4FEA-A055-6C95628076BD}" sibTransId="{4F740CF5-7987-4152-A989-23D45D1CFE14}"/>
    <dgm:cxn modelId="{712DDB04-C515-4E9A-9100-FB5BE5DA17C7}" type="presOf" srcId="{4CE7B343-8B3A-431D-BF18-02FE4D21F68A}" destId="{38C59E2B-C393-41BE-8F3B-0AE5F0A7AA80}" srcOrd="0" destOrd="0" presId="urn:microsoft.com/office/officeart/2008/layout/VerticalCurvedList"/>
    <dgm:cxn modelId="{0E53F53B-742C-4561-86B6-F1F21DC364C8}" srcId="{5D97FFF0-F14C-4E1D-98F3-D8F535A4695C}" destId="{1F7D13B3-1C35-4A87-848A-51E542BC8632}" srcOrd="4" destOrd="0" parTransId="{E042599B-2ADE-4042-99AC-81307E8E4CE7}" sibTransId="{26A1CC38-CE2F-403D-A338-5EF0CAD31502}"/>
    <dgm:cxn modelId="{AEB808D0-E65A-44F6-91AD-4C8E89653B99}" type="presOf" srcId="{D6F27D59-1E1B-43FB-9EC1-4791E85CC1A1}" destId="{EFFD02C6-15CE-409A-9B94-3F90088659F3}" srcOrd="0" destOrd="0" presId="urn:microsoft.com/office/officeart/2008/layout/VerticalCurvedList"/>
    <dgm:cxn modelId="{A48D9E2D-40E4-4D50-8BC8-1A37138E52C0}" type="presOf" srcId="{5CE74527-449D-47F9-B640-65B8B9E09986}" destId="{6FA19D95-76CB-48E6-8BBC-FD334ECDDA92}" srcOrd="0" destOrd="0" presId="urn:microsoft.com/office/officeart/2008/layout/VerticalCurvedList"/>
    <dgm:cxn modelId="{B7719CB5-B26A-4F61-A2EF-E54E5CD847FB}" type="presOf" srcId="{B79B4840-8432-4FA5-9E00-BFD62FE9C884}" destId="{14E00DA8-0C36-4476-94AC-7179733312AD}" srcOrd="0" destOrd="0" presId="urn:microsoft.com/office/officeart/2008/layout/VerticalCurvedList"/>
    <dgm:cxn modelId="{59817E82-B6D0-4ACC-8C27-010DFE25F26F}" srcId="{5D97FFF0-F14C-4E1D-98F3-D8F535A4695C}" destId="{5CE74527-449D-47F9-B640-65B8B9E09986}" srcOrd="2" destOrd="0" parTransId="{CFFAA0F5-3437-459F-A78F-800D684363C2}" sibTransId="{20AAD425-C297-42EF-94DD-B6753B88C979}"/>
    <dgm:cxn modelId="{21A0A81E-4A8C-4FB3-8DBD-AF0E225C8E9A}" type="presOf" srcId="{0A5E4014-D94B-4D34-BDAE-56135C068F6A}" destId="{13B5688A-4891-421E-B3B3-5A34F6E85A3B}" srcOrd="0" destOrd="0" presId="urn:microsoft.com/office/officeart/2008/layout/VerticalCurvedList"/>
    <dgm:cxn modelId="{65525F8B-F08B-4016-BAC2-5F127F8B171E}" srcId="{5D97FFF0-F14C-4E1D-98F3-D8F535A4695C}" destId="{D6F27D59-1E1B-43FB-9EC1-4791E85CC1A1}" srcOrd="1" destOrd="0" parTransId="{0D3613F4-5DA0-4E91-A53D-CFB4F2F0406A}" sibTransId="{C699DE06-518D-4D7B-BD63-892075F84C7E}"/>
    <dgm:cxn modelId="{25409E2E-BF8F-4012-96EE-3B03F90C3876}" srcId="{5D97FFF0-F14C-4E1D-98F3-D8F535A4695C}" destId="{0A5E4014-D94B-4D34-BDAE-56135C068F6A}" srcOrd="5" destOrd="0" parTransId="{4BA9C481-E3C9-448D-BDED-F27D36BEFEB6}" sibTransId="{44AD5DD6-DC7F-446C-A549-F55801018110}"/>
    <dgm:cxn modelId="{D92D435C-BE5B-48E4-BFC0-55E36CFC506B}" srcId="{5D97FFF0-F14C-4E1D-98F3-D8F535A4695C}" destId="{B79B4840-8432-4FA5-9E00-BFD62FE9C884}" srcOrd="6" destOrd="0" parTransId="{934428F3-8D8B-4516-B300-DB82322D4ADC}" sibTransId="{8DDC92DA-53A2-4C06-8B00-5CEA66EFFC8A}"/>
    <dgm:cxn modelId="{0AEC7A93-CC0C-4BD3-AEE6-265AF9744A36}" type="presOf" srcId="{1F7D13B3-1C35-4A87-848A-51E542BC8632}" destId="{160EC1CD-EBB2-4B00-B1D6-EDFD896B92C0}" srcOrd="0" destOrd="0" presId="urn:microsoft.com/office/officeart/2008/layout/VerticalCurvedList"/>
    <dgm:cxn modelId="{FF6E1888-FA95-4245-BBB8-032C20754A4C}" srcId="{5D97FFF0-F14C-4E1D-98F3-D8F535A4695C}" destId="{05916424-3151-43EA-A408-B4A82F946CF2}" srcOrd="3" destOrd="0" parTransId="{928D6B59-A484-430F-B898-34D839487F9F}" sibTransId="{C22B6A04-1F03-40A4-AEDC-ACEE54A528C1}"/>
    <dgm:cxn modelId="{4CC89610-C731-48EE-9BCC-6AC7BEF76083}" type="presOf" srcId="{05916424-3151-43EA-A408-B4A82F946CF2}" destId="{CABED4B5-DEF7-456D-91FE-C010545E2BD7}" srcOrd="0" destOrd="0" presId="urn:microsoft.com/office/officeart/2008/layout/VerticalCurvedList"/>
    <dgm:cxn modelId="{23D9B472-4C46-43DB-9F4E-3A073E5E8D9E}" type="presParOf" srcId="{58418BA8-ED21-4CC7-9E8D-A07E42FF80C9}" destId="{6D9B6F4F-0C38-481B-BD50-58E90686C78B}" srcOrd="0" destOrd="0" presId="urn:microsoft.com/office/officeart/2008/layout/VerticalCurvedList"/>
    <dgm:cxn modelId="{95DB1B53-A62D-497D-A0AC-F306C23DB937}" type="presParOf" srcId="{6D9B6F4F-0C38-481B-BD50-58E90686C78B}" destId="{0BFB9B60-53B8-42FF-8F37-A5A0436594D9}" srcOrd="0" destOrd="0" presId="urn:microsoft.com/office/officeart/2008/layout/VerticalCurvedList"/>
    <dgm:cxn modelId="{5D781B2A-954C-43B4-9AB1-26E819D8934B}" type="presParOf" srcId="{0BFB9B60-53B8-42FF-8F37-A5A0436594D9}" destId="{8A3E5DDD-6082-4257-9AC4-790E6EC170DE}" srcOrd="0" destOrd="0" presId="urn:microsoft.com/office/officeart/2008/layout/VerticalCurvedList"/>
    <dgm:cxn modelId="{D49C67C7-BE57-401B-9406-6C157CEFC4A5}" type="presParOf" srcId="{0BFB9B60-53B8-42FF-8F37-A5A0436594D9}" destId="{9A40978E-B303-4695-ABF3-0C94518431BA}" srcOrd="1" destOrd="0" presId="urn:microsoft.com/office/officeart/2008/layout/VerticalCurvedList"/>
    <dgm:cxn modelId="{2F6AD719-2A7B-4BEB-8F61-8C3BF48DF8DE}" type="presParOf" srcId="{0BFB9B60-53B8-42FF-8F37-A5A0436594D9}" destId="{62E3ECEB-0E0F-45E0-B6DC-BED453FDE5BD}" srcOrd="2" destOrd="0" presId="urn:microsoft.com/office/officeart/2008/layout/VerticalCurvedList"/>
    <dgm:cxn modelId="{97D43C51-93CD-4A65-A382-1ACAA2A67D44}" type="presParOf" srcId="{0BFB9B60-53B8-42FF-8F37-A5A0436594D9}" destId="{FAC2F6A1-F6D8-4EC3-B83E-C62C8B1DF46C}" srcOrd="3" destOrd="0" presId="urn:microsoft.com/office/officeart/2008/layout/VerticalCurvedList"/>
    <dgm:cxn modelId="{B25C0D8D-DE75-48F2-9D8F-5799F4655C9B}" type="presParOf" srcId="{6D9B6F4F-0C38-481B-BD50-58E90686C78B}" destId="{38C59E2B-C393-41BE-8F3B-0AE5F0A7AA80}" srcOrd="1" destOrd="0" presId="urn:microsoft.com/office/officeart/2008/layout/VerticalCurvedList"/>
    <dgm:cxn modelId="{628DF8E0-F129-444B-94F6-89CF73D2952F}" type="presParOf" srcId="{6D9B6F4F-0C38-481B-BD50-58E90686C78B}" destId="{9627D850-73EC-493F-8828-298E729C118D}" srcOrd="2" destOrd="0" presId="urn:microsoft.com/office/officeart/2008/layout/VerticalCurvedList"/>
    <dgm:cxn modelId="{A72C222D-78E1-4AE5-9FC5-E302C85FFEAB}" type="presParOf" srcId="{9627D850-73EC-493F-8828-298E729C118D}" destId="{F364E55E-D502-4791-AA71-61F8EC09210D}" srcOrd="0" destOrd="0" presId="urn:microsoft.com/office/officeart/2008/layout/VerticalCurvedList"/>
    <dgm:cxn modelId="{2497783F-91D0-4EBA-A074-170E4F8DD3A4}" type="presParOf" srcId="{6D9B6F4F-0C38-481B-BD50-58E90686C78B}" destId="{EFFD02C6-15CE-409A-9B94-3F90088659F3}" srcOrd="3" destOrd="0" presId="urn:microsoft.com/office/officeart/2008/layout/VerticalCurvedList"/>
    <dgm:cxn modelId="{4609A89A-A7C4-4D44-8EE7-516D910A2029}" type="presParOf" srcId="{6D9B6F4F-0C38-481B-BD50-58E90686C78B}" destId="{A07449B1-978A-4C88-AC21-9F32A68E2AE6}" srcOrd="4" destOrd="0" presId="urn:microsoft.com/office/officeart/2008/layout/VerticalCurvedList"/>
    <dgm:cxn modelId="{939FBC15-1F7A-4799-BA5C-81810E55CDC5}" type="presParOf" srcId="{A07449B1-978A-4C88-AC21-9F32A68E2AE6}" destId="{561D2874-1AD3-4AF3-A176-44C6688ECBCD}" srcOrd="0" destOrd="0" presId="urn:microsoft.com/office/officeart/2008/layout/VerticalCurvedList"/>
    <dgm:cxn modelId="{D8CBDEF1-249B-494B-8FFE-170D3B9DD3C0}" type="presParOf" srcId="{6D9B6F4F-0C38-481B-BD50-58E90686C78B}" destId="{6FA19D95-76CB-48E6-8BBC-FD334ECDDA92}" srcOrd="5" destOrd="0" presId="urn:microsoft.com/office/officeart/2008/layout/VerticalCurvedList"/>
    <dgm:cxn modelId="{64FFB80C-72AD-4DA1-A080-C3FFF4A1CFB9}" type="presParOf" srcId="{6D9B6F4F-0C38-481B-BD50-58E90686C78B}" destId="{6BBB10E8-BEB1-47FB-A002-50E361FC12FC}" srcOrd="6" destOrd="0" presId="urn:microsoft.com/office/officeart/2008/layout/VerticalCurvedList"/>
    <dgm:cxn modelId="{CB7C3DEC-5955-4872-B83D-57359E98C63F}" type="presParOf" srcId="{6BBB10E8-BEB1-47FB-A002-50E361FC12FC}" destId="{99AA004F-9EB1-4256-8F60-C3480611A9DD}" srcOrd="0" destOrd="0" presId="urn:microsoft.com/office/officeart/2008/layout/VerticalCurvedList"/>
    <dgm:cxn modelId="{E100E775-89A4-456F-A93D-49EFC9FF5949}" type="presParOf" srcId="{6D9B6F4F-0C38-481B-BD50-58E90686C78B}" destId="{CABED4B5-DEF7-456D-91FE-C010545E2BD7}" srcOrd="7" destOrd="0" presId="urn:microsoft.com/office/officeart/2008/layout/VerticalCurvedList"/>
    <dgm:cxn modelId="{D4C7265E-5BE8-42FA-A9F7-A52EC18D3685}" type="presParOf" srcId="{6D9B6F4F-0C38-481B-BD50-58E90686C78B}" destId="{1BF308E2-8FDD-4F5D-9D18-FB9202A10845}" srcOrd="8" destOrd="0" presId="urn:microsoft.com/office/officeart/2008/layout/VerticalCurvedList"/>
    <dgm:cxn modelId="{16D949C5-AACF-41C0-8591-17DE731E0909}" type="presParOf" srcId="{1BF308E2-8FDD-4F5D-9D18-FB9202A10845}" destId="{39CF76B7-A9C9-40CA-8285-754683CB86D2}" srcOrd="0" destOrd="0" presId="urn:microsoft.com/office/officeart/2008/layout/VerticalCurvedList"/>
    <dgm:cxn modelId="{00B405EF-C26A-4486-844C-AC288DD22702}" type="presParOf" srcId="{6D9B6F4F-0C38-481B-BD50-58E90686C78B}" destId="{160EC1CD-EBB2-4B00-B1D6-EDFD896B92C0}" srcOrd="9" destOrd="0" presId="urn:microsoft.com/office/officeart/2008/layout/VerticalCurvedList"/>
    <dgm:cxn modelId="{551BF543-D1F7-4CC5-8BFF-FEB89A8AD67D}" type="presParOf" srcId="{6D9B6F4F-0C38-481B-BD50-58E90686C78B}" destId="{0D306143-168E-4214-8628-DD6B91B51DA2}" srcOrd="10" destOrd="0" presId="urn:microsoft.com/office/officeart/2008/layout/VerticalCurvedList"/>
    <dgm:cxn modelId="{D49A2626-6ED7-4051-9141-E707B814230D}" type="presParOf" srcId="{0D306143-168E-4214-8628-DD6B91B51DA2}" destId="{50335330-48D7-485F-AC34-5A6FEAE348AE}" srcOrd="0" destOrd="0" presId="urn:microsoft.com/office/officeart/2008/layout/VerticalCurvedList"/>
    <dgm:cxn modelId="{DA185B44-ECA1-42BF-A3FC-D545C74469A8}" type="presParOf" srcId="{6D9B6F4F-0C38-481B-BD50-58E90686C78B}" destId="{13B5688A-4891-421E-B3B3-5A34F6E85A3B}" srcOrd="11" destOrd="0" presId="urn:microsoft.com/office/officeart/2008/layout/VerticalCurvedList"/>
    <dgm:cxn modelId="{196DEFB4-3949-4175-8F33-58F383D26B28}" type="presParOf" srcId="{6D9B6F4F-0C38-481B-BD50-58E90686C78B}" destId="{DDDD81F6-F419-44E4-B461-CCF6F0A490E1}" srcOrd="12" destOrd="0" presId="urn:microsoft.com/office/officeart/2008/layout/VerticalCurvedList"/>
    <dgm:cxn modelId="{95A0C1D4-FD3B-4506-98E0-DF76FE10D155}" type="presParOf" srcId="{DDDD81F6-F419-44E4-B461-CCF6F0A490E1}" destId="{4E552EE1-A1F0-4539-A9A8-04329CBEFF58}" srcOrd="0" destOrd="0" presId="urn:microsoft.com/office/officeart/2008/layout/VerticalCurvedList"/>
    <dgm:cxn modelId="{94F17A34-CEC7-429E-A4D6-91252D227078}" type="presParOf" srcId="{6D9B6F4F-0C38-481B-BD50-58E90686C78B}" destId="{14E00DA8-0C36-4476-94AC-7179733312AD}" srcOrd="13" destOrd="0" presId="urn:microsoft.com/office/officeart/2008/layout/VerticalCurvedList"/>
    <dgm:cxn modelId="{96FD210C-7B76-4894-B323-2A7465AC9EF0}" type="presParOf" srcId="{6D9B6F4F-0C38-481B-BD50-58E90686C78B}" destId="{02C2D152-A4B0-4E81-B865-7F9BCDE66D13}" srcOrd="14" destOrd="0" presId="urn:microsoft.com/office/officeart/2008/layout/VerticalCurvedList"/>
    <dgm:cxn modelId="{E0C8890D-7FC6-4208-8388-CEF472CE2F30}" type="presParOf" srcId="{02C2D152-A4B0-4E81-B865-7F9BCDE66D13}" destId="{88DE632A-84CA-4312-9864-1A8BA47E13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F6062-973A-4FF3-B724-4B4797A7960D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3DDFA1-7847-4082-986E-7C67E803F42D}">
      <dgm:prSet phldrT="[Текст]"/>
      <dgm:spPr/>
      <dgm:t>
        <a:bodyPr/>
        <a:lstStyle/>
        <a:p>
          <a:r>
            <a:rPr lang="ru-RU" dirty="0" err="1" smtClean="0">
              <a:latin typeface="Century Gothic" panose="020B0502020202020204" pitchFamily="34" charset="0"/>
            </a:rPr>
            <a:t>Подавати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інформацію</a:t>
          </a:r>
          <a:r>
            <a:rPr lang="ru-RU" dirty="0" smtClean="0">
              <a:latin typeface="Century Gothic" panose="020B0502020202020204" pitchFamily="34" charset="0"/>
            </a:rPr>
            <a:t> в </a:t>
          </a:r>
          <a:r>
            <a:rPr lang="ru-RU" dirty="0" err="1" smtClean="0">
              <a:latin typeface="Century Gothic" panose="020B0502020202020204" pitchFamily="34" charset="0"/>
            </a:rPr>
            <a:t>зрозумілій</a:t>
          </a:r>
          <a:r>
            <a:rPr lang="ru-RU" dirty="0" smtClean="0">
              <a:latin typeface="Century Gothic" panose="020B0502020202020204" pitchFamily="34" charset="0"/>
            </a:rPr>
            <a:t> і </a:t>
          </a:r>
          <a:r>
            <a:rPr lang="ru-RU" dirty="0" err="1" smtClean="0">
              <a:latin typeface="Century Gothic" panose="020B0502020202020204" pitchFamily="34" charset="0"/>
            </a:rPr>
            <a:t>стислій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формі</a:t>
          </a:r>
          <a:r>
            <a:rPr lang="ru-RU" dirty="0" smtClean="0">
              <a:latin typeface="Century Gothic" panose="020B0502020202020204" pitchFamily="34" charset="0"/>
            </a:rPr>
            <a:t>.</a:t>
          </a:r>
          <a:endParaRPr lang="ru-RU" dirty="0"/>
        </a:p>
      </dgm:t>
    </dgm:pt>
    <dgm:pt modelId="{5456644C-D481-4AB5-8AD9-5D9B7B2EF8FF}" type="parTrans" cxnId="{CAD0E592-4EFE-4134-BD94-F23950740F64}">
      <dgm:prSet/>
      <dgm:spPr/>
      <dgm:t>
        <a:bodyPr/>
        <a:lstStyle/>
        <a:p>
          <a:endParaRPr lang="ru-RU"/>
        </a:p>
      </dgm:t>
    </dgm:pt>
    <dgm:pt modelId="{FF844FB9-9CD8-4060-852E-75A8EAA5EED5}" type="sibTrans" cxnId="{CAD0E592-4EFE-4134-BD94-F23950740F64}">
      <dgm:prSet/>
      <dgm:spPr/>
      <dgm:t>
        <a:bodyPr/>
        <a:lstStyle/>
        <a:p>
          <a:endParaRPr lang="ru-RU"/>
        </a:p>
      </dgm:t>
    </dgm:pt>
    <dgm:pt modelId="{6291EADA-AA60-425E-BF8C-C66D0C0AB1B2}">
      <dgm:prSet/>
      <dgm:spPr/>
      <dgm:t>
        <a:bodyPr/>
        <a:lstStyle/>
        <a:p>
          <a:r>
            <a:rPr lang="ru-RU" dirty="0" err="1" smtClean="0">
              <a:latin typeface="Century Gothic" panose="020B0502020202020204" pitchFamily="34" charset="0"/>
            </a:rPr>
            <a:t>Створювати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можливість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користувачам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робити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вибір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найочевиднішим</a:t>
          </a:r>
          <a:r>
            <a:rPr lang="ru-RU" dirty="0" smtClean="0">
              <a:latin typeface="Century Gothic" panose="020B0502020202020204" pitchFamily="34" charset="0"/>
            </a:rPr>
            <a:t> шляхом.</a:t>
          </a:r>
        </a:p>
      </dgm:t>
    </dgm:pt>
    <dgm:pt modelId="{83212D54-984D-494B-9385-8D03F3FB7D33}" type="parTrans" cxnId="{4FEE0FF1-D1A8-4072-AEA5-97AFCC364258}">
      <dgm:prSet/>
      <dgm:spPr/>
      <dgm:t>
        <a:bodyPr/>
        <a:lstStyle/>
        <a:p>
          <a:endParaRPr lang="ru-RU"/>
        </a:p>
      </dgm:t>
    </dgm:pt>
    <dgm:pt modelId="{3000A06F-66BF-439A-8CF9-1BAA03D57C0F}" type="sibTrans" cxnId="{4FEE0FF1-D1A8-4072-AEA5-97AFCC364258}">
      <dgm:prSet/>
      <dgm:spPr/>
      <dgm:t>
        <a:bodyPr/>
        <a:lstStyle/>
        <a:p>
          <a:endParaRPr lang="ru-RU"/>
        </a:p>
      </dgm:t>
    </dgm:pt>
    <dgm:pt modelId="{F4A20192-7CCC-40F5-BC9F-9EBB400F10C0}">
      <dgm:prSet/>
      <dgm:spPr/>
      <dgm:t>
        <a:bodyPr/>
        <a:lstStyle/>
        <a:p>
          <a:r>
            <a:rPr lang="ru-RU" dirty="0" err="1" smtClean="0">
              <a:latin typeface="Century Gothic" panose="020B0502020202020204" pitchFamily="34" charset="0"/>
            </a:rPr>
            <a:t>Усувати</a:t>
          </a:r>
          <a:r>
            <a:rPr lang="ru-RU" dirty="0" smtClean="0">
              <a:latin typeface="Century Gothic" panose="020B0502020202020204" pitchFamily="34" charset="0"/>
            </a:rPr>
            <a:t> будь-яку </a:t>
          </a:r>
          <a:r>
            <a:rPr lang="ru-RU" dirty="0" err="1" smtClean="0">
              <a:latin typeface="Century Gothic" panose="020B0502020202020204" pitchFamily="34" charset="0"/>
            </a:rPr>
            <a:t>двозначність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щодо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наслідків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дій</a:t>
          </a:r>
          <a:r>
            <a:rPr lang="ru-RU" dirty="0" smtClean="0">
              <a:latin typeface="Century Gothic" panose="020B0502020202020204" pitchFamily="34" charset="0"/>
            </a:rPr>
            <a:t> (</a:t>
          </a:r>
          <a:r>
            <a:rPr lang="ru-RU" dirty="0" err="1" smtClean="0">
              <a:latin typeface="Century Gothic" panose="020B0502020202020204" pitchFamily="34" charset="0"/>
            </a:rPr>
            <a:t>наприклад</a:t>
          </a:r>
          <a:r>
            <a:rPr lang="ru-RU" dirty="0" smtClean="0">
              <a:latin typeface="Century Gothic" panose="020B0502020202020204" pitchFamily="34" charset="0"/>
            </a:rPr>
            <a:t>,</a:t>
          </a:r>
          <a:br>
            <a:rPr lang="ru-RU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кнопка: </a:t>
          </a:r>
          <a:r>
            <a:rPr lang="ru-RU" dirty="0" err="1" smtClean="0">
              <a:latin typeface="Century Gothic" panose="020B0502020202020204" pitchFamily="34" charset="0"/>
            </a:rPr>
            <a:t>видалити</a:t>
          </a:r>
          <a:r>
            <a:rPr lang="ru-RU" dirty="0" smtClean="0">
              <a:latin typeface="Century Gothic" panose="020B0502020202020204" pitchFamily="34" charset="0"/>
            </a:rPr>
            <a:t> / покупка).</a:t>
          </a:r>
        </a:p>
      </dgm:t>
    </dgm:pt>
    <dgm:pt modelId="{0D03057F-4EFB-4271-A7A3-585DFFFCE5DA}" type="parTrans" cxnId="{9E33F7A5-89C0-4E1E-92CE-DE401618D46E}">
      <dgm:prSet/>
      <dgm:spPr/>
      <dgm:t>
        <a:bodyPr/>
        <a:lstStyle/>
        <a:p>
          <a:endParaRPr lang="ru-RU"/>
        </a:p>
      </dgm:t>
    </dgm:pt>
    <dgm:pt modelId="{DC92E5C3-0D43-4698-806A-F4D1EA224AFE}" type="sibTrans" cxnId="{9E33F7A5-89C0-4E1E-92CE-DE401618D46E}">
      <dgm:prSet/>
      <dgm:spPr/>
      <dgm:t>
        <a:bodyPr/>
        <a:lstStyle/>
        <a:p>
          <a:endParaRPr lang="ru-RU"/>
        </a:p>
      </dgm:t>
    </dgm:pt>
    <dgm:pt modelId="{BDA44C1C-C701-427E-B3CC-8D77E4384DB9}">
      <dgm:prSet/>
      <dgm:spPr/>
      <dgm:t>
        <a:bodyPr/>
        <a:lstStyle/>
        <a:p>
          <a:r>
            <a:rPr lang="ru-RU" dirty="0" err="1" smtClean="0">
              <a:latin typeface="Century Gothic" panose="020B0502020202020204" pitchFamily="34" charset="0"/>
            </a:rPr>
            <a:t>Розміщувати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важливі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елементи</a:t>
          </a:r>
          <a:r>
            <a:rPr lang="ru-RU" dirty="0" smtClean="0">
              <a:latin typeface="Century Gothic" panose="020B0502020202020204" pitchFamily="34" charset="0"/>
            </a:rPr>
            <a:t> у </a:t>
          </a:r>
          <a:r>
            <a:rPr lang="ru-RU" dirty="0" err="1" smtClean="0">
              <a:latin typeface="Century Gothic" panose="020B0502020202020204" pitchFamily="34" charset="0"/>
            </a:rPr>
            <a:t>відповідній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ділянці</a:t>
          </a:r>
          <a:r>
            <a:rPr lang="ru-RU" dirty="0" smtClean="0">
              <a:latin typeface="Century Gothic" panose="020B0502020202020204" pitchFamily="34" charset="0"/>
            </a:rPr>
            <a:t> на </a:t>
          </a:r>
          <a:r>
            <a:rPr lang="ru-RU" dirty="0" err="1" smtClean="0">
              <a:latin typeface="Century Gothic" panose="020B0502020202020204" pitchFamily="34" charset="0"/>
            </a:rPr>
            <a:t>вебсторінці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або</a:t>
          </a:r>
          <a:r>
            <a:rPr lang="ru-RU" dirty="0" smtClean="0">
              <a:latin typeface="Century Gothic" panose="020B0502020202020204" pitchFamily="34" charset="0"/>
            </a:rPr>
            <a:t> веб-</a:t>
          </a:r>
          <a:r>
            <a:rPr lang="ru-RU" dirty="0" err="1" smtClean="0">
              <a:latin typeface="Century Gothic" panose="020B0502020202020204" pitchFamily="34" charset="0"/>
            </a:rPr>
            <a:t>додатку</a:t>
          </a:r>
          <a:r>
            <a:rPr lang="ru-RU" dirty="0" smtClean="0">
              <a:latin typeface="Century Gothic" panose="020B0502020202020204" pitchFamily="34" charset="0"/>
            </a:rPr>
            <a:t>. </a:t>
          </a:r>
          <a:endParaRPr lang="ru-RU" dirty="0"/>
        </a:p>
      </dgm:t>
    </dgm:pt>
    <dgm:pt modelId="{B7735411-F0CA-4DDE-BC07-F3F02EAB2B1F}" type="parTrans" cxnId="{812ABB74-FBDD-4378-B82C-B9F4F66B5F47}">
      <dgm:prSet/>
      <dgm:spPr/>
      <dgm:t>
        <a:bodyPr/>
        <a:lstStyle/>
        <a:p>
          <a:endParaRPr lang="ru-RU"/>
        </a:p>
      </dgm:t>
    </dgm:pt>
    <dgm:pt modelId="{6849E331-53BB-4102-B653-D0C90E36A1CB}" type="sibTrans" cxnId="{812ABB74-FBDD-4378-B82C-B9F4F66B5F47}">
      <dgm:prSet/>
      <dgm:spPr/>
      <dgm:t>
        <a:bodyPr/>
        <a:lstStyle/>
        <a:p>
          <a:endParaRPr lang="ru-RU"/>
        </a:p>
      </dgm:t>
    </dgm:pt>
    <dgm:pt modelId="{29AB2003-0327-424A-8986-FE06A2D71E92}" type="pres">
      <dgm:prSet presAssocID="{0BCF6062-973A-4FF3-B724-4B4797A796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70198-599A-4B90-ABF9-CDE4850D4995}" type="pres">
      <dgm:prSet presAssocID="{613DDFA1-7847-4082-986E-7C67E803F42D}" presName="composite" presStyleCnt="0"/>
      <dgm:spPr/>
    </dgm:pt>
    <dgm:pt modelId="{E0B9B0BD-781E-483C-8713-AD260A40BA92}" type="pres">
      <dgm:prSet presAssocID="{613DDFA1-7847-4082-986E-7C67E803F42D}" presName="imgShp" presStyleLbl="fgImgPlace1" presStyleIdx="0" presStyleCnt="4"/>
      <dgm:spPr/>
    </dgm:pt>
    <dgm:pt modelId="{6F85DE71-4D15-4583-8E9B-10BDF942D91C}" type="pres">
      <dgm:prSet presAssocID="{613DDFA1-7847-4082-986E-7C67E803F42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A65B6-7497-41F7-BD68-4DE5148154DA}" type="pres">
      <dgm:prSet presAssocID="{FF844FB9-9CD8-4060-852E-75A8EAA5EED5}" presName="spacing" presStyleCnt="0"/>
      <dgm:spPr/>
    </dgm:pt>
    <dgm:pt modelId="{AE10DA9E-0643-49BC-8438-C92B139B5BC0}" type="pres">
      <dgm:prSet presAssocID="{6291EADA-AA60-425E-BF8C-C66D0C0AB1B2}" presName="composite" presStyleCnt="0"/>
      <dgm:spPr/>
    </dgm:pt>
    <dgm:pt modelId="{F1358526-9B42-4DE0-B020-11B4DAC41E9D}" type="pres">
      <dgm:prSet presAssocID="{6291EADA-AA60-425E-BF8C-C66D0C0AB1B2}" presName="imgShp" presStyleLbl="fgImgPlace1" presStyleIdx="1" presStyleCnt="4"/>
      <dgm:spPr/>
    </dgm:pt>
    <dgm:pt modelId="{EADE2C69-6357-4DCA-8060-C65CABBAB99D}" type="pres">
      <dgm:prSet presAssocID="{6291EADA-AA60-425E-BF8C-C66D0C0AB1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A3DCE-554F-42A1-A69D-9618F0C662AE}" type="pres">
      <dgm:prSet presAssocID="{3000A06F-66BF-439A-8CF9-1BAA03D57C0F}" presName="spacing" presStyleCnt="0"/>
      <dgm:spPr/>
    </dgm:pt>
    <dgm:pt modelId="{9F39628C-9600-4271-A8B2-AC1C1380D03C}" type="pres">
      <dgm:prSet presAssocID="{F4A20192-7CCC-40F5-BC9F-9EBB400F10C0}" presName="composite" presStyleCnt="0"/>
      <dgm:spPr/>
    </dgm:pt>
    <dgm:pt modelId="{5E663961-3F0A-4235-80F4-5E4A11FEF32B}" type="pres">
      <dgm:prSet presAssocID="{F4A20192-7CCC-40F5-BC9F-9EBB400F10C0}" presName="imgShp" presStyleLbl="fgImgPlace1" presStyleIdx="2" presStyleCnt="4"/>
      <dgm:spPr/>
    </dgm:pt>
    <dgm:pt modelId="{196F940B-18E1-43C4-A7D8-4D4FFB63B58D}" type="pres">
      <dgm:prSet presAssocID="{F4A20192-7CCC-40F5-BC9F-9EBB400F10C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C62A4-F5A3-4B2B-9F2A-C610C4A22089}" type="pres">
      <dgm:prSet presAssocID="{DC92E5C3-0D43-4698-806A-F4D1EA224AFE}" presName="spacing" presStyleCnt="0"/>
      <dgm:spPr/>
    </dgm:pt>
    <dgm:pt modelId="{217558DD-7F8C-46FB-AF29-747CD60C161A}" type="pres">
      <dgm:prSet presAssocID="{BDA44C1C-C701-427E-B3CC-8D77E4384DB9}" presName="composite" presStyleCnt="0"/>
      <dgm:spPr/>
    </dgm:pt>
    <dgm:pt modelId="{A8F523D2-9063-463C-899B-BF66E9CF0599}" type="pres">
      <dgm:prSet presAssocID="{BDA44C1C-C701-427E-B3CC-8D77E4384DB9}" presName="imgShp" presStyleLbl="fgImgPlace1" presStyleIdx="3" presStyleCnt="4"/>
      <dgm:spPr/>
    </dgm:pt>
    <dgm:pt modelId="{A7150BCC-32C5-4676-AE01-045D559EAD52}" type="pres">
      <dgm:prSet presAssocID="{BDA44C1C-C701-427E-B3CC-8D77E4384DB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64CF6-8C31-4326-BC17-B14FDF6B99FD}" type="presOf" srcId="{6291EADA-AA60-425E-BF8C-C66D0C0AB1B2}" destId="{EADE2C69-6357-4DCA-8060-C65CABBAB99D}" srcOrd="0" destOrd="0" presId="urn:microsoft.com/office/officeart/2005/8/layout/vList3"/>
    <dgm:cxn modelId="{4E074360-FE06-4CAD-9652-70B2A42169C2}" type="presOf" srcId="{0BCF6062-973A-4FF3-B724-4B4797A7960D}" destId="{29AB2003-0327-424A-8986-FE06A2D71E92}" srcOrd="0" destOrd="0" presId="urn:microsoft.com/office/officeart/2005/8/layout/vList3"/>
    <dgm:cxn modelId="{97D8F06B-7AE2-4686-A727-6C1FA5D39E06}" type="presOf" srcId="{BDA44C1C-C701-427E-B3CC-8D77E4384DB9}" destId="{A7150BCC-32C5-4676-AE01-045D559EAD52}" srcOrd="0" destOrd="0" presId="urn:microsoft.com/office/officeart/2005/8/layout/vList3"/>
    <dgm:cxn modelId="{4FEE0FF1-D1A8-4072-AEA5-97AFCC364258}" srcId="{0BCF6062-973A-4FF3-B724-4B4797A7960D}" destId="{6291EADA-AA60-425E-BF8C-C66D0C0AB1B2}" srcOrd="1" destOrd="0" parTransId="{83212D54-984D-494B-9385-8D03F3FB7D33}" sibTransId="{3000A06F-66BF-439A-8CF9-1BAA03D57C0F}"/>
    <dgm:cxn modelId="{CAD0E592-4EFE-4134-BD94-F23950740F64}" srcId="{0BCF6062-973A-4FF3-B724-4B4797A7960D}" destId="{613DDFA1-7847-4082-986E-7C67E803F42D}" srcOrd="0" destOrd="0" parTransId="{5456644C-D481-4AB5-8AD9-5D9B7B2EF8FF}" sibTransId="{FF844FB9-9CD8-4060-852E-75A8EAA5EED5}"/>
    <dgm:cxn modelId="{B44D4732-E139-46CB-B7CA-404919E8263D}" type="presOf" srcId="{F4A20192-7CCC-40F5-BC9F-9EBB400F10C0}" destId="{196F940B-18E1-43C4-A7D8-4D4FFB63B58D}" srcOrd="0" destOrd="0" presId="urn:microsoft.com/office/officeart/2005/8/layout/vList3"/>
    <dgm:cxn modelId="{6BC0FE42-10FC-4EE4-87F0-61A4A31F879B}" type="presOf" srcId="{613DDFA1-7847-4082-986E-7C67E803F42D}" destId="{6F85DE71-4D15-4583-8E9B-10BDF942D91C}" srcOrd="0" destOrd="0" presId="urn:microsoft.com/office/officeart/2005/8/layout/vList3"/>
    <dgm:cxn modelId="{9E33F7A5-89C0-4E1E-92CE-DE401618D46E}" srcId="{0BCF6062-973A-4FF3-B724-4B4797A7960D}" destId="{F4A20192-7CCC-40F5-BC9F-9EBB400F10C0}" srcOrd="2" destOrd="0" parTransId="{0D03057F-4EFB-4271-A7A3-585DFFFCE5DA}" sibTransId="{DC92E5C3-0D43-4698-806A-F4D1EA224AFE}"/>
    <dgm:cxn modelId="{812ABB74-FBDD-4378-B82C-B9F4F66B5F47}" srcId="{0BCF6062-973A-4FF3-B724-4B4797A7960D}" destId="{BDA44C1C-C701-427E-B3CC-8D77E4384DB9}" srcOrd="3" destOrd="0" parTransId="{B7735411-F0CA-4DDE-BC07-F3F02EAB2B1F}" sibTransId="{6849E331-53BB-4102-B653-D0C90E36A1CB}"/>
    <dgm:cxn modelId="{2F0FBEE3-4FEF-460E-A2E2-EBF9CE62F0C8}" type="presParOf" srcId="{29AB2003-0327-424A-8986-FE06A2D71E92}" destId="{80B70198-599A-4B90-ABF9-CDE4850D4995}" srcOrd="0" destOrd="0" presId="urn:microsoft.com/office/officeart/2005/8/layout/vList3"/>
    <dgm:cxn modelId="{F256BEAA-02DD-46DD-9792-0925550B5E49}" type="presParOf" srcId="{80B70198-599A-4B90-ABF9-CDE4850D4995}" destId="{E0B9B0BD-781E-483C-8713-AD260A40BA92}" srcOrd="0" destOrd="0" presId="urn:microsoft.com/office/officeart/2005/8/layout/vList3"/>
    <dgm:cxn modelId="{DF297C8A-06AE-4B8D-80C0-9AAB2502E88A}" type="presParOf" srcId="{80B70198-599A-4B90-ABF9-CDE4850D4995}" destId="{6F85DE71-4D15-4583-8E9B-10BDF942D91C}" srcOrd="1" destOrd="0" presId="urn:microsoft.com/office/officeart/2005/8/layout/vList3"/>
    <dgm:cxn modelId="{9D6D21D7-ECA8-4476-8537-83FD5BBE6182}" type="presParOf" srcId="{29AB2003-0327-424A-8986-FE06A2D71E92}" destId="{3A9A65B6-7497-41F7-BD68-4DE5148154DA}" srcOrd="1" destOrd="0" presId="urn:microsoft.com/office/officeart/2005/8/layout/vList3"/>
    <dgm:cxn modelId="{62037A66-A0AC-4A13-892F-FEA9F0CE3E98}" type="presParOf" srcId="{29AB2003-0327-424A-8986-FE06A2D71E92}" destId="{AE10DA9E-0643-49BC-8438-C92B139B5BC0}" srcOrd="2" destOrd="0" presId="urn:microsoft.com/office/officeart/2005/8/layout/vList3"/>
    <dgm:cxn modelId="{EAA8DEC6-CEB4-4724-B6AB-BDB99A322394}" type="presParOf" srcId="{AE10DA9E-0643-49BC-8438-C92B139B5BC0}" destId="{F1358526-9B42-4DE0-B020-11B4DAC41E9D}" srcOrd="0" destOrd="0" presId="urn:microsoft.com/office/officeart/2005/8/layout/vList3"/>
    <dgm:cxn modelId="{C2F69BFD-9AB4-4463-9D3B-7D6AD3FD83E9}" type="presParOf" srcId="{AE10DA9E-0643-49BC-8438-C92B139B5BC0}" destId="{EADE2C69-6357-4DCA-8060-C65CABBAB99D}" srcOrd="1" destOrd="0" presId="urn:microsoft.com/office/officeart/2005/8/layout/vList3"/>
    <dgm:cxn modelId="{A7B8FA88-F8A7-4D0B-A12C-D1E9D21707D7}" type="presParOf" srcId="{29AB2003-0327-424A-8986-FE06A2D71E92}" destId="{DDFA3DCE-554F-42A1-A69D-9618F0C662AE}" srcOrd="3" destOrd="0" presId="urn:microsoft.com/office/officeart/2005/8/layout/vList3"/>
    <dgm:cxn modelId="{5AE8C1B4-275B-418B-8163-7F4C6337E616}" type="presParOf" srcId="{29AB2003-0327-424A-8986-FE06A2D71E92}" destId="{9F39628C-9600-4271-A8B2-AC1C1380D03C}" srcOrd="4" destOrd="0" presId="urn:microsoft.com/office/officeart/2005/8/layout/vList3"/>
    <dgm:cxn modelId="{42B2A226-CDA2-422C-AD48-694B00413C7E}" type="presParOf" srcId="{9F39628C-9600-4271-A8B2-AC1C1380D03C}" destId="{5E663961-3F0A-4235-80F4-5E4A11FEF32B}" srcOrd="0" destOrd="0" presId="urn:microsoft.com/office/officeart/2005/8/layout/vList3"/>
    <dgm:cxn modelId="{8690128A-91AD-4ED7-80DD-E67990236378}" type="presParOf" srcId="{9F39628C-9600-4271-A8B2-AC1C1380D03C}" destId="{196F940B-18E1-43C4-A7D8-4D4FFB63B58D}" srcOrd="1" destOrd="0" presId="urn:microsoft.com/office/officeart/2005/8/layout/vList3"/>
    <dgm:cxn modelId="{7748F4F9-FD2F-4792-B2E5-288422E43571}" type="presParOf" srcId="{29AB2003-0327-424A-8986-FE06A2D71E92}" destId="{A0DC62A4-F5A3-4B2B-9F2A-C610C4A22089}" srcOrd="5" destOrd="0" presId="urn:microsoft.com/office/officeart/2005/8/layout/vList3"/>
    <dgm:cxn modelId="{0B42EF94-BCAA-4EB2-B624-6F7FB950D128}" type="presParOf" srcId="{29AB2003-0327-424A-8986-FE06A2D71E92}" destId="{217558DD-7F8C-46FB-AF29-747CD60C161A}" srcOrd="6" destOrd="0" presId="urn:microsoft.com/office/officeart/2005/8/layout/vList3"/>
    <dgm:cxn modelId="{C415E430-3B91-4508-BC12-586EA09C2F95}" type="presParOf" srcId="{217558DD-7F8C-46FB-AF29-747CD60C161A}" destId="{A8F523D2-9063-463C-899B-BF66E9CF0599}" srcOrd="0" destOrd="0" presId="urn:microsoft.com/office/officeart/2005/8/layout/vList3"/>
    <dgm:cxn modelId="{F80B1B9E-9C5C-441E-88EA-F5F620292A75}" type="presParOf" srcId="{217558DD-7F8C-46FB-AF29-747CD60C161A}" destId="{A7150BCC-32C5-4676-AE01-045D559EAD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0978E-B303-4695-ABF3-0C94518431BA}">
      <dsp:nvSpPr>
        <dsp:cNvPr id="0" name=""/>
        <dsp:cNvSpPr/>
      </dsp:nvSpPr>
      <dsp:spPr>
        <a:xfrm>
          <a:off x="-6183634" y="-946688"/>
          <a:ext cx="7365985" cy="736598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59E2B-C393-41BE-8F3B-0AE5F0A7AA80}">
      <dsp:nvSpPr>
        <dsp:cNvPr id="0" name=""/>
        <dsp:cNvSpPr/>
      </dsp:nvSpPr>
      <dsp:spPr>
        <a:xfrm>
          <a:off x="383903" y="248784"/>
          <a:ext cx="7537808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entury Gothic" panose="020B0502020202020204" pitchFamily="34" charset="0"/>
            </a:rPr>
            <a:t>Інформація повинна бути чітко структурована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383903" y="248784"/>
        <a:ext cx="7537808" cy="497350"/>
      </dsp:txXfrm>
    </dsp:sp>
    <dsp:sp modelId="{F364E55E-D502-4791-AA71-61F8EC09210D}">
      <dsp:nvSpPr>
        <dsp:cNvPr id="0" name=""/>
        <dsp:cNvSpPr/>
      </dsp:nvSpPr>
      <dsp:spPr>
        <a:xfrm>
          <a:off x="73059" y="186615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D02C6-15CE-409A-9B94-3F90088659F3}">
      <dsp:nvSpPr>
        <dsp:cNvPr id="0" name=""/>
        <dsp:cNvSpPr/>
      </dsp:nvSpPr>
      <dsp:spPr>
        <a:xfrm>
          <a:off x="834299" y="995248"/>
          <a:ext cx="7087412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entury Gothic" panose="020B0502020202020204" pitchFamily="34" charset="0"/>
            </a:rPr>
            <a:t>Інформація має відповідати тематиці сайту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834299" y="995248"/>
        <a:ext cx="7087412" cy="497350"/>
      </dsp:txXfrm>
    </dsp:sp>
    <dsp:sp modelId="{561D2874-1AD3-4AF3-A176-44C6688ECBCD}">
      <dsp:nvSpPr>
        <dsp:cNvPr id="0" name=""/>
        <dsp:cNvSpPr/>
      </dsp:nvSpPr>
      <dsp:spPr>
        <a:xfrm>
          <a:off x="523454" y="933079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19D95-76CB-48E6-8BBC-FD334ECDDA92}">
      <dsp:nvSpPr>
        <dsp:cNvPr id="0" name=""/>
        <dsp:cNvSpPr/>
      </dsp:nvSpPr>
      <dsp:spPr>
        <a:xfrm>
          <a:off x="1081113" y="1741164"/>
          <a:ext cx="6840597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entury Gothic" panose="020B0502020202020204" pitchFamily="34" charset="0"/>
            </a:rPr>
            <a:t>Навігація повинна бути простою і зрозумілою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1081113" y="1741164"/>
        <a:ext cx="6840597" cy="497350"/>
      </dsp:txXfrm>
    </dsp:sp>
    <dsp:sp modelId="{99AA004F-9EB1-4256-8F60-C3480611A9DD}">
      <dsp:nvSpPr>
        <dsp:cNvPr id="0" name=""/>
        <dsp:cNvSpPr/>
      </dsp:nvSpPr>
      <dsp:spPr>
        <a:xfrm>
          <a:off x="770269" y="1678996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ED4B5-DEF7-456D-91FE-C010545E2BD7}">
      <dsp:nvSpPr>
        <dsp:cNvPr id="0" name=""/>
        <dsp:cNvSpPr/>
      </dsp:nvSpPr>
      <dsp:spPr>
        <a:xfrm>
          <a:off x="1159919" y="2487628"/>
          <a:ext cx="6761792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entury Gothic" panose="020B0502020202020204" pitchFamily="34" charset="0"/>
            </a:rPr>
            <a:t>Всі сторінки мають посилання на головну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1159919" y="2487628"/>
        <a:ext cx="6761792" cy="497350"/>
      </dsp:txXfrm>
    </dsp:sp>
    <dsp:sp modelId="{39CF76B7-A9C9-40CA-8285-754683CB86D2}">
      <dsp:nvSpPr>
        <dsp:cNvPr id="0" name=""/>
        <dsp:cNvSpPr/>
      </dsp:nvSpPr>
      <dsp:spPr>
        <a:xfrm>
          <a:off x="849075" y="2425459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EC1CD-EBB2-4B00-B1D6-EDFD896B92C0}">
      <dsp:nvSpPr>
        <dsp:cNvPr id="0" name=""/>
        <dsp:cNvSpPr/>
      </dsp:nvSpPr>
      <dsp:spPr>
        <a:xfrm>
          <a:off x="1081113" y="3234092"/>
          <a:ext cx="6840597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entury Gothic" panose="020B0502020202020204" pitchFamily="34" charset="0"/>
            </a:rPr>
            <a:t>Використовуються унікальні фотографії та сінематограф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1081113" y="3234092"/>
        <a:ext cx="6840597" cy="497350"/>
      </dsp:txXfrm>
    </dsp:sp>
    <dsp:sp modelId="{50335330-48D7-485F-AC34-5A6FEAE348AE}">
      <dsp:nvSpPr>
        <dsp:cNvPr id="0" name=""/>
        <dsp:cNvSpPr/>
      </dsp:nvSpPr>
      <dsp:spPr>
        <a:xfrm>
          <a:off x="770269" y="3171923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5688A-4891-421E-B3B3-5A34F6E85A3B}">
      <dsp:nvSpPr>
        <dsp:cNvPr id="0" name=""/>
        <dsp:cNvSpPr/>
      </dsp:nvSpPr>
      <dsp:spPr>
        <a:xfrm>
          <a:off x="834299" y="3980008"/>
          <a:ext cx="7087412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Century Gothic" panose="020B0502020202020204" pitchFamily="34" charset="0"/>
            </a:rPr>
            <a:t>Читабельний шрифт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834299" y="3980008"/>
        <a:ext cx="7087412" cy="497350"/>
      </dsp:txXfrm>
    </dsp:sp>
    <dsp:sp modelId="{4E552EE1-A1F0-4539-A9A8-04329CBEFF58}">
      <dsp:nvSpPr>
        <dsp:cNvPr id="0" name=""/>
        <dsp:cNvSpPr/>
      </dsp:nvSpPr>
      <dsp:spPr>
        <a:xfrm>
          <a:off x="523454" y="3917840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00DA8-0C36-4476-94AC-7179733312AD}">
      <dsp:nvSpPr>
        <dsp:cNvPr id="0" name=""/>
        <dsp:cNvSpPr/>
      </dsp:nvSpPr>
      <dsp:spPr>
        <a:xfrm>
          <a:off x="383903" y="4726472"/>
          <a:ext cx="7537808" cy="497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7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Century Gothic" panose="020B0502020202020204" pitchFamily="34" charset="0"/>
            </a:rPr>
            <a:t>Колірна палітра відповідає правилам колористики</a:t>
          </a:r>
          <a:endParaRPr lang="ru-RU" sz="1700" kern="1200" dirty="0">
            <a:latin typeface="Century Gothic" panose="020B0502020202020204" pitchFamily="34" charset="0"/>
          </a:endParaRPr>
        </a:p>
      </dsp:txBody>
      <dsp:txXfrm>
        <a:off x="383903" y="4726472"/>
        <a:ext cx="7537808" cy="497350"/>
      </dsp:txXfrm>
    </dsp:sp>
    <dsp:sp modelId="{88DE632A-84CA-4312-9864-1A8BA47E13F3}">
      <dsp:nvSpPr>
        <dsp:cNvPr id="0" name=""/>
        <dsp:cNvSpPr/>
      </dsp:nvSpPr>
      <dsp:spPr>
        <a:xfrm>
          <a:off x="73059" y="4664303"/>
          <a:ext cx="621688" cy="6216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5DE71-4D15-4583-8E9B-10BDF942D91C}">
      <dsp:nvSpPr>
        <dsp:cNvPr id="0" name=""/>
        <dsp:cNvSpPr/>
      </dsp:nvSpPr>
      <dsp:spPr>
        <a:xfrm rot="10800000">
          <a:off x="1672863" y="1969"/>
          <a:ext cx="5573378" cy="10761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Century Gothic" panose="020B0502020202020204" pitchFamily="34" charset="0"/>
            </a:rPr>
            <a:t>Подавати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інформацію</a:t>
          </a:r>
          <a:r>
            <a:rPr lang="ru-RU" sz="2100" kern="1200" dirty="0" smtClean="0">
              <a:latin typeface="Century Gothic" panose="020B0502020202020204" pitchFamily="34" charset="0"/>
            </a:rPr>
            <a:t> в </a:t>
          </a:r>
          <a:r>
            <a:rPr lang="ru-RU" sz="2100" kern="1200" dirty="0" err="1" smtClean="0">
              <a:latin typeface="Century Gothic" panose="020B0502020202020204" pitchFamily="34" charset="0"/>
            </a:rPr>
            <a:t>зрозумілій</a:t>
          </a:r>
          <a:r>
            <a:rPr lang="ru-RU" sz="2100" kern="1200" dirty="0" smtClean="0">
              <a:latin typeface="Century Gothic" panose="020B0502020202020204" pitchFamily="34" charset="0"/>
            </a:rPr>
            <a:t> і </a:t>
          </a:r>
          <a:r>
            <a:rPr lang="ru-RU" sz="2100" kern="1200" dirty="0" err="1" smtClean="0">
              <a:latin typeface="Century Gothic" panose="020B0502020202020204" pitchFamily="34" charset="0"/>
            </a:rPr>
            <a:t>стислій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формі</a:t>
          </a:r>
          <a:r>
            <a:rPr lang="ru-RU" sz="2100" kern="1200" dirty="0" smtClean="0">
              <a:latin typeface="Century Gothic" panose="020B0502020202020204" pitchFamily="34" charset="0"/>
            </a:rPr>
            <a:t>.</a:t>
          </a:r>
          <a:endParaRPr lang="ru-RU" sz="2100" kern="1200" dirty="0"/>
        </a:p>
      </dsp:txBody>
      <dsp:txXfrm rot="10800000">
        <a:off x="1941906" y="1969"/>
        <a:ext cx="5304335" cy="1076171"/>
      </dsp:txXfrm>
    </dsp:sp>
    <dsp:sp modelId="{E0B9B0BD-781E-483C-8713-AD260A40BA92}">
      <dsp:nvSpPr>
        <dsp:cNvPr id="0" name=""/>
        <dsp:cNvSpPr/>
      </dsp:nvSpPr>
      <dsp:spPr>
        <a:xfrm>
          <a:off x="1134778" y="1969"/>
          <a:ext cx="1076171" cy="10761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E2C69-6357-4DCA-8060-C65CABBAB99D}">
      <dsp:nvSpPr>
        <dsp:cNvPr id="0" name=""/>
        <dsp:cNvSpPr/>
      </dsp:nvSpPr>
      <dsp:spPr>
        <a:xfrm rot="10800000">
          <a:off x="1672863" y="1399386"/>
          <a:ext cx="5573378" cy="10761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Century Gothic" panose="020B0502020202020204" pitchFamily="34" charset="0"/>
            </a:rPr>
            <a:t>Створювати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можливість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користувачам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робити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вибір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найочевиднішим</a:t>
          </a:r>
          <a:r>
            <a:rPr lang="ru-RU" sz="2100" kern="1200" dirty="0" smtClean="0">
              <a:latin typeface="Century Gothic" panose="020B0502020202020204" pitchFamily="34" charset="0"/>
            </a:rPr>
            <a:t> шляхом.</a:t>
          </a:r>
        </a:p>
      </dsp:txBody>
      <dsp:txXfrm rot="10800000">
        <a:off x="1941906" y="1399386"/>
        <a:ext cx="5304335" cy="1076171"/>
      </dsp:txXfrm>
    </dsp:sp>
    <dsp:sp modelId="{F1358526-9B42-4DE0-B020-11B4DAC41E9D}">
      <dsp:nvSpPr>
        <dsp:cNvPr id="0" name=""/>
        <dsp:cNvSpPr/>
      </dsp:nvSpPr>
      <dsp:spPr>
        <a:xfrm>
          <a:off x="1134778" y="1399386"/>
          <a:ext cx="1076171" cy="10761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F940B-18E1-43C4-A7D8-4D4FFB63B58D}">
      <dsp:nvSpPr>
        <dsp:cNvPr id="0" name=""/>
        <dsp:cNvSpPr/>
      </dsp:nvSpPr>
      <dsp:spPr>
        <a:xfrm rot="10800000">
          <a:off x="1672863" y="2796802"/>
          <a:ext cx="5573378" cy="10761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Century Gothic" panose="020B0502020202020204" pitchFamily="34" charset="0"/>
            </a:rPr>
            <a:t>Усувати</a:t>
          </a:r>
          <a:r>
            <a:rPr lang="ru-RU" sz="2100" kern="1200" dirty="0" smtClean="0">
              <a:latin typeface="Century Gothic" panose="020B0502020202020204" pitchFamily="34" charset="0"/>
            </a:rPr>
            <a:t> будь-яку </a:t>
          </a:r>
          <a:r>
            <a:rPr lang="ru-RU" sz="2100" kern="1200" dirty="0" err="1" smtClean="0">
              <a:latin typeface="Century Gothic" panose="020B0502020202020204" pitchFamily="34" charset="0"/>
            </a:rPr>
            <a:t>двозначність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щодо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наслідків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дій</a:t>
          </a:r>
          <a:r>
            <a:rPr lang="ru-RU" sz="2100" kern="1200" dirty="0" smtClean="0">
              <a:latin typeface="Century Gothic" panose="020B0502020202020204" pitchFamily="34" charset="0"/>
            </a:rPr>
            <a:t> (</a:t>
          </a:r>
          <a:r>
            <a:rPr lang="ru-RU" sz="2100" kern="1200" dirty="0" err="1" smtClean="0">
              <a:latin typeface="Century Gothic" panose="020B0502020202020204" pitchFamily="34" charset="0"/>
            </a:rPr>
            <a:t>наприклад</a:t>
          </a:r>
          <a:r>
            <a:rPr lang="ru-RU" sz="2100" kern="1200" dirty="0" smtClean="0">
              <a:latin typeface="Century Gothic" panose="020B0502020202020204" pitchFamily="34" charset="0"/>
            </a:rPr>
            <a:t>,</a:t>
          </a:r>
          <a:br>
            <a:rPr lang="ru-RU" sz="2100" kern="1200" dirty="0" smtClean="0">
              <a:latin typeface="Century Gothic" panose="020B0502020202020204" pitchFamily="34" charset="0"/>
            </a:rPr>
          </a:br>
          <a:r>
            <a:rPr lang="ru-RU" sz="2100" kern="1200" dirty="0" smtClean="0">
              <a:latin typeface="Century Gothic" panose="020B0502020202020204" pitchFamily="34" charset="0"/>
            </a:rPr>
            <a:t>кнопка: </a:t>
          </a:r>
          <a:r>
            <a:rPr lang="ru-RU" sz="2100" kern="1200" dirty="0" err="1" smtClean="0">
              <a:latin typeface="Century Gothic" panose="020B0502020202020204" pitchFamily="34" charset="0"/>
            </a:rPr>
            <a:t>видалити</a:t>
          </a:r>
          <a:r>
            <a:rPr lang="ru-RU" sz="2100" kern="1200" dirty="0" smtClean="0">
              <a:latin typeface="Century Gothic" panose="020B0502020202020204" pitchFamily="34" charset="0"/>
            </a:rPr>
            <a:t> / покупка).</a:t>
          </a:r>
        </a:p>
      </dsp:txBody>
      <dsp:txXfrm rot="10800000">
        <a:off x="1941906" y="2796802"/>
        <a:ext cx="5304335" cy="1076171"/>
      </dsp:txXfrm>
    </dsp:sp>
    <dsp:sp modelId="{5E663961-3F0A-4235-80F4-5E4A11FEF32B}">
      <dsp:nvSpPr>
        <dsp:cNvPr id="0" name=""/>
        <dsp:cNvSpPr/>
      </dsp:nvSpPr>
      <dsp:spPr>
        <a:xfrm>
          <a:off x="1134778" y="2796802"/>
          <a:ext cx="1076171" cy="10761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50BCC-32C5-4676-AE01-045D559EAD52}">
      <dsp:nvSpPr>
        <dsp:cNvPr id="0" name=""/>
        <dsp:cNvSpPr/>
      </dsp:nvSpPr>
      <dsp:spPr>
        <a:xfrm rot="10800000">
          <a:off x="1672863" y="4194218"/>
          <a:ext cx="5573378" cy="10761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62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Century Gothic" panose="020B0502020202020204" pitchFamily="34" charset="0"/>
            </a:rPr>
            <a:t>Розміщувати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важливі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елементи</a:t>
          </a:r>
          <a:r>
            <a:rPr lang="ru-RU" sz="2100" kern="1200" dirty="0" smtClean="0">
              <a:latin typeface="Century Gothic" panose="020B0502020202020204" pitchFamily="34" charset="0"/>
            </a:rPr>
            <a:t> у </a:t>
          </a:r>
          <a:r>
            <a:rPr lang="ru-RU" sz="2100" kern="1200" dirty="0" err="1" smtClean="0">
              <a:latin typeface="Century Gothic" panose="020B0502020202020204" pitchFamily="34" charset="0"/>
            </a:rPr>
            <a:t>відповідній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ділянці</a:t>
          </a:r>
          <a:r>
            <a:rPr lang="ru-RU" sz="2100" kern="1200" dirty="0" smtClean="0">
              <a:latin typeface="Century Gothic" panose="020B0502020202020204" pitchFamily="34" charset="0"/>
            </a:rPr>
            <a:t> на </a:t>
          </a:r>
          <a:r>
            <a:rPr lang="ru-RU" sz="2100" kern="1200" dirty="0" err="1" smtClean="0">
              <a:latin typeface="Century Gothic" panose="020B0502020202020204" pitchFamily="34" charset="0"/>
            </a:rPr>
            <a:t>вебсторінці</a:t>
          </a:r>
          <a:r>
            <a:rPr lang="ru-RU" sz="2100" kern="1200" dirty="0" smtClean="0">
              <a:latin typeface="Century Gothic" panose="020B0502020202020204" pitchFamily="34" charset="0"/>
            </a:rPr>
            <a:t> </a:t>
          </a:r>
          <a:r>
            <a:rPr lang="ru-RU" sz="2100" kern="1200" dirty="0" err="1" smtClean="0">
              <a:latin typeface="Century Gothic" panose="020B0502020202020204" pitchFamily="34" charset="0"/>
            </a:rPr>
            <a:t>або</a:t>
          </a:r>
          <a:r>
            <a:rPr lang="ru-RU" sz="2100" kern="1200" dirty="0" smtClean="0">
              <a:latin typeface="Century Gothic" panose="020B0502020202020204" pitchFamily="34" charset="0"/>
            </a:rPr>
            <a:t> веб-</a:t>
          </a:r>
          <a:r>
            <a:rPr lang="ru-RU" sz="2100" kern="1200" dirty="0" err="1" smtClean="0">
              <a:latin typeface="Century Gothic" panose="020B0502020202020204" pitchFamily="34" charset="0"/>
            </a:rPr>
            <a:t>додатку</a:t>
          </a:r>
          <a:r>
            <a:rPr lang="ru-RU" sz="2100" kern="1200" dirty="0" smtClean="0">
              <a:latin typeface="Century Gothic" panose="020B0502020202020204" pitchFamily="34" charset="0"/>
            </a:rPr>
            <a:t>. </a:t>
          </a:r>
          <a:endParaRPr lang="ru-RU" sz="2100" kern="1200" dirty="0"/>
        </a:p>
      </dsp:txBody>
      <dsp:txXfrm rot="10800000">
        <a:off x="1941906" y="4194218"/>
        <a:ext cx="5304335" cy="1076171"/>
      </dsp:txXfrm>
    </dsp:sp>
    <dsp:sp modelId="{A8F523D2-9063-463C-899B-BF66E9CF0599}">
      <dsp:nvSpPr>
        <dsp:cNvPr id="0" name=""/>
        <dsp:cNvSpPr/>
      </dsp:nvSpPr>
      <dsp:spPr>
        <a:xfrm>
          <a:off x="1134778" y="4194218"/>
          <a:ext cx="1076171" cy="10761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52228"/>
            <a:ext cx="6192688" cy="24482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Ергономіка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розміщення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відомостей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на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веб-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сторінці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92" y="1124744"/>
            <a:ext cx="9001000" cy="71235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Онлайн-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сервіси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підбору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кольор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ів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85176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Century Gothic" panose="020B0502020202020204" pitchFamily="34" charset="0"/>
              </a:rPr>
              <a:t>ColorExplorer (http://colorexplorer.com/)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С</a:t>
            </a:r>
            <a:r>
              <a:rPr lang="fr-FR" sz="2800" dirty="0" smtClean="0">
                <a:latin typeface="Century Gothic" panose="020B0502020202020204" pitchFamily="34" charset="0"/>
              </a:rPr>
              <a:t>OLOROTATE </a:t>
            </a:r>
            <a:r>
              <a:rPr lang="fr-FR" sz="2800" dirty="0">
                <a:latin typeface="Century Gothic" panose="020B0502020202020204" pitchFamily="34" charset="0"/>
              </a:rPr>
              <a:t>(http://mobile.colorotate.org/)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ColorBlender(http://www.colorblender.com/)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>
                <a:latin typeface="Century Gothic" panose="020B0502020202020204" pitchFamily="34" charset="0"/>
              </a:rPr>
              <a:t>ColorWizard (http://www.colorsontheweb.com/</a:t>
            </a:r>
            <a:br>
              <a:rPr lang="fr-FR" sz="2800" dirty="0">
                <a:latin typeface="Century Gothic" panose="020B0502020202020204" pitchFamily="34" charset="0"/>
              </a:rPr>
            </a:br>
            <a:r>
              <a:rPr lang="fr-FR" sz="2800" dirty="0" smtClean="0">
                <a:latin typeface="Century Gothic" panose="020B0502020202020204" pitchFamily="34" charset="0"/>
              </a:rPr>
              <a:t>Color-Tools/Color-Wizard</a:t>
            </a:r>
            <a:r>
              <a:rPr lang="ru-RU" sz="2800" dirty="0" smtClean="0">
                <a:latin typeface="Century Gothic" panose="020B0502020202020204" pitchFamily="34" charset="0"/>
              </a:rPr>
              <a:t>)</a:t>
            </a:r>
            <a:r>
              <a:rPr lang="fr-FR" sz="2800" dirty="0"/>
              <a:t/>
            </a:r>
            <a:br>
              <a:rPr lang="fr-FR" sz="2800" dirty="0"/>
            </a:b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328" y="4025171"/>
            <a:ext cx="6012160" cy="25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1196" y="131665"/>
            <a:ext cx="8782803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Сучасні тренди дизайну сайтів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075" y="4148467"/>
            <a:ext cx="4258816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Поділ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екрана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передбачає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певний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взаємозв’язок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контенту —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доповнює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або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контрастує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09" y="1360812"/>
            <a:ext cx="4403202" cy="187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28" y="4003838"/>
            <a:ext cx="3903181" cy="208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179512" y="1360812"/>
            <a:ext cx="3816424" cy="22122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dirty="0" err="1"/>
              <a:t>Спліт-екран</a:t>
            </a:r>
            <a:r>
              <a:rPr lang="ru-RU" sz="2400" dirty="0"/>
              <a:t> (</a:t>
            </a:r>
            <a:r>
              <a:rPr lang="ru-RU" sz="2400" dirty="0" err="1"/>
              <a:t>розділени</a:t>
            </a:r>
            <a:r>
              <a:rPr lang="uk-UA" sz="2400" dirty="0"/>
              <a:t>й</a:t>
            </a:r>
            <a:r>
              <a:rPr lang="en-US" sz="2400" dirty="0"/>
              <a:t> </a:t>
            </a:r>
            <a:r>
              <a:rPr lang="ru-RU" sz="2400" dirty="0" err="1"/>
              <a:t>екран</a:t>
            </a:r>
            <a:r>
              <a:rPr lang="ru-RU" sz="2400" dirty="0"/>
              <a:t>) </a:t>
            </a:r>
            <a:r>
              <a:rPr lang="ru-RU" sz="2400" b="0" dirty="0"/>
              <a:t>є </a:t>
            </a:r>
            <a:r>
              <a:rPr lang="ru-RU" sz="2400" b="0" dirty="0" err="1"/>
              <a:t>зручним</a:t>
            </a:r>
            <a:r>
              <a:rPr lang="ru-RU" sz="2400" b="0" dirty="0"/>
              <a:t> </a:t>
            </a:r>
            <a:r>
              <a:rPr lang="ru-RU" sz="2400" b="0" dirty="0" err="1"/>
              <a:t>інструментом</a:t>
            </a:r>
            <a:r>
              <a:rPr lang="ru-RU" sz="2400" b="0" dirty="0"/>
              <a:t> </a:t>
            </a:r>
            <a:r>
              <a:rPr lang="ru-RU" sz="2400" b="0" dirty="0" err="1"/>
              <a:t>просування</a:t>
            </a:r>
            <a:r>
              <a:rPr lang="ru-RU" sz="2400" b="0" dirty="0"/>
              <a:t> контенту</a:t>
            </a:r>
          </a:p>
        </p:txBody>
      </p:sp>
    </p:spTree>
    <p:extLst>
      <p:ext uri="{BB962C8B-B14F-4D97-AF65-F5344CB8AC3E}">
        <p14:creationId xmlns:p14="http://schemas.microsoft.com/office/powerpoint/2010/main" val="9080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7047" y="6647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Сучасні тренди дизайну сайтів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78" y="1493149"/>
            <a:ext cx="4054286" cy="18665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entury Gothic" panose="020B0502020202020204" pitchFamily="34" charset="0"/>
              </a:rPr>
              <a:t>Великий</a:t>
            </a:r>
            <a:r>
              <a:rPr lang="en-US" sz="2800" b="1" dirty="0" smtClean="0"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шрифт </a:t>
            </a:r>
            <a:r>
              <a:rPr lang="ru-RU" sz="2400" dirty="0" smtClean="0">
                <a:latin typeface="Century Gothic" panose="020B0502020202020204" pitchFamily="34" charset="0"/>
              </a:rPr>
              <a:t>один </a:t>
            </a:r>
            <a:r>
              <a:rPr lang="ru-RU" sz="2400" dirty="0">
                <a:latin typeface="Century Gothic" panose="020B0502020202020204" pitchFamily="34" charset="0"/>
              </a:rPr>
              <a:t>з </a:t>
            </a:r>
            <a:r>
              <a:rPr lang="ru-RU" sz="2400" dirty="0" err="1">
                <a:latin typeface="Century Gothic" panose="020B0502020202020204" pitchFamily="34" charset="0"/>
              </a:rPr>
              <a:t>основних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елементів</a:t>
            </a:r>
            <a:r>
              <a:rPr lang="ru-RU" sz="2400" dirty="0">
                <a:latin typeface="Century Gothic" panose="020B0502020202020204" pitchFamily="34" charset="0"/>
              </a:rPr>
              <a:t> веб-дизайну.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8" y="3935196"/>
            <a:ext cx="4154602" cy="2510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845" y="1449959"/>
            <a:ext cx="4045713" cy="220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65845" y="4095745"/>
            <a:ext cx="4258816" cy="2328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Century Gothic" panose="020B0502020202020204" pitchFamily="34" charset="0"/>
              </a:rPr>
              <a:t>Коли </a:t>
            </a:r>
            <a:r>
              <a:rPr lang="ru-RU" sz="2000" dirty="0" err="1">
                <a:latin typeface="Century Gothic" panose="020B0502020202020204" pitchFamily="34" charset="0"/>
              </a:rPr>
              <a:t>виникла</a:t>
            </a:r>
            <a:r>
              <a:rPr lang="ru-RU" sz="2000" dirty="0">
                <a:latin typeface="Century Gothic" panose="020B0502020202020204" pitchFamily="34" charset="0"/>
              </a:rPr>
              <a:t> потреба </a:t>
            </a:r>
            <a:r>
              <a:rPr lang="ru-RU" sz="2000" dirty="0" err="1">
                <a:latin typeface="Century Gothic" panose="020B0502020202020204" pitchFamily="34" charset="0"/>
              </a:rPr>
              <a:t>оптимізувати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сайти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під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мобільні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екрани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усі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шрифти</a:t>
            </a:r>
            <a:r>
              <a:rPr lang="ru-RU" sz="2000" dirty="0">
                <a:latin typeface="Century Gothic" panose="020B0502020202020204" pitchFamily="34" charset="0"/>
              </a:rPr>
              <a:t> стали </a:t>
            </a:r>
            <a:r>
              <a:rPr lang="ru-RU" sz="2000" dirty="0" err="1">
                <a:latin typeface="Century Gothic" panose="020B0502020202020204" pitchFamily="34" charset="0"/>
              </a:rPr>
              <a:t>набагато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більшими</a:t>
            </a:r>
            <a:r>
              <a:rPr lang="ru-RU" sz="2000" dirty="0">
                <a:latin typeface="Century Gothic" panose="020B0502020202020204" pitchFamily="34" charset="0"/>
              </a:rPr>
              <a:t>, почали </a:t>
            </a:r>
            <a:r>
              <a:rPr lang="ru-RU" sz="2000" dirty="0" err="1">
                <a:latin typeface="Century Gothic" panose="020B0502020202020204" pitchFamily="34" charset="0"/>
              </a:rPr>
              <a:t>займати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основну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частину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сторінки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err="1">
                <a:latin typeface="Century Gothic" panose="020B0502020202020204" pitchFamily="34" charset="0"/>
              </a:rPr>
              <a:t>витісняючи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решту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елементів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9054" y="90706"/>
            <a:ext cx="9083352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Сучасні тренди дизайну сайтів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429000"/>
            <a:ext cx="8291264" cy="12961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За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допомогою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інфографіки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статистика </a:t>
            </a:r>
            <a:r>
              <a:rPr lang="ru-RU" sz="24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на </a:t>
            </a:r>
            <a:r>
              <a:rPr lang="ru-RU" sz="24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сайті</a:t>
            </a:r>
            <a:r>
              <a:rPr lang="ru-RU" sz="24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перетворюється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на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візуально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зрозумілу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картинку з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цікавим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змістом</a:t>
            </a:r>
            <a: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.</a:t>
            </a:r>
            <a:br>
              <a:rPr lang="ru-RU" sz="2400" dirty="0">
                <a:solidFill>
                  <a:schemeClr val="dk1"/>
                </a:solidFill>
                <a:latin typeface="Century Gothic" panose="020B0502020202020204" pitchFamily="34" charset="0"/>
              </a:rPr>
            </a:br>
            <a:endParaRPr lang="ru-RU" sz="24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016" y="5085184"/>
            <a:ext cx="3779912" cy="14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5726"/>
          <a:stretch/>
        </p:blipFill>
        <p:spPr>
          <a:xfrm>
            <a:off x="2699792" y="1237154"/>
            <a:ext cx="3240360" cy="203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4887"/>
            <a:ext cx="3851920" cy="4077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500" dirty="0" err="1" smtClean="0">
                <a:latin typeface="Century Gothic" panose="020B0502020202020204" pitchFamily="34" charset="0"/>
              </a:rPr>
              <a:t>Широкоформатні</a:t>
            </a:r>
            <a:r>
              <a:rPr lang="ru-RU" sz="4500" dirty="0" smtClean="0">
                <a:latin typeface="Century Gothic" panose="020B0502020202020204" pitchFamily="34" charset="0"/>
              </a:rPr>
              <a:t> </a:t>
            </a:r>
            <a:r>
              <a:rPr lang="ru-RU" sz="4500" dirty="0" err="1">
                <a:latin typeface="Century Gothic" panose="020B0502020202020204" pitchFamily="34" charset="0"/>
              </a:rPr>
              <a:t>фонові</a:t>
            </a:r>
            <a:r>
              <a:rPr lang="ru-RU" sz="4500" dirty="0">
                <a:latin typeface="Century Gothic" panose="020B0502020202020204" pitchFamily="34" charset="0"/>
              </a:rPr>
              <a:t> фото і відео </a:t>
            </a:r>
            <a:r>
              <a:rPr lang="ru-RU" sz="4500" dirty="0" smtClean="0">
                <a:latin typeface="Century Gothic" panose="020B0502020202020204" pitchFamily="34" charset="0"/>
              </a:rPr>
              <a:t>для </a:t>
            </a:r>
            <a:r>
              <a:rPr lang="ru-RU" sz="4500" dirty="0" err="1" smtClean="0">
                <a:latin typeface="Century Gothic" panose="020B0502020202020204" pitchFamily="34" charset="0"/>
              </a:rPr>
              <a:t>оформлення</a:t>
            </a:r>
            <a:r>
              <a:rPr lang="ru-RU" sz="4500" dirty="0" smtClean="0">
                <a:latin typeface="Century Gothic" panose="020B0502020202020204" pitchFamily="34" charset="0"/>
              </a:rPr>
              <a:t> </a:t>
            </a:r>
            <a:r>
              <a:rPr lang="ru-RU" sz="4500" dirty="0">
                <a:latin typeface="Century Gothic" panose="020B0502020202020204" pitchFamily="34" charset="0"/>
              </a:rPr>
              <a:t>сайта </a:t>
            </a:r>
            <a:r>
              <a:rPr lang="ru-RU" sz="4500" dirty="0" err="1">
                <a:latin typeface="Century Gothic" panose="020B0502020202020204" pitchFamily="34" charset="0"/>
              </a:rPr>
              <a:t>надають</a:t>
            </a:r>
            <a:r>
              <a:rPr lang="ru-RU" sz="4500" dirty="0">
                <a:latin typeface="Century Gothic" panose="020B0502020202020204" pitchFamily="34" charset="0"/>
              </a:rPr>
              <a:t> </a:t>
            </a:r>
            <a:r>
              <a:rPr lang="ru-RU" sz="4500" dirty="0" err="1">
                <a:latin typeface="Century Gothic" panose="020B0502020202020204" pitchFamily="34" charset="0"/>
              </a:rPr>
              <a:t>динаміку</a:t>
            </a:r>
            <a:r>
              <a:rPr lang="ru-RU" sz="4500" dirty="0">
                <a:latin typeface="Century Gothic" panose="020B0502020202020204" pitchFamily="34" charset="0"/>
              </a:rPr>
              <a:t> </a:t>
            </a:r>
            <a:r>
              <a:rPr lang="ru-RU" sz="4500" dirty="0" err="1">
                <a:latin typeface="Century Gothic" panose="020B0502020202020204" pitchFamily="34" charset="0"/>
              </a:rPr>
              <a:t>вебресурсу</a:t>
            </a:r>
            <a:r>
              <a:rPr lang="ru-RU" sz="4500" dirty="0">
                <a:latin typeface="Century Gothic" panose="020B0502020202020204" pitchFamily="34" charset="0"/>
              </a:rPr>
              <a:t> і </a:t>
            </a:r>
            <a:r>
              <a:rPr lang="ru-RU" sz="4500" dirty="0" err="1">
                <a:latin typeface="Century Gothic" panose="020B0502020202020204" pitchFamily="34" charset="0"/>
              </a:rPr>
              <a:t>допомагають</a:t>
            </a:r>
            <a:r>
              <a:rPr lang="ru-RU" sz="4500" dirty="0">
                <a:latin typeface="Century Gothic" panose="020B0502020202020204" pitchFamily="34" charset="0"/>
              </a:rPr>
              <a:t> </a:t>
            </a:r>
            <a:r>
              <a:rPr lang="ru-RU" sz="4500" dirty="0" err="1" smtClean="0">
                <a:latin typeface="Century Gothic" panose="020B0502020202020204" pitchFamily="34" charset="0"/>
              </a:rPr>
              <a:t>занурити</a:t>
            </a:r>
            <a:r>
              <a:rPr lang="ru-RU" sz="4500" dirty="0" smtClean="0">
                <a:latin typeface="Century Gothic" panose="020B0502020202020204" pitchFamily="34" charset="0"/>
              </a:rPr>
              <a:t> </a:t>
            </a:r>
            <a:r>
              <a:rPr lang="ru-RU" sz="4500" dirty="0" err="1" smtClean="0">
                <a:latin typeface="Century Gothic" panose="020B0502020202020204" pitchFamily="34" charset="0"/>
              </a:rPr>
              <a:t>користувача</a:t>
            </a:r>
            <a:r>
              <a:rPr lang="ru-RU" sz="4500" dirty="0" smtClean="0">
                <a:latin typeface="Century Gothic" panose="020B0502020202020204" pitchFamily="34" charset="0"/>
              </a:rPr>
              <a:t> в </a:t>
            </a:r>
            <a:r>
              <a:rPr lang="ru-RU" sz="4500" dirty="0" err="1">
                <a:latin typeface="Century Gothic" panose="020B0502020202020204" pitchFamily="34" charset="0"/>
              </a:rPr>
              <a:t>певну</a:t>
            </a:r>
            <a:r>
              <a:rPr lang="ru-RU" sz="4500" dirty="0">
                <a:latin typeface="Century Gothic" panose="020B0502020202020204" pitchFamily="34" charset="0"/>
              </a:rPr>
              <a:t> </a:t>
            </a:r>
            <a:r>
              <a:rPr lang="ru-RU" sz="4500" dirty="0" err="1">
                <a:latin typeface="Century Gothic" panose="020B0502020202020204" pitchFamily="34" charset="0"/>
              </a:rPr>
              <a:t>історію</a:t>
            </a:r>
            <a:r>
              <a:rPr lang="ru-RU" sz="4500" dirty="0">
                <a:latin typeface="Century Gothic" panose="020B0502020202020204" pitchFamily="34" charset="0"/>
              </a:rPr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84" y="3383423"/>
            <a:ext cx="4032448" cy="2997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84" y="404664"/>
            <a:ext cx="4032448" cy="27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Сінематограф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80" y="2274422"/>
            <a:ext cx="6096528" cy="403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179512" y="1131422"/>
            <a:ext cx="8352928" cy="813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b="0" dirty="0"/>
              <a:t>С</a:t>
            </a:r>
            <a:r>
              <a:rPr lang="ru-RU" sz="2400" b="0" dirty="0" smtClean="0"/>
              <a:t>татична </a:t>
            </a:r>
            <a:r>
              <a:rPr lang="ru-RU" sz="2400" b="0" dirty="0"/>
              <a:t>картинка з </a:t>
            </a:r>
            <a:r>
              <a:rPr lang="ru-RU" sz="2400" b="0" dirty="0" err="1"/>
              <a:t>елементами</a:t>
            </a:r>
            <a:r>
              <a:rPr lang="ru-RU" sz="2400" b="0" dirty="0"/>
              <a:t> </a:t>
            </a:r>
            <a:r>
              <a:rPr lang="ru-RU" sz="2400" b="0" dirty="0" err="1" smtClean="0"/>
              <a:t>анімації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8244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Аналізуємо. </a:t>
            </a:r>
            <a:r>
              <a:rPr lang="uk-UA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Відповідаємо на запитання</a:t>
            </a:r>
            <a:endParaRPr lang="uk-UA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72816"/>
            <a:ext cx="8507288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Century Gothic" panose="020B0502020202020204" pitchFamily="34" charset="0"/>
              </a:rPr>
              <a:t>1. </a:t>
            </a:r>
            <a:r>
              <a:rPr lang="ru-RU" sz="2800" dirty="0" err="1" smtClean="0">
                <a:latin typeface="Century Gothic" panose="020B0502020202020204" pitchFamily="34" charset="0"/>
              </a:rPr>
              <a:t>Що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таке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юзабіліті</a:t>
            </a:r>
            <a:r>
              <a:rPr lang="ru-RU" sz="2800" dirty="0">
                <a:latin typeface="Century Gothic" panose="020B0502020202020204" pitchFamily="34" charset="0"/>
              </a:rPr>
              <a:t> й </a:t>
            </a:r>
            <a:r>
              <a:rPr lang="ru-RU" sz="2800" dirty="0" err="1">
                <a:latin typeface="Century Gothic" panose="020B0502020202020204" pitchFamily="34" charset="0"/>
              </a:rPr>
              <a:t>ергономіка</a:t>
            </a:r>
            <a:r>
              <a:rPr lang="ru-RU" sz="2800" dirty="0">
                <a:latin typeface="Century Gothic" panose="020B0502020202020204" pitchFamily="34" charset="0"/>
              </a:rPr>
              <a:t>? </a:t>
            </a:r>
            <a:r>
              <a:rPr lang="ru-RU" sz="2800" dirty="0" err="1">
                <a:latin typeface="Century Gothic" panose="020B0502020202020204" pitchFamily="34" charset="0"/>
              </a:rPr>
              <a:t>Що</a:t>
            </a:r>
            <a:r>
              <a:rPr lang="ru-RU" sz="2800" dirty="0">
                <a:latin typeface="Century Gothic" panose="020B0502020202020204" pitchFamily="34" charset="0"/>
              </a:rPr>
              <a:t>, на вашу думку, </a:t>
            </a:r>
            <a:r>
              <a:rPr lang="ru-RU" sz="2800" dirty="0" err="1">
                <a:latin typeface="Century Gothic" panose="020B0502020202020204" pitchFamily="34" charset="0"/>
              </a:rPr>
              <a:t>їх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відрізняє</a:t>
            </a:r>
            <a:r>
              <a:rPr lang="ru-RU" sz="2800" dirty="0">
                <a:latin typeface="Century Gothic" panose="020B0502020202020204" pitchFamily="34" charset="0"/>
              </a:rPr>
              <a:t>?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2. </a:t>
            </a:r>
            <a:r>
              <a:rPr lang="ru-RU" sz="2800" dirty="0" err="1" smtClean="0">
                <a:latin typeface="Century Gothic" panose="020B0502020202020204" pitchFamily="34" charset="0"/>
              </a:rPr>
              <a:t>Наведіть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критерії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ергономічного</a:t>
            </a:r>
            <a:r>
              <a:rPr lang="ru-RU" sz="2800" dirty="0">
                <a:latin typeface="Century Gothic" panose="020B0502020202020204" pitchFamily="34" charset="0"/>
              </a:rPr>
              <a:t> сайта.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3. </a:t>
            </a:r>
            <a:r>
              <a:rPr lang="ru-RU" sz="2800" dirty="0" err="1" smtClean="0">
                <a:latin typeface="Century Gothic" panose="020B0502020202020204" pitchFamily="34" charset="0"/>
              </a:rPr>
              <a:t>Які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онлайн-</a:t>
            </a:r>
            <a:r>
              <a:rPr lang="ru-RU" sz="2800" dirty="0" err="1">
                <a:latin typeface="Century Gothic" panose="020B0502020202020204" pitchFamily="34" charset="0"/>
              </a:rPr>
              <a:t>сервіси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підбору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палітри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ви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знаєте</a:t>
            </a:r>
            <a:r>
              <a:rPr lang="ru-RU" sz="2800" dirty="0">
                <a:latin typeface="Century Gothic" panose="020B0502020202020204" pitchFamily="34" charset="0"/>
              </a:rPr>
              <a:t>?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4. </a:t>
            </a:r>
            <a:r>
              <a:rPr lang="ru-RU" sz="2800" dirty="0" err="1" smtClean="0">
                <a:latin typeface="Century Gothic" panose="020B0502020202020204" pitchFamily="34" charset="0"/>
              </a:rPr>
              <a:t>Що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таке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синематографи</a:t>
            </a:r>
            <a:r>
              <a:rPr lang="ru-RU" sz="2800" dirty="0">
                <a:latin typeface="Century Gothic" panose="020B0502020202020204" pitchFamily="34" charset="0"/>
              </a:rPr>
              <a:t>? 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9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0"/>
            <a:ext cx="8517632" cy="980728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Домашнє завдання</a:t>
            </a:r>
            <a:endParaRPr lang="uk-UA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445624" cy="4525963"/>
          </a:xfrm>
        </p:spPr>
        <p:txBody>
          <a:bodyPr/>
          <a:lstStyle/>
          <a:p>
            <a:pPr algn="just"/>
            <a:r>
              <a:rPr lang="ru-RU" dirty="0" err="1" smtClean="0">
                <a:latin typeface="Century Gothic" panose="020B0502020202020204" pitchFamily="34" charset="0"/>
              </a:rPr>
              <a:t>Знайдіть</a:t>
            </a:r>
            <a:r>
              <a:rPr lang="ru-RU" dirty="0" smtClean="0">
                <a:latin typeface="Century Gothic" panose="020B0502020202020204" pitchFamily="34" charset="0"/>
              </a:rPr>
              <a:t> в </a:t>
            </a:r>
            <a:r>
              <a:rPr lang="ru-RU" dirty="0" err="1" smtClean="0">
                <a:latin typeface="Century Gothic" panose="020B0502020202020204" pitchFamily="34" charset="0"/>
              </a:rPr>
              <a:t>Інтернеті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відомості</a:t>
            </a:r>
            <a:r>
              <a:rPr lang="ru-RU" dirty="0" smtClean="0">
                <a:latin typeface="Century Gothic" panose="020B0502020202020204" pitchFamily="34" charset="0"/>
              </a:rPr>
              <a:t> про </a:t>
            </a:r>
            <a:r>
              <a:rPr lang="ru-RU" dirty="0" err="1">
                <a:latin typeface="Century Gothic" panose="020B0502020202020204" pitchFamily="34" charset="0"/>
              </a:rPr>
              <a:t>тренди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 err="1" smtClean="0">
                <a:latin typeface="Century Gothic" panose="020B0502020202020204" pitchFamily="34" charset="0"/>
              </a:rPr>
              <a:t>перукарській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справі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та </a:t>
            </a:r>
            <a:r>
              <a:rPr lang="ru-RU" dirty="0" err="1">
                <a:latin typeface="Century Gothic" panose="020B0502020202020204" pitchFamily="34" charset="0"/>
              </a:rPr>
              <a:t>прослідкуйте</a:t>
            </a:r>
            <a:r>
              <a:rPr lang="ru-RU" dirty="0">
                <a:latin typeface="Century Gothic" panose="020B0502020202020204" pitchFamily="34" charset="0"/>
              </a:rPr>
              <a:t>, як вони </a:t>
            </a:r>
            <a:r>
              <a:rPr lang="ru-RU" dirty="0" err="1">
                <a:latin typeface="Century Gothic" panose="020B0502020202020204" pitchFamily="34" charset="0"/>
              </a:rPr>
              <a:t>змінювалися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останнім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часом.</a:t>
            </a:r>
          </a:p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 За результатами </a:t>
            </a:r>
            <a:r>
              <a:rPr lang="ru-RU" dirty="0" err="1" smtClean="0">
                <a:latin typeface="Century Gothic" panose="020B0502020202020204" pitchFamily="34" charset="0"/>
              </a:rPr>
              <a:t>дослідження</a:t>
            </a:r>
            <a:r>
              <a:rPr lang="ru-RU" dirty="0" smtClean="0">
                <a:latin typeface="Century Gothic" panose="020B0502020202020204" pitchFamily="34" charset="0"/>
              </a:rPr>
              <a:t> с</a:t>
            </a:r>
            <a:r>
              <a:rPr lang="uk-UA" dirty="0" smtClean="0">
                <a:latin typeface="Century Gothic" panose="020B0502020202020204" pitchFamily="34" charset="0"/>
              </a:rPr>
              <a:t>творіть презентацію, </a:t>
            </a:r>
            <a:r>
              <a:rPr lang="uk-UA" dirty="0" smtClean="0">
                <a:latin typeface="Century Gothic" panose="020B0502020202020204" pitchFamily="34" charset="0"/>
              </a:rPr>
              <a:t>надіслати її на електронну адресу </a:t>
            </a:r>
            <a:r>
              <a:rPr lang="en-US" dirty="0" smtClean="0">
                <a:latin typeface="Century Gothic" panose="020B0502020202020204" pitchFamily="34" charset="0"/>
              </a:rPr>
              <a:t>slinnik@ukr</a:t>
            </a:r>
            <a:r>
              <a:rPr lang="en-US" dirty="0" smtClean="0">
                <a:latin typeface="Century Gothic" panose="020B0502020202020204" pitchFamily="34" charset="0"/>
              </a:rPr>
              <a:t>.net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ЗАВДАННЯ</a:t>
            </a:r>
            <a:endParaRPr lang="uk-UA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dirty="0" smtClean="0">
                <a:latin typeface="Century Gothic" panose="020B0502020202020204" pitchFamily="34" charset="0"/>
              </a:rPr>
              <a:t>Переглянути презентацію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uk-UA" dirty="0" smtClean="0">
                <a:latin typeface="Century Gothic" panose="020B0502020202020204" pitchFamily="34" charset="0"/>
              </a:rPr>
              <a:t>Законспектувати основні визначення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8703" y="-63070"/>
            <a:ext cx="8517632" cy="980728"/>
          </a:xfrm>
        </p:spPr>
        <p:txBody>
          <a:bodyPr>
            <a:normAutofit/>
          </a:bodyPr>
          <a:lstStyle/>
          <a:p>
            <a:r>
              <a:rPr lang="uk-UA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Вимоги до сайту</a:t>
            </a:r>
            <a:endParaRPr lang="uk-UA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95536" y="1085564"/>
            <a:ext cx="8517632" cy="6231868"/>
          </a:xfrm>
        </p:spPr>
        <p:txBody>
          <a:bodyPr>
            <a:normAutofit fontScale="77500" lnSpcReduction="20000"/>
          </a:bodyPr>
          <a:lstStyle/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err="1">
                <a:latin typeface="Century Gothic" panose="020B0502020202020204" pitchFamily="34" charset="0"/>
              </a:rPr>
              <a:t>Основна</a:t>
            </a:r>
            <a:r>
              <a:rPr lang="ru-RU" sz="3400" dirty="0">
                <a:latin typeface="Century Gothic" panose="020B0502020202020204" pitchFamily="34" charset="0"/>
              </a:rPr>
              <a:t> мета </a:t>
            </a:r>
            <a:r>
              <a:rPr lang="ru-RU" sz="3400" dirty="0" err="1">
                <a:latin typeface="Century Gothic" panose="020B0502020202020204" pitchFamily="34" charset="0"/>
              </a:rPr>
              <a:t>створення</a:t>
            </a:r>
            <a:r>
              <a:rPr lang="ru-RU" sz="3400" dirty="0">
                <a:latin typeface="Century Gothic" panose="020B0502020202020204" pitchFamily="34" charset="0"/>
              </a:rPr>
              <a:t> сайта — </a:t>
            </a:r>
            <a:r>
              <a:rPr lang="ru-RU" sz="3400" dirty="0" err="1">
                <a:latin typeface="Century Gothic" panose="020B0502020202020204" pitchFamily="34" charset="0"/>
              </a:rPr>
              <a:t>його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спрямованість</a:t>
            </a:r>
            <a:r>
              <a:rPr lang="ru-RU" sz="3400" dirty="0">
                <a:latin typeface="Century Gothic" panose="020B0502020202020204" pitchFamily="34" charset="0"/>
              </a:rPr>
              <a:t> на </a:t>
            </a:r>
            <a:r>
              <a:rPr lang="ru-RU" sz="3400" dirty="0" err="1">
                <a:latin typeface="Century Gothic" panose="020B0502020202020204" pitchFamily="34" charset="0"/>
              </a:rPr>
              <a:t>користувача</a:t>
            </a:r>
            <a:r>
              <a:rPr lang="ru-RU" sz="3400" dirty="0">
                <a:latin typeface="Century Gothic" panose="020B0502020202020204" pitchFamily="34" charset="0"/>
              </a:rPr>
              <a:t>, тому </a:t>
            </a:r>
            <a:r>
              <a:rPr lang="ru-RU" sz="3400" b="1" dirty="0" err="1">
                <a:latin typeface="Century Gothic" panose="020B0502020202020204" pitchFamily="34" charset="0"/>
              </a:rPr>
              <a:t>зручність</a:t>
            </a:r>
            <a:r>
              <a:rPr lang="ru-RU" sz="3400" b="1" dirty="0">
                <a:latin typeface="Century Gothic" panose="020B0502020202020204" pitchFamily="34" charset="0"/>
              </a:rPr>
              <a:t> </a:t>
            </a:r>
            <a:r>
              <a:rPr lang="ru-RU" sz="3400" b="1" dirty="0" err="1">
                <a:latin typeface="Century Gothic" panose="020B0502020202020204" pitchFamily="34" charset="0"/>
              </a:rPr>
              <a:t>використання</a:t>
            </a:r>
            <a:r>
              <a:rPr lang="ru-RU" sz="3400" b="1" dirty="0">
                <a:latin typeface="Century Gothic" panose="020B0502020202020204" pitchFamily="34" charset="0"/>
              </a:rPr>
              <a:t>, </a:t>
            </a:r>
            <a:r>
              <a:rPr lang="ru-RU" sz="3400" b="1" dirty="0" err="1">
                <a:latin typeface="Century Gothic" panose="020B0502020202020204" pitchFamily="34" charset="0"/>
              </a:rPr>
              <a:t>зрозумілість</a:t>
            </a:r>
            <a:r>
              <a:rPr lang="ru-RU" sz="3400" b="1" dirty="0">
                <a:latin typeface="Century Gothic" panose="020B0502020202020204" pitchFamily="34" charset="0"/>
              </a:rPr>
              <a:t> і простота</a:t>
            </a:r>
            <a:r>
              <a:rPr lang="ru-RU" sz="3400" dirty="0">
                <a:latin typeface="Century Gothic" panose="020B0502020202020204" pitchFamily="34" charset="0"/>
              </a:rPr>
              <a:t> є </a:t>
            </a:r>
            <a:r>
              <a:rPr lang="ru-RU" sz="3400" dirty="0" err="1">
                <a:latin typeface="Century Gothic" panose="020B0502020202020204" pitchFamily="34" charset="0"/>
              </a:rPr>
              <a:t>досить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важливими</a:t>
            </a:r>
            <a:r>
              <a:rPr lang="ru-RU" sz="3400" dirty="0">
                <a:latin typeface="Century Gothic" panose="020B0502020202020204" pitchFamily="34" charset="0"/>
              </a:rPr>
              <a:t> аспектами </a:t>
            </a:r>
            <a:r>
              <a:rPr lang="ru-RU" sz="3400" dirty="0" err="1">
                <a:latin typeface="Century Gothic" panose="020B0502020202020204" pitchFamily="34" charset="0"/>
              </a:rPr>
              <a:t>розробки</a:t>
            </a:r>
            <a:r>
              <a:rPr lang="ru-RU" sz="3400" dirty="0">
                <a:latin typeface="Century Gothic" panose="020B0502020202020204" pitchFamily="34" charset="0"/>
              </a:rPr>
              <a:t> сайта. </a:t>
            </a:r>
            <a:r>
              <a:rPr lang="ru-RU" sz="3400" dirty="0" smtClean="0">
                <a:latin typeface="Century Gothic" panose="020B0502020202020204" pitchFamily="34" charset="0"/>
              </a:rPr>
              <a:t> </a:t>
            </a: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 smtClean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 smtClean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 smtClean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2800" dirty="0" smtClean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endParaRPr lang="uk-UA" sz="3100" dirty="0" smtClean="0">
              <a:latin typeface="Century Gothic" panose="020B0502020202020204" pitchFamily="34" charset="0"/>
            </a:endParaRPr>
          </a:p>
          <a:p>
            <a:pPr marL="0" indent="3556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 smtClean="0">
                <a:latin typeface="Century Gothic" panose="020B0502020202020204" pitchFamily="34" charset="0"/>
              </a:rPr>
              <a:t>Іншими словами</a:t>
            </a:r>
            <a:r>
              <a:rPr lang="ru-RU" sz="3100" dirty="0" smtClean="0">
                <a:latin typeface="Century Gothic" panose="020B0502020202020204" pitchFamily="34" charset="0"/>
              </a:rPr>
              <a:t>,</a:t>
            </a:r>
            <a:r>
              <a:rPr lang="uk-UA" sz="3100" dirty="0" smtClean="0">
                <a:latin typeface="Century Gothic" panose="020B0502020202020204" pitchFamily="34" charset="0"/>
              </a:rPr>
              <a:t>  ергономічний сайт повинен</a:t>
            </a:r>
            <a:r>
              <a:rPr lang="ru-RU" sz="3100" dirty="0" smtClean="0"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latin typeface="Century Gothic" panose="020B0502020202020204" pitchFamily="34" charset="0"/>
              </a:rPr>
              <a:t>ефективно</a:t>
            </a:r>
            <a:r>
              <a:rPr lang="ru-RU" sz="3100" dirty="0"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latin typeface="Century Gothic" panose="020B0502020202020204" pitchFamily="34" charset="0"/>
              </a:rPr>
              <a:t>реагувати</a:t>
            </a:r>
            <a:r>
              <a:rPr lang="ru-RU" sz="3100" dirty="0">
                <a:latin typeface="Century Gothic" panose="020B0502020202020204" pitchFamily="34" charset="0"/>
              </a:rPr>
              <a:t> на потреби </a:t>
            </a:r>
            <a:r>
              <a:rPr lang="ru-RU" sz="3100" dirty="0" err="1" smtClean="0">
                <a:latin typeface="Century Gothic" panose="020B0502020202020204" pitchFamily="34" charset="0"/>
              </a:rPr>
              <a:t>користувачів</a:t>
            </a:r>
            <a:r>
              <a:rPr lang="ru-RU" sz="3100" dirty="0" smtClean="0">
                <a:latin typeface="Century Gothic" panose="020B0502020202020204" pitchFamily="34" charset="0"/>
              </a:rPr>
              <a:t> і </a:t>
            </a:r>
            <a:r>
              <a:rPr lang="ru-RU" sz="3100" dirty="0" err="1">
                <a:latin typeface="Century Gothic" panose="020B0502020202020204" pitchFamily="34" charset="0"/>
              </a:rPr>
              <a:t>забезпечувати</a:t>
            </a:r>
            <a:r>
              <a:rPr lang="ru-RU" sz="3100" dirty="0">
                <a:latin typeface="Century Gothic" panose="020B0502020202020204" pitchFamily="34" charset="0"/>
              </a:rPr>
              <a:t> </a:t>
            </a:r>
            <a:r>
              <a:rPr lang="ru-RU" sz="3100" dirty="0" err="1">
                <a:latin typeface="Century Gothic" panose="020B0502020202020204" pitchFamily="34" charset="0"/>
              </a:rPr>
              <a:t>їм</a:t>
            </a:r>
            <a:r>
              <a:rPr lang="ru-RU" sz="3100" dirty="0">
                <a:latin typeface="Century Gothic" panose="020B0502020202020204" pitchFamily="34" charset="0"/>
              </a:rPr>
              <a:t> комфорт </a:t>
            </a:r>
            <a:r>
              <a:rPr lang="ru-RU" sz="3100" dirty="0" err="1">
                <a:latin typeface="Century Gothic" panose="020B0502020202020204" pitchFamily="34" charset="0"/>
              </a:rPr>
              <a:t>під</a:t>
            </a:r>
            <a:r>
              <a:rPr lang="ru-RU" sz="3100" dirty="0">
                <a:latin typeface="Century Gothic" panose="020B0502020202020204" pitchFamily="34" charset="0"/>
              </a:rPr>
              <a:t> час перегляду </a:t>
            </a:r>
            <a:r>
              <a:rPr lang="ru-RU" sz="3100" dirty="0" err="1">
                <a:latin typeface="Century Gothic" panose="020B0502020202020204" pitchFamily="34" charset="0"/>
              </a:rPr>
              <a:t>сторінки</a:t>
            </a:r>
            <a:r>
              <a:rPr lang="ru-RU" sz="3100" dirty="0" smtClean="0">
                <a:latin typeface="Century Gothic" panose="020B0502020202020204" pitchFamily="34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uk-UA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uk-UA" sz="2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149" y="3140968"/>
            <a:ext cx="8136904" cy="1643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355600">
              <a:lnSpc>
                <a:spcPct val="120000"/>
              </a:lnSpc>
            </a:pPr>
            <a:r>
              <a:rPr lang="ru-RU" sz="2800" dirty="0">
                <a:latin typeface="Century Gothic" panose="020B0502020202020204" pitchFamily="34" charset="0"/>
              </a:rPr>
              <a:t>Добре </a:t>
            </a:r>
            <a:r>
              <a:rPr lang="ru-RU" sz="2800" dirty="0" err="1">
                <a:latin typeface="Century Gothic" panose="020B0502020202020204" pitchFamily="34" charset="0"/>
              </a:rPr>
              <a:t>пристосований</a:t>
            </a:r>
            <a:r>
              <a:rPr lang="ru-RU" sz="2800" dirty="0">
                <a:latin typeface="Century Gothic" panose="020B0502020202020204" pitchFamily="34" charset="0"/>
              </a:rPr>
              <a:t> для </a:t>
            </a:r>
            <a:r>
              <a:rPr lang="ru-RU" sz="2800" dirty="0" err="1">
                <a:latin typeface="Century Gothic" panose="020B0502020202020204" pitchFamily="34" charset="0"/>
              </a:rPr>
              <a:t>зручної</a:t>
            </a:r>
            <a:r>
              <a:rPr lang="ru-RU" sz="2800" dirty="0">
                <a:latin typeface="Century Gothic" panose="020B0502020202020204" pitchFamily="34" charset="0"/>
              </a:rPr>
              <a:t> та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err="1">
                <a:latin typeface="Century Gothic" panose="020B0502020202020204" pitchFamily="34" charset="0"/>
              </a:rPr>
              <a:t>безпечної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роботи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користувача</a:t>
            </a:r>
            <a:r>
              <a:rPr lang="ru-RU" sz="2800" dirty="0">
                <a:latin typeface="Century Gothic" panose="020B0502020202020204" pitchFamily="34" charset="0"/>
              </a:rPr>
              <a:t>  сайт </a:t>
            </a:r>
            <a:r>
              <a:rPr lang="ru-RU" sz="2800" dirty="0" err="1">
                <a:latin typeface="Century Gothic" panose="020B0502020202020204" pitchFamily="34" charset="0"/>
              </a:rPr>
              <a:t>називається</a:t>
            </a:r>
            <a:r>
              <a:rPr lang="ru-RU" sz="2800" dirty="0">
                <a:latin typeface="Century Gothic" panose="020B0502020202020204" pitchFamily="34" charset="0"/>
              </a:rPr>
              <a:t>  </a:t>
            </a:r>
            <a:r>
              <a:rPr lang="ru-RU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ергономічним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Ергономіка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(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грец</a:t>
            </a:r>
            <a:r>
              <a:rPr lang="ru-RU" dirty="0">
                <a:latin typeface="Century Gothic" panose="020B0502020202020204" pitchFamily="34" charset="0"/>
              </a:rPr>
              <a:t>. е</a:t>
            </a:r>
            <a:r>
              <a:rPr lang="en-US" dirty="0" err="1">
                <a:latin typeface="Century Gothic" panose="020B0502020202020204" pitchFamily="34" charset="0"/>
              </a:rPr>
              <a:t>rgon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uk-UA" dirty="0" smtClean="0">
                <a:latin typeface="Century Gothic" panose="020B0502020202020204" pitchFamily="34" charset="0"/>
              </a:rPr>
              <a:t>-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робота, </a:t>
            </a:r>
            <a:r>
              <a:rPr lang="en-US" dirty="0">
                <a:latin typeface="Century Gothic" panose="020B0502020202020204" pitchFamily="34" charset="0"/>
              </a:rPr>
              <a:t>nomos </a:t>
            </a:r>
            <a:r>
              <a:rPr lang="uk-UA" dirty="0" smtClean="0">
                <a:latin typeface="Century Gothic" panose="020B0502020202020204" pitchFamily="34" charset="0"/>
              </a:rPr>
              <a:t>-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закон) 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наука, </a:t>
            </a:r>
            <a:r>
              <a:rPr lang="ru-RU" dirty="0" smtClean="0">
                <a:latin typeface="Century Gothic" panose="020B0502020202020204" pitchFamily="34" charset="0"/>
              </a:rPr>
              <a:t>яка </a:t>
            </a:r>
            <a:r>
              <a:rPr lang="ru-RU" dirty="0" err="1" smtClean="0">
                <a:latin typeface="Century Gothic" panose="020B0502020202020204" pitchFamily="34" charset="0"/>
              </a:rPr>
              <a:t>вивчає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робочі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процеси</a:t>
            </a:r>
            <a:r>
              <a:rPr lang="ru-RU" dirty="0">
                <a:latin typeface="Century Gothic" panose="020B0502020202020204" pitchFamily="34" charset="0"/>
              </a:rPr>
              <a:t> з метою </a:t>
            </a:r>
            <a:r>
              <a:rPr lang="ru-RU" dirty="0" err="1">
                <a:latin typeface="Century Gothic" panose="020B0502020202020204" pitchFamily="34" charset="0"/>
              </a:rPr>
              <a:t>створення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оптимальних</a:t>
            </a:r>
            <a:r>
              <a:rPr lang="ru-RU" dirty="0">
                <a:latin typeface="Century Gothic" panose="020B0502020202020204" pitchFamily="34" charset="0"/>
              </a:rPr>
              <a:t> умов </a:t>
            </a:r>
            <a:r>
              <a:rPr lang="ru-RU" dirty="0" err="1">
                <a:latin typeface="Century Gothic" panose="020B0502020202020204" pitchFamily="34" charset="0"/>
              </a:rPr>
              <a:t>праці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latin typeface="Century Gothic" panose="020B0502020202020204" pitchFamily="34" charset="0"/>
              </a:rPr>
              <a:t>що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сприяє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підвищенню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її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продуктивності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" y="2679216"/>
            <a:ext cx="8229600" cy="98072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">
                  <a:solidFill>
                    <a:srgbClr val="7585A5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vs</a:t>
            </a:r>
            <a:endParaRPr lang="uk-UA" sz="7200" b="1" dirty="0">
              <a:ln w="1905">
                <a:solidFill>
                  <a:srgbClr val="7585A5"/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58" y="3701076"/>
            <a:ext cx="4336242" cy="2648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214552"/>
            <a:ext cx="4580649" cy="2609081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>
            <a:off x="5336224" y="1310127"/>
            <a:ext cx="1120883" cy="66259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190183" y="4701464"/>
            <a:ext cx="1094094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10079" y="1125638"/>
            <a:ext cx="201622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Сайт, який увійшов у десятку кращих за дизайн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677" y="4563835"/>
            <a:ext cx="18002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Найгірший</a:t>
            </a:r>
            <a:r>
              <a:rPr lang="uk-UA" dirty="0" smtClean="0"/>
              <a:t> дизайн сайту за останні 5 років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5661" y="12576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Правила ергономіки сайту</a:t>
            </a:r>
            <a:endParaRPr lang="uk-UA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747228"/>
              </p:ext>
            </p:extLst>
          </p:nvPr>
        </p:nvGraphicFramePr>
        <p:xfrm>
          <a:off x="465661" y="1268760"/>
          <a:ext cx="799477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9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Юзабіліті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974636"/>
            <a:ext cx="8363272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(англ. </a:t>
            </a:r>
            <a:r>
              <a:rPr lang="en-US" dirty="0">
                <a:latin typeface="Century Gothic" panose="020B0502020202020204" pitchFamily="34" charset="0"/>
              </a:rPr>
              <a:t>Usability — </a:t>
            </a:r>
            <a:r>
              <a:rPr lang="ru-RU" dirty="0" err="1">
                <a:latin typeface="Century Gothic" panose="020B0502020202020204" pitchFamily="34" charset="0"/>
              </a:rPr>
              <a:t>зручність</a:t>
            </a:r>
            <a:r>
              <a:rPr lang="ru-RU" dirty="0">
                <a:latin typeface="Century Gothic" panose="020B0502020202020204" pitchFamily="34" charset="0"/>
              </a:rPr>
              <a:t> і простота </a:t>
            </a:r>
            <a:r>
              <a:rPr lang="ru-RU" dirty="0" err="1">
                <a:latin typeface="Century Gothic" panose="020B0502020202020204" pitchFamily="34" charset="0"/>
              </a:rPr>
              <a:t>використання</a:t>
            </a:r>
            <a:r>
              <a:rPr lang="ru-RU" dirty="0">
                <a:latin typeface="Century Gothic" panose="020B0502020202020204" pitchFamily="34" charset="0"/>
              </a:rPr>
              <a:t>) </a:t>
            </a:r>
            <a:r>
              <a:rPr lang="ru-RU" i="1" dirty="0" smtClean="0">
                <a:latin typeface="Century Gothic" panose="020B0502020202020204" pitchFamily="34" charset="0"/>
              </a:rPr>
              <a:t>— </a:t>
            </a:r>
            <a:r>
              <a:rPr lang="ru-RU" dirty="0" err="1" smtClean="0">
                <a:latin typeface="Century Gothic" panose="020B0502020202020204" pitchFamily="34" charset="0"/>
              </a:rPr>
              <a:t>підхід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покликаний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зробити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сайти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простими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використанні</a:t>
            </a:r>
            <a:r>
              <a:rPr lang="ru-RU" dirty="0"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latin typeface="Century Gothic" panose="020B0502020202020204" pitchFamily="34" charset="0"/>
              </a:rPr>
              <a:t>користувача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latin typeface="Century Gothic" panose="020B0502020202020204" pitchFamily="34" charset="0"/>
              </a:rPr>
              <a:t>інтуїтивно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зрозумілими</a:t>
            </a:r>
            <a:r>
              <a:rPr lang="ru-RU" dirty="0" smtClean="0">
                <a:latin typeface="Century Gothic" panose="020B0502020202020204" pitchFamily="34" charset="0"/>
              </a:rPr>
              <a:t> і такими, </a:t>
            </a:r>
            <a:r>
              <a:rPr lang="ru-RU" dirty="0" err="1" smtClean="0">
                <a:latin typeface="Century Gothic" panose="020B0502020202020204" pitchFamily="34" charset="0"/>
              </a:rPr>
              <a:t>що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не </a:t>
            </a:r>
            <a:r>
              <a:rPr lang="ru-RU" dirty="0" err="1" smtClean="0">
                <a:latin typeface="Century Gothic" panose="020B0502020202020204" pitchFamily="34" charset="0"/>
              </a:rPr>
              <a:t>потребують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додаткового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навчання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64952"/>
            <a:ext cx="6120678" cy="3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177800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Загальні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цілі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веб-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юзабіліті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3115638"/>
              </p:ext>
            </p:extLst>
          </p:nvPr>
        </p:nvGraphicFramePr>
        <p:xfrm>
          <a:off x="457200" y="1417638"/>
          <a:ext cx="83810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5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7"/>
          <p:cNvSpPr txBox="1">
            <a:spLocks/>
          </p:cNvSpPr>
          <p:nvPr/>
        </p:nvSpPr>
        <p:spPr>
          <a:xfrm>
            <a:off x="251520" y="836712"/>
            <a:ext cx="5400600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ru-RU" dirty="0" err="1"/>
              <a:t>Колірна</a:t>
            </a:r>
            <a:r>
              <a:rPr lang="ru-RU" dirty="0"/>
              <a:t> </a:t>
            </a:r>
            <a:r>
              <a:rPr lang="ru-RU" dirty="0" err="1"/>
              <a:t>палітра</a:t>
            </a:r>
            <a:r>
              <a:rPr lang="ru-RU" dirty="0"/>
              <a:t> </a:t>
            </a:r>
            <a:r>
              <a:rPr lang="ru-RU" b="0" dirty="0"/>
              <a:t>є одним </a:t>
            </a:r>
            <a:r>
              <a:rPr lang="ru-RU" b="0" dirty="0" err="1"/>
              <a:t>із</a:t>
            </a:r>
            <a:r>
              <a:rPr lang="ru-RU" b="0" dirty="0"/>
              <a:t> </a:t>
            </a:r>
            <a:r>
              <a:rPr lang="ru-RU" b="0" dirty="0" err="1"/>
              <a:t>найважливіших</a:t>
            </a:r>
            <a:r>
              <a:rPr lang="ru-RU" b="0" dirty="0"/>
              <a:t> </a:t>
            </a:r>
            <a:r>
              <a:rPr lang="ru-RU" b="0" dirty="0" err="1"/>
              <a:t>елементів</a:t>
            </a:r>
            <a:r>
              <a:rPr lang="ru-RU" b="0" dirty="0"/>
              <a:t> </a:t>
            </a:r>
            <a:r>
              <a:rPr lang="ru-RU" b="0" dirty="0" smtClean="0"/>
              <a:t>сайту</a:t>
            </a:r>
            <a:endParaRPr lang="uk-UA" b="0" dirty="0"/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3275856" y="4096933"/>
            <a:ext cx="5256584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b="0" dirty="0" err="1"/>
              <a:t>Існує</a:t>
            </a:r>
            <a:r>
              <a:rPr lang="ru-RU" sz="2400" b="0" dirty="0"/>
              <a:t> </a:t>
            </a:r>
            <a:r>
              <a:rPr lang="ru-RU" sz="2400" b="0" dirty="0" err="1"/>
              <a:t>безліч</a:t>
            </a:r>
            <a:r>
              <a:rPr lang="ru-RU" sz="2400" b="0" dirty="0"/>
              <a:t> онлайн-</a:t>
            </a:r>
            <a:r>
              <a:rPr lang="ru-RU" sz="2400" b="0" dirty="0" err="1"/>
              <a:t>сервісів</a:t>
            </a:r>
            <a:r>
              <a:rPr lang="ru-RU" sz="2400" b="0" dirty="0"/>
              <a:t>, </a:t>
            </a:r>
            <a:r>
              <a:rPr lang="ru-RU" sz="2400" b="0" dirty="0" err="1"/>
              <a:t>які</a:t>
            </a:r>
            <a:r>
              <a:rPr lang="ru-RU" sz="2400" b="0" dirty="0"/>
              <a:t> </a:t>
            </a:r>
            <a:r>
              <a:rPr lang="ru-RU" sz="2400" b="0" dirty="0" err="1"/>
              <a:t>допомагають</a:t>
            </a:r>
            <a:r>
              <a:rPr lang="ru-RU" sz="2400" b="0" dirty="0"/>
              <a:t> </a:t>
            </a:r>
            <a:r>
              <a:rPr lang="ru-RU" sz="2400" b="0" dirty="0" err="1"/>
              <a:t>підібрати</a:t>
            </a:r>
            <a:r>
              <a:rPr lang="ru-RU" sz="2400" b="0" dirty="0"/>
              <a:t> </a:t>
            </a:r>
            <a:r>
              <a:rPr lang="ru-RU" sz="2400" b="0" dirty="0" err="1"/>
              <a:t>палітру</a:t>
            </a:r>
            <a:r>
              <a:rPr lang="ru-RU" sz="2400" b="0" dirty="0"/>
              <a:t> </a:t>
            </a:r>
            <a:r>
              <a:rPr lang="ru-RU" sz="2400" b="0" dirty="0" err="1" smtClean="0"/>
              <a:t>кольорів</a:t>
            </a:r>
            <a:r>
              <a:rPr lang="ru-RU" sz="2400" b="0" dirty="0" smtClean="0"/>
              <a:t> сайта, </a:t>
            </a:r>
            <a:r>
              <a:rPr lang="ru-RU" sz="2400" b="0" dirty="0" err="1" smtClean="0"/>
              <a:t>котра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відповідає</a:t>
            </a:r>
            <a:r>
              <a:rPr lang="ru-RU" sz="2400" b="0" dirty="0" smtClean="0"/>
              <a:t> правилам </a:t>
            </a:r>
            <a:r>
              <a:rPr lang="ru-RU" sz="2400" b="0" dirty="0" err="1" smtClean="0"/>
              <a:t>колористики</a:t>
            </a:r>
            <a:endParaRPr lang="ru-RU" sz="24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547" t="4578" r="5044" b="1624"/>
          <a:stretch/>
        </p:blipFill>
        <p:spPr>
          <a:xfrm>
            <a:off x="5796136" y="260648"/>
            <a:ext cx="2952329" cy="2950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25" y="3573016"/>
            <a:ext cx="2710830" cy="27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4319</TotalTime>
  <Words>416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Тема Office</vt:lpstr>
      <vt:lpstr>Ергономіка розміщення відомостей на  веб-сторінці  </vt:lpstr>
      <vt:lpstr>ЗАВДАННЯ</vt:lpstr>
      <vt:lpstr>Вимоги до сайту</vt:lpstr>
      <vt:lpstr>Ергономіка </vt:lpstr>
      <vt:lpstr>vs</vt:lpstr>
      <vt:lpstr>Правила ергономіки сайту</vt:lpstr>
      <vt:lpstr>Юзабіліті</vt:lpstr>
      <vt:lpstr>Загальні цілі веб-юзабіліті</vt:lpstr>
      <vt:lpstr>Презентация PowerPoint</vt:lpstr>
      <vt:lpstr>Онлайн-сервіси  підбору кольорів  </vt:lpstr>
      <vt:lpstr>Сучасні тренди дизайну сайтів</vt:lpstr>
      <vt:lpstr>Сучасні тренди дизайну сайтів</vt:lpstr>
      <vt:lpstr>Сучасні тренди дизайну сайтів</vt:lpstr>
      <vt:lpstr>Презентация PowerPoint</vt:lpstr>
      <vt:lpstr>Сінематограф</vt:lpstr>
      <vt:lpstr>Аналізуємо. Відповідаємо на запитання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teacher309</dc:creator>
  <cp:lastModifiedBy>1</cp:lastModifiedBy>
  <cp:revision>263</cp:revision>
  <dcterms:created xsi:type="dcterms:W3CDTF">2016-02-18T08:50:27Z</dcterms:created>
  <dcterms:modified xsi:type="dcterms:W3CDTF">2020-03-19T19:52:17Z</dcterms:modified>
</cp:coreProperties>
</file>