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gle/yDPi7VodXZc6yhdP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80765" y="2070847"/>
            <a:ext cx="4983979" cy="1866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Основні наслідки СТВ</a:t>
            </a:r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9694" y="5432612"/>
            <a:ext cx="201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 – 14</a:t>
            </a:r>
          </a:p>
          <a:p>
            <a:r>
              <a:rPr lang="uk-UA" dirty="0" smtClean="0"/>
              <a:t>Фізика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hlinkClick r:id="rId2"/>
              </a:rPr>
              <a:t>Пройдіть </a:t>
            </a:r>
            <a:r>
              <a:rPr lang="uk-UA" dirty="0" err="1" smtClean="0">
                <a:hlinkClick r:id="rId2"/>
              </a:rPr>
              <a:t>онлайн</a:t>
            </a:r>
            <a:r>
              <a:rPr lang="uk-UA" dirty="0" smtClean="0">
                <a:hlinkClick r:id="rId2"/>
              </a:rPr>
              <a:t> тестування!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201271"/>
            <a:ext cx="3074894" cy="497569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hlinkClick r:id="rId2"/>
              </a:rPr>
              <a:t>Перейдіть </a:t>
            </a:r>
            <a:r>
              <a:rPr lang="uk-UA" dirty="0" smtClean="0"/>
              <a:t>за посиланням та пройдіть тест:</a:t>
            </a:r>
          </a:p>
          <a:p>
            <a:pPr marL="0" indent="0">
              <a:buNone/>
            </a:pPr>
            <a:r>
              <a:rPr lang="arn-CL" dirty="0">
                <a:hlinkClick r:id="rId2"/>
              </a:rPr>
              <a:t>https://forms.gle/yDPi7VodXZc6yhdP6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87" y="1053167"/>
            <a:ext cx="42354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6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Чи змінюються лінійні розміри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предметів під час їхнього </a:t>
            </a:r>
            <a:r>
              <a:rPr lang="uk-UA" b="1" dirty="0" smtClean="0"/>
              <a:t>руху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2" y="1358152"/>
            <a:ext cx="6696635" cy="4711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Приклад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стрижнем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Довжиною стрижня називають відстань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між його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кінцями, координати яких зафіксовані</a:t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одночасно.</a:t>
            </a:r>
          </a:p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стрижень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розташовано вздовж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лінії руху системи </a:t>
            </a:r>
            <a:r>
              <a:rPr lang="arn-CL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arn-CL" sz="1600" dirty="0">
                <a:latin typeface="Times New Roman" pitchFamily="18" charset="0"/>
                <a:cs typeface="Times New Roman" pitchFamily="18" charset="0"/>
              </a:rPr>
              <a:t>′ 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 згідно з теорією відносності має місце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лоренцеве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скорочення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довжини:</a:t>
            </a:r>
          </a:p>
          <a:p>
            <a:pPr marL="0" indent="0">
              <a:buNone/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Розміри тіла зменшуються тільки вздовж його руху: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стрижень розташований вздовж свого руху, то його довжина зменшується, 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от діаметр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залишається незмінним.</a:t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Релятивістський ефект скорочення довжини стає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помітним тільки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у випадку руху тіла зі швидкістю, яка порівнянна зі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швидкістю поширення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світла: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навіть якщо ракета рухається з другою космічною швидкістю (</a:t>
            </a:r>
            <a:r>
              <a:rPr lang="arn-CL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rn-CL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11,2 км/с —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найменша швидкість, яку слід надати ракеті, щоб вона подолала притягання Землі та стала супутником Сонця), то її довжина майже не змінюється; а от для частинки, розігнаної в прискорювачі до швидкості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= 0,99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ефект скорочення довжини стає дуже помітним.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2751418"/>
            <a:ext cx="65532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52" y="1403443"/>
            <a:ext cx="2091130" cy="26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У чому полягає ефект уповільнення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7915834" cy="30973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Час τ, вимірюваний спостерігачем, відносно якого годинник рухається, дорівнює:</a:t>
            </a: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Інтервал часу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відлічуваний у СВ, відносно якої годинник перебуває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у стані спокою (власний час події), менший, ніж інтервал часу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відлічуваний у СВ, відносно якої годинник рухається. Інакше кажучи, час у рухомій СВ уповільнюється.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87" y="2088775"/>
            <a:ext cx="1014184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57" y="3890309"/>
            <a:ext cx="67246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2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У чому полягає ефект уповільнення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8"/>
            <a:ext cx="7915834" cy="34917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Уповільнення часу покаже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будь-який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годинник у рухомій СВ.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>
                <a:latin typeface="Times New Roman" pitchFamily="18" charset="0"/>
                <a:cs typeface="Times New Roman" pitchFamily="18" charset="0"/>
              </a:rPr>
            </a:b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уповільнення часу — властивість самого часу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>
                <a:latin typeface="Times New Roman" pitchFamily="18" charset="0"/>
                <a:cs typeface="Times New Roman" pitchFamily="18" charset="0"/>
              </a:rPr>
            </a:b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 рухомій СВ уповільнюються всі фізичні процеси, уповільнюється й процес старіння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З точки зору нерухомого спостерігача радіоактивний розпад прискорених ядер є уповільненим порівняно з радіоактивним розпадом таких самих ядер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у стані спокою.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лора\Desktop\Все для презентаций\Картинки\time-shutterstock-112763713-WEBONLY-676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13" y="3908612"/>
            <a:ext cx="3772087" cy="22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«Парадокс близнюків</a:t>
            </a:r>
            <a:r>
              <a:rPr lang="uk-UA" b="1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11624"/>
            <a:ext cx="7869891" cy="5065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Для унаочнення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уповільнення темпів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процесів 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системах, які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рухаються з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великими швидкостями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Ейнштейн запропонував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яскравий уявний експеримент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Посадимо одного з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близнюків 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ракету й розженемо її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 швидкості </a:t>
            </a:r>
            <a:r>
              <a:rPr lang="arn-CL" sz="1400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arn-CL" sz="14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n-CL" sz="14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arn-CL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arn-CL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Повернемо його на Землю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рік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 годинником,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який працює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 ракеті: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Годинник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 Землі покаже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між двома подіями — відльотом і прибуттям ракети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— минуло: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Отже, близнюк, який залишився на Землі, постаріє більше, ніж близнюк, який рухається зі швидкістю,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близькою до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швидкості світла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Зробимо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важливе зауваження: СТВ розглядає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тільки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інерціальні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СВ. СВ,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пов’язана з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ракетою, яка відлітає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із Землі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й потім на неї повертається, не є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інерціальною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ракета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щонайменше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тричі прискорюється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— під час відльоту, під час розвороту й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посадки. Із цієї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причини безпосередньо застосовувати формулу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уповільнення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часу для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ситуації з близнюками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 можна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Її необхідно розглядати методами загальної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теорії відносності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(ЗТВ). 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11" y="4552671"/>
            <a:ext cx="3260383" cy="135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06" y="2508687"/>
            <a:ext cx="2274794" cy="70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Зв’язок маси та енергії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Будь-яке тіло (будь-яка частинка),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що має масу, несе із собою запас енергії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Цю енергію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енергією спокою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Зміна енергії тіла прямо пропорційна зміні його маси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∆ =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E m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∆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arn-C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n-CL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30" y="2330924"/>
            <a:ext cx="1281952" cy="9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0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6" y="33220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Контрольні запитання	</a:t>
            </a: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змінюється довжина предмета, якщо він рухається з незмінною швидкістю?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Який час називають власним часом події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змінюється інтервал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часу для тіла, яке рухається з незмінною швидкістю?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Який експеримент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підтверджує ефект уповільнення часу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Наведіть формулу залежності енергії тіла від швидкості його руху.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arn-CL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Який зміст має величина </a:t>
            </a:r>
            <a:r>
              <a:rPr lang="arn-CL" i="1" dirty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arn-CL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n-CL" dirty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8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10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924944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39415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198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Пройдіть онлайн тестування!</vt:lpstr>
      <vt:lpstr>Чи змінюються лінійні розміри предметів під час їхнього руху</vt:lpstr>
      <vt:lpstr>У чому полягає ефект уповільнення часу</vt:lpstr>
      <vt:lpstr>У чому полягає ефект уповільнення часу</vt:lpstr>
      <vt:lpstr>«Парадокс близнюків»</vt:lpstr>
      <vt:lpstr>Зв’язок маси та енергії</vt:lpstr>
      <vt:lpstr>Контрольні запитання  </vt:lpstr>
      <vt:lpstr>Домашнє завдання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_Заместитель по УПР</cp:lastModifiedBy>
  <cp:revision>94</cp:revision>
  <dcterms:created xsi:type="dcterms:W3CDTF">2016-11-18T14:12:19Z</dcterms:created>
  <dcterms:modified xsi:type="dcterms:W3CDTF">2020-03-24T05:50:54Z</dcterms:modified>
</cp:coreProperties>
</file>