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980728"/>
            <a:ext cx="3886200" cy="2520280"/>
          </a:xfrm>
        </p:spPr>
        <p:txBody>
          <a:bodyPr>
            <a:normAutofit/>
          </a:bodyPr>
          <a:lstStyle/>
          <a:p>
            <a:r>
              <a:rPr lang="uk-UA" dirty="0" smtClean="0"/>
              <a:t>Цікаві завдання!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556000"/>
            <a:ext cx="3888432" cy="1961231"/>
          </a:xfrm>
        </p:spPr>
        <p:txBody>
          <a:bodyPr/>
          <a:lstStyle/>
          <a:p>
            <a:r>
              <a:rPr lang="uk-UA" dirty="0" smtClean="0"/>
              <a:t>За темою: «Електричні апарати»</a:t>
            </a:r>
          </a:p>
          <a:p>
            <a:r>
              <a:rPr lang="uk-UA" dirty="0" smtClean="0"/>
              <a:t>Електротехніка 2О - 3 </a:t>
            </a:r>
            <a:endParaRPr lang="uk-UA" dirty="0"/>
          </a:p>
        </p:txBody>
      </p:sp>
      <p:pic>
        <p:nvPicPr>
          <p:cNvPr id="1026" name="Picture 2" descr="ÐÐ°ÑÑÐ¸Ð½ÐºÐ¸ Ð¿Ð¾ Ð·Ð°Ð¿ÑÐ¾ÑÑ &quot;ÑÑÐµÐ½Ð¸ÐºÐ¸ Ð½Ð°ÑÐ¸ÑÐ¾Ð²Ð°Ð½ÑÐ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968277" cy="419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33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034680" cy="1252728"/>
          </a:xfrm>
        </p:spPr>
        <p:txBody>
          <a:bodyPr>
            <a:noAutofit/>
          </a:bodyPr>
          <a:lstStyle/>
          <a:p>
            <a:r>
              <a:rPr lang="uk-UA" sz="2800" dirty="0" smtClean="0"/>
              <a:t>Електротехнічний </a:t>
            </a:r>
            <a:br>
              <a:rPr lang="uk-UA" sz="2800" dirty="0" smtClean="0"/>
            </a:br>
            <a:r>
              <a:rPr lang="uk-UA" sz="2800" dirty="0" smtClean="0"/>
              <a:t>кросворд!</a:t>
            </a:r>
            <a:endParaRPr lang="uk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88" y="1988840"/>
            <a:ext cx="36910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487025"/>
            <a:ext cx="40324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/>
              <a:t>По горизонталі:</a:t>
            </a:r>
            <a:r>
              <a:rPr lang="uk-UA" sz="1200" dirty="0"/>
              <a:t/>
            </a:r>
            <a:br>
              <a:rPr lang="uk-UA" sz="1200" dirty="0"/>
            </a:br>
            <a:r>
              <a:rPr lang="uk-UA" sz="1200" dirty="0"/>
              <a:t>2- підключення обмотки статора двигуна до живлення;</a:t>
            </a:r>
            <a:br>
              <a:rPr lang="uk-UA" sz="1200" dirty="0"/>
            </a:br>
            <a:r>
              <a:rPr lang="uk-UA" sz="1200" dirty="0"/>
              <a:t>3 – зміна направлення обертання ротора двигуна під час</a:t>
            </a:r>
            <a:br>
              <a:rPr lang="uk-UA" sz="1200" dirty="0"/>
            </a:br>
            <a:r>
              <a:rPr lang="uk-UA" sz="1200" dirty="0"/>
              <a:t>його роботи;</a:t>
            </a:r>
            <a:br>
              <a:rPr lang="uk-UA" sz="1200" dirty="0"/>
            </a:br>
            <a:r>
              <a:rPr lang="uk-UA" sz="1200" dirty="0"/>
              <a:t>5 – вона виготовлена людиною для здійснення якої - не</a:t>
            </a:r>
            <a:br>
              <a:rPr lang="uk-UA" sz="1200" dirty="0"/>
            </a:br>
            <a:r>
              <a:rPr lang="uk-UA" sz="1200" dirty="0"/>
              <a:t>будь діяльності ( машини, механізми, обладнання);</a:t>
            </a:r>
            <a:br>
              <a:rPr lang="uk-UA" sz="1200" dirty="0"/>
            </a:br>
            <a:r>
              <a:rPr lang="uk-UA" sz="1200" dirty="0"/>
              <a:t>7 – він слугує для частих вмикань і вимикань</a:t>
            </a:r>
            <a:br>
              <a:rPr lang="uk-UA" sz="1200" dirty="0"/>
            </a:br>
            <a:r>
              <a:rPr lang="uk-UA" sz="1200" dirty="0"/>
              <a:t>електричних ціпів постійного і змінного струму в</a:t>
            </a:r>
            <a:br>
              <a:rPr lang="uk-UA" sz="1200" dirty="0"/>
            </a:br>
            <a:r>
              <a:rPr lang="uk-UA" sz="1200" dirty="0"/>
              <a:t>електрообладнаннях напругою до 1000 В;</a:t>
            </a:r>
            <a:br>
              <a:rPr lang="uk-UA" sz="1200" dirty="0"/>
            </a:br>
            <a:r>
              <a:rPr lang="uk-UA" sz="1200" dirty="0"/>
              <a:t>9- </a:t>
            </a:r>
            <a:r>
              <a:rPr lang="uk-UA" sz="1200" dirty="0" err="1"/>
              <a:t>в</a:t>
            </a:r>
            <a:r>
              <a:rPr lang="uk-UA" sz="1200" dirty="0"/>
              <a:t> ній розташовані рухомі контактні мостики головних</a:t>
            </a:r>
            <a:br>
              <a:rPr lang="uk-UA" sz="1200" dirty="0"/>
            </a:br>
            <a:r>
              <a:rPr lang="uk-UA" sz="1200" dirty="0"/>
              <a:t>і допоміжних контактів з пружинами;</a:t>
            </a:r>
            <a:br>
              <a:rPr lang="uk-UA" sz="1200" dirty="0"/>
            </a:br>
            <a:r>
              <a:rPr lang="uk-UA" sz="1200" dirty="0"/>
              <a:t>11- для захисту електродвигуна від перевантажень</a:t>
            </a:r>
            <a:br>
              <a:rPr lang="uk-UA" sz="1200" dirty="0"/>
            </a:br>
            <a:r>
              <a:rPr lang="uk-UA" sz="1200" dirty="0"/>
              <a:t>використовується теплове…</a:t>
            </a:r>
            <a:br>
              <a:rPr lang="uk-UA" sz="1200" dirty="0"/>
            </a:br>
            <a:r>
              <a:rPr lang="uk-UA" sz="1200" dirty="0"/>
              <a:t>13 - його використовують для ручного й дистанційного</a:t>
            </a:r>
            <a:br>
              <a:rPr lang="uk-UA" sz="1200" dirty="0"/>
            </a:br>
            <a:r>
              <a:rPr lang="uk-UA" sz="1200" dirty="0"/>
              <a:t>керування і захисту обладнання від коротких замикань;</a:t>
            </a:r>
            <a:br>
              <a:rPr lang="uk-UA" sz="1200" dirty="0"/>
            </a:br>
            <a:r>
              <a:rPr lang="uk-UA" sz="1200" dirty="0"/>
              <a:t>14 – він буває рухомий і нерухомий у контакторах;</a:t>
            </a:r>
            <a:br>
              <a:rPr lang="uk-UA" sz="1200" dirty="0"/>
            </a:br>
            <a:r>
              <a:rPr lang="uk-UA" sz="1200" b="1" dirty="0"/>
              <a:t>По вертикалі:</a:t>
            </a:r>
            <a:r>
              <a:rPr lang="uk-UA" sz="1200" dirty="0"/>
              <a:t/>
            </a:r>
            <a:br>
              <a:rPr lang="uk-UA" sz="1200" dirty="0"/>
            </a:br>
            <a:r>
              <a:rPr lang="uk-UA" sz="1200" dirty="0"/>
              <a:t>1-та частина електричної машини, в якої збуджується</a:t>
            </a:r>
            <a:br>
              <a:rPr lang="uk-UA" sz="1200" dirty="0"/>
            </a:br>
            <a:r>
              <a:rPr lang="uk-UA" sz="1200" dirty="0"/>
              <a:t>електрична напруга, завдяки обертанню у магнітному</a:t>
            </a:r>
            <a:br>
              <a:rPr lang="uk-UA" sz="1200" dirty="0"/>
            </a:br>
            <a:r>
              <a:rPr lang="uk-UA" sz="1200" dirty="0"/>
              <a:t>полі індукторів;</a:t>
            </a:r>
            <a:br>
              <a:rPr lang="uk-UA" sz="1200" dirty="0"/>
            </a:br>
            <a:r>
              <a:rPr lang="uk-UA" sz="1200" dirty="0"/>
              <a:t>2 – комплексний апарат, призначений для дистанційного</a:t>
            </a:r>
            <a:br>
              <a:rPr lang="uk-UA" sz="1200" dirty="0"/>
            </a:br>
            <a:r>
              <a:rPr lang="uk-UA" sz="1200" dirty="0"/>
              <a:t>керування електродвигунами – це магнітний…</a:t>
            </a:r>
            <a:br>
              <a:rPr lang="uk-UA" sz="1200" dirty="0"/>
            </a:br>
            <a:r>
              <a:rPr lang="uk-UA" sz="1200" dirty="0"/>
              <a:t>21</a:t>
            </a:r>
            <a:br>
              <a:rPr lang="uk-UA" sz="1200" dirty="0"/>
            </a:br>
            <a:r>
              <a:rPr lang="uk-UA" sz="1200" dirty="0"/>
              <a:t>4 – він призначений для одночасних перемикань в</a:t>
            </a:r>
            <a:br>
              <a:rPr lang="uk-UA" sz="1200" dirty="0"/>
            </a:br>
            <a:r>
              <a:rPr lang="uk-UA" sz="1200" dirty="0"/>
              <a:t>декількох електричних колах;</a:t>
            </a:r>
            <a:br>
              <a:rPr lang="uk-UA" sz="1200" dirty="0"/>
            </a:br>
            <a:r>
              <a:rPr lang="uk-UA" sz="1200" dirty="0"/>
              <a:t>6 – нерухома частина електричного двигуна;</a:t>
            </a:r>
            <a:br>
              <a:rPr lang="uk-UA" sz="1200" dirty="0"/>
            </a:br>
            <a:r>
              <a:rPr lang="uk-UA" sz="1200" dirty="0"/>
              <a:t>7 – коли по ній проходить струм, вона втягує якір;</a:t>
            </a:r>
            <a:br>
              <a:rPr lang="uk-UA" sz="1200" dirty="0"/>
            </a:br>
            <a:r>
              <a:rPr lang="uk-UA" sz="1200" dirty="0"/>
              <a:t>8 - вона слугує для оперативного управління магнітними</a:t>
            </a:r>
            <a:br>
              <a:rPr lang="uk-UA" sz="1200" dirty="0"/>
            </a:br>
            <a:r>
              <a:rPr lang="uk-UA" sz="1200" dirty="0"/>
              <a:t>пускачами;</a:t>
            </a:r>
            <a:br>
              <a:rPr lang="uk-UA" sz="1200" dirty="0"/>
            </a:br>
            <a:r>
              <a:rPr lang="uk-UA" sz="1200" dirty="0"/>
              <a:t>10- вона використовується для відключення двигуна;</a:t>
            </a:r>
            <a:br>
              <a:rPr lang="uk-UA" sz="1200" dirty="0"/>
            </a:br>
            <a:r>
              <a:rPr lang="uk-UA" sz="1200" dirty="0"/>
              <a:t>12-він слугує для регулювання сили струму і напруги в</a:t>
            </a:r>
            <a:br>
              <a:rPr lang="uk-UA" sz="1200" dirty="0"/>
            </a:br>
            <a:r>
              <a:rPr lang="uk-UA" sz="1200" dirty="0"/>
              <a:t>електричному ланцюзі, шляхом отримання потрібної</a:t>
            </a:r>
            <a:br>
              <a:rPr lang="uk-UA" sz="1200" dirty="0"/>
            </a:br>
            <a:r>
              <a:rPr lang="uk-UA" sz="1200" dirty="0"/>
              <a:t>величини опору;</a:t>
            </a:r>
          </a:p>
          <a:p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361219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48880"/>
            <a:ext cx="4392488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… - якір</a:t>
            </a:r>
          </a:p>
          <a:p>
            <a:pPr marL="0" indent="0">
              <a:buNone/>
            </a:pPr>
            <a:r>
              <a:rPr lang="uk-UA" dirty="0" smtClean="0"/>
              <a:t>… – основа</a:t>
            </a:r>
            <a:br>
              <a:rPr lang="uk-UA" dirty="0" smtClean="0"/>
            </a:br>
            <a:r>
              <a:rPr lang="uk-UA" dirty="0" smtClean="0"/>
              <a:t>… - пружина</a:t>
            </a:r>
          </a:p>
          <a:p>
            <a:pPr marL="0" indent="0">
              <a:buNone/>
            </a:pPr>
            <a:r>
              <a:rPr lang="uk-UA" dirty="0" smtClean="0"/>
              <a:t>… - рухомі контакти</a:t>
            </a:r>
            <a:br>
              <a:rPr lang="uk-UA" dirty="0" smtClean="0"/>
            </a:br>
            <a:r>
              <a:rPr lang="uk-UA" dirty="0" smtClean="0"/>
              <a:t>… – котушка</a:t>
            </a:r>
            <a:br>
              <a:rPr lang="uk-UA" dirty="0" smtClean="0"/>
            </a:br>
            <a:r>
              <a:rPr lang="uk-UA" dirty="0" smtClean="0"/>
              <a:t>…- осердя</a:t>
            </a:r>
          </a:p>
          <a:p>
            <a:pPr marL="0" indent="0">
              <a:buNone/>
            </a:pPr>
            <a:r>
              <a:rPr lang="uk-UA" dirty="0" smtClean="0"/>
              <a:t>… – нерухомі контакти</a:t>
            </a:r>
            <a:br>
              <a:rPr lang="uk-UA" dirty="0" smtClean="0"/>
            </a:br>
            <a:r>
              <a:rPr lang="uk-UA" dirty="0" smtClean="0"/>
              <a:t>… - короткозамкнений виток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Із чого складається контактор?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4141862" cy="40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81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11960" y="2675467"/>
            <a:ext cx="4752528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… – біметалева пластина;</a:t>
            </a:r>
          </a:p>
          <a:p>
            <a:pPr marL="0" indent="0">
              <a:buNone/>
            </a:pPr>
            <a:r>
              <a:rPr lang="uk-UA" dirty="0" smtClean="0"/>
              <a:t>… – защіпка; </a:t>
            </a:r>
          </a:p>
          <a:p>
            <a:pPr marL="0" indent="0">
              <a:buNone/>
            </a:pPr>
            <a:r>
              <a:rPr lang="uk-UA" dirty="0"/>
              <a:t>…– нагрівач;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… – важіль; </a:t>
            </a:r>
          </a:p>
          <a:p>
            <a:pPr marL="0" indent="0">
              <a:buNone/>
            </a:pPr>
            <a:r>
              <a:rPr lang="uk-UA" dirty="0" smtClean="0"/>
              <a:t>… – пружина;</a:t>
            </a:r>
          </a:p>
          <a:p>
            <a:pPr marL="0" indent="0">
              <a:buNone/>
            </a:pPr>
            <a:r>
              <a:rPr lang="uk-UA" dirty="0"/>
              <a:t>… – регулювальний гвинт;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… – кнопка повернення; </a:t>
            </a:r>
          </a:p>
          <a:p>
            <a:pPr marL="0" indent="0">
              <a:buNone/>
            </a:pPr>
            <a:r>
              <a:rPr lang="uk-UA" dirty="0" smtClean="0"/>
              <a:t>… – не рухомий контакт; </a:t>
            </a:r>
          </a:p>
          <a:p>
            <a:pPr marL="0" indent="0">
              <a:buNone/>
            </a:pPr>
            <a:r>
              <a:rPr lang="uk-UA" dirty="0" smtClean="0"/>
              <a:t>… – вивід нагрівача</a:t>
            </a:r>
          </a:p>
          <a:p>
            <a:pPr marL="0" indent="0">
              <a:buNone/>
            </a:pPr>
            <a:r>
              <a:rPr lang="uk-UA" dirty="0"/>
              <a:t>… – рухомий контакт;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Із чого складається теплове реле?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06004"/>
            <a:ext cx="3829422" cy="3731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04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uk-UA" sz="2800" dirty="0">
                <a:solidFill>
                  <a:schemeClr val="tx1"/>
                </a:solidFill>
              </a:rPr>
              <a:t>Розгадайте зашифроване слово, літери якого </a:t>
            </a:r>
            <a:r>
              <a:rPr lang="uk-UA" sz="2800" dirty="0" smtClean="0">
                <a:solidFill>
                  <a:schemeClr val="tx1"/>
                </a:solidFill>
              </a:rPr>
              <a:t>мають Відповідні </a:t>
            </a:r>
            <a:r>
              <a:rPr lang="uk-UA" sz="2800" dirty="0">
                <a:solidFill>
                  <a:schemeClr val="tx1"/>
                </a:solidFill>
              </a:rPr>
              <a:t>місця, згідно місць розташування цифр </a:t>
            </a:r>
            <a:r>
              <a:rPr lang="uk-UA" sz="2800" dirty="0" smtClean="0">
                <a:solidFill>
                  <a:schemeClr val="tx1"/>
                </a:solidFill>
              </a:rPr>
              <a:t>на мобільному </a:t>
            </a:r>
            <a:r>
              <a:rPr lang="uk-UA" sz="2800" dirty="0">
                <a:solidFill>
                  <a:schemeClr val="tx1"/>
                </a:solidFill>
              </a:rPr>
              <a:t>телефоні.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39" y="2780928"/>
            <a:ext cx="6934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61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uk-UA" sz="2800" dirty="0">
                <a:solidFill>
                  <a:schemeClr val="tx1"/>
                </a:solidFill>
              </a:rPr>
              <a:t>Розгадайте зашифроване слово, літери якого </a:t>
            </a:r>
            <a:r>
              <a:rPr lang="uk-UA" sz="2800" dirty="0" smtClean="0">
                <a:solidFill>
                  <a:schemeClr val="tx1"/>
                </a:solidFill>
              </a:rPr>
              <a:t>мають Відповідні </a:t>
            </a:r>
            <a:r>
              <a:rPr lang="uk-UA" sz="2800" dirty="0">
                <a:solidFill>
                  <a:schemeClr val="tx1"/>
                </a:solidFill>
              </a:rPr>
              <a:t>місця, згідно місць розташування цифр </a:t>
            </a:r>
            <a:r>
              <a:rPr lang="uk-UA" sz="2800" dirty="0" smtClean="0">
                <a:solidFill>
                  <a:schemeClr val="tx1"/>
                </a:solidFill>
              </a:rPr>
              <a:t>на мобільному </a:t>
            </a:r>
            <a:r>
              <a:rPr lang="uk-UA" sz="2800" dirty="0">
                <a:solidFill>
                  <a:schemeClr val="tx1"/>
                </a:solidFill>
              </a:rPr>
              <a:t>телефоні.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71913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89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uk-UA" sz="2800" dirty="0">
                <a:solidFill>
                  <a:schemeClr val="tx1"/>
                </a:solidFill>
              </a:rPr>
              <a:t>Розгадайте зашифроване слово, літери якого </a:t>
            </a:r>
            <a:r>
              <a:rPr lang="uk-UA" sz="2800" dirty="0" smtClean="0">
                <a:solidFill>
                  <a:schemeClr val="tx1"/>
                </a:solidFill>
              </a:rPr>
              <a:t>мають Відповідні </a:t>
            </a:r>
            <a:r>
              <a:rPr lang="uk-UA" sz="2800" dirty="0">
                <a:solidFill>
                  <a:schemeClr val="tx1"/>
                </a:solidFill>
              </a:rPr>
              <a:t>місця, згідно місць розташування цифр </a:t>
            </a:r>
            <a:r>
              <a:rPr lang="uk-UA" sz="2800" dirty="0" smtClean="0">
                <a:solidFill>
                  <a:schemeClr val="tx1"/>
                </a:solidFill>
              </a:rPr>
              <a:t>на мобільному </a:t>
            </a:r>
            <a:r>
              <a:rPr lang="uk-UA" sz="2800" dirty="0">
                <a:solidFill>
                  <a:schemeClr val="tx1"/>
                </a:solidFill>
              </a:rPr>
              <a:t>телефоні.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708920"/>
            <a:ext cx="68961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80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Розв’язки надсилайте: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140968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03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140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Цікаві завдання!</vt:lpstr>
      <vt:lpstr>Електротехнічний  кросворд!</vt:lpstr>
      <vt:lpstr>Із чого складається контактор?</vt:lpstr>
      <vt:lpstr>Із чого складається теплове реле? </vt:lpstr>
      <vt:lpstr>Розгадайте зашифроване слово, літери якого мають Відповідні місця, згідно місць розташування цифр на мобільному телефоні. </vt:lpstr>
      <vt:lpstr>Розгадайте зашифроване слово, літери якого мають Відповідні місця, згідно місць розташування цифр на мобільному телефоні. </vt:lpstr>
      <vt:lpstr>Розгадайте зашифроване слово, літери якого мають Відповідні місця, згідно місць розташування цифр на мобільному телефоні. </vt:lpstr>
      <vt:lpstr>Розв’язки надсилайте: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завдання!</dc:title>
  <dc:creator>Флора</dc:creator>
  <cp:lastModifiedBy>Флора</cp:lastModifiedBy>
  <cp:revision>6</cp:revision>
  <dcterms:created xsi:type="dcterms:W3CDTF">2020-03-24T18:41:32Z</dcterms:created>
  <dcterms:modified xsi:type="dcterms:W3CDTF">2020-03-24T19:33:45Z</dcterms:modified>
</cp:coreProperties>
</file>