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35"/>
    <a:srgbClr val="FE7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1090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le/XaYMx5zu8L3BKXzn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597851"/>
            <a:ext cx="7772400" cy="2387600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  <a:latin typeface="+mn-lt"/>
              </a:rPr>
              <a:t>Розв’язування</a:t>
            </a:r>
            <a:br>
              <a:rPr lang="uk-UA" dirty="0" smtClean="0">
                <a:solidFill>
                  <a:srgbClr val="014035"/>
                </a:solidFill>
                <a:latin typeface="+mn-lt"/>
              </a:rPr>
            </a:br>
            <a:r>
              <a:rPr lang="uk-UA" dirty="0" smtClean="0">
                <a:solidFill>
                  <a:srgbClr val="014035"/>
                </a:solidFill>
                <a:latin typeface="+mn-lt"/>
              </a:rPr>
              <a:t> задач</a:t>
            </a:r>
            <a:endParaRPr lang="uk-UA" dirty="0">
              <a:solidFill>
                <a:srgbClr val="01403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077526"/>
            <a:ext cx="6858000" cy="1655762"/>
          </a:xfrm>
        </p:spPr>
        <p:txBody>
          <a:bodyPr/>
          <a:lstStyle/>
          <a:p>
            <a:r>
              <a:rPr lang="uk-UA" dirty="0" smtClean="0">
                <a:solidFill>
                  <a:srgbClr val="FE7014"/>
                </a:solidFill>
              </a:rPr>
              <a:t>МШ – 23 </a:t>
            </a:r>
          </a:p>
          <a:p>
            <a:r>
              <a:rPr lang="uk-UA" dirty="0" smtClean="0">
                <a:solidFill>
                  <a:srgbClr val="FE7014"/>
                </a:solidFill>
              </a:rPr>
              <a:t>ФІЗИКА</a:t>
            </a:r>
            <a:endParaRPr lang="en-US" dirty="0">
              <a:solidFill>
                <a:srgbClr val="FE7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6721" y="275092"/>
            <a:ext cx="6343650" cy="1325563"/>
          </a:xfrm>
        </p:spPr>
        <p:txBody>
          <a:bodyPr/>
          <a:lstStyle/>
          <a:p>
            <a:r>
              <a:rPr lang="uk-UA" u="sng" dirty="0" smtClean="0">
                <a:solidFill>
                  <a:srgbClr val="014035"/>
                </a:solidFill>
                <a:hlinkClick r:id="rId2"/>
              </a:rPr>
              <a:t>Пройдіть тест з теми минулого уроку</a:t>
            </a:r>
            <a:endParaRPr lang="uk-UA" u="sng" dirty="0">
              <a:solidFill>
                <a:srgbClr val="01403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186" y="2490107"/>
            <a:ext cx="3135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/>
              </a:rPr>
              <a:t>Пререйдіть за посиланням, щоб пройти тест</a:t>
            </a:r>
            <a:r>
              <a:rPr lang="uk-UA" dirty="0" smtClean="0">
                <a:hlinkClick r:id="rId2"/>
              </a:rPr>
              <a:t>:</a:t>
            </a:r>
          </a:p>
          <a:p>
            <a:endParaRPr lang="uk-UA" dirty="0" smtClean="0">
              <a:hlinkClick r:id="rId2"/>
            </a:endParaRPr>
          </a:p>
          <a:p>
            <a:r>
              <a:rPr lang="arn-CL" dirty="0">
                <a:hlinkClick r:id="rId2"/>
              </a:rPr>
              <a:t>https://forms.gle/XaYMx5zu8L3BKXzn8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71" y="1667601"/>
            <a:ext cx="4089285" cy="459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4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667" l="5333" r="90000">
                        <a14:foregroundMark x1="35667" y1="74000" x2="35667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22" y="4196443"/>
            <a:ext cx="2588078" cy="25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6" y="365126"/>
            <a:ext cx="7339693" cy="1325563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Поміркуйте!</a:t>
            </a:r>
            <a:endParaRPr lang="uk-UA" dirty="0">
              <a:solidFill>
                <a:srgbClr val="014035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812471"/>
            <a:ext cx="7886700" cy="436449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1.    Чи</a:t>
            </a:r>
            <a:r>
              <a:rPr lang="uk-UA" b="1" dirty="0"/>
              <a:t> </a:t>
            </a:r>
            <a:r>
              <a:rPr lang="uk-UA" dirty="0"/>
              <a:t>можна стверджувати, що імпульс тіла — величина відносна? Відповідь обґрунтуйте.</a:t>
            </a:r>
          </a:p>
          <a:p>
            <a:r>
              <a:rPr lang="uk-UA" dirty="0"/>
              <a:t>2.    Припустімо, що літак піднімається суворо рівномірно і прямолінійно. Чи зміниться при цьому його імпульс?</a:t>
            </a:r>
          </a:p>
          <a:p>
            <a:r>
              <a:rPr lang="uk-UA" dirty="0"/>
              <a:t>3.    Дві матеріальні точки рівної маси рухаються назустріч одна одній з рівними за модулем швидкостями. Чому дорівнює імпульс системи точок?</a:t>
            </a:r>
          </a:p>
          <a:p>
            <a:r>
              <a:rPr lang="uk-UA" dirty="0"/>
              <a:t>4.    Два тіла однакового об'єму, сталеве і свинцеве, рухаються з однаковими швидкостями. Імпульс якого тіла більший й у скільки разів?</a:t>
            </a:r>
          </a:p>
          <a:p>
            <a:r>
              <a:rPr lang="uk-UA" dirty="0"/>
              <a:t>5.    Щоб зрушити автобус з місця, достатньо зусиль декількох людей. Чому ж автобус не рухається з місця, якщо його навиліт пробиває важкий снаряд?</a:t>
            </a:r>
          </a:p>
          <a:p>
            <a:r>
              <a:rPr lang="uk-UA" dirty="0"/>
              <a:t>6.    Куля масою 0,01 кг летить горизонтально зі </a:t>
            </a:r>
            <a:r>
              <a:rPr lang="uk-UA" dirty="0" err="1"/>
              <a:t>швидк</a:t>
            </a:r>
            <a:r>
              <a:rPr lang="uk-UA" dirty="0"/>
              <a:t>істю 200 м/с, ударяється об перешкоду і зупиняється. Чому дорівнює імпульс кулі до удару? Який імпульс куля </a:t>
            </a:r>
            <a:r>
              <a:rPr lang="uk-UA" dirty="0" err="1"/>
              <a:t>отримала від </a:t>
            </a:r>
            <a:r>
              <a:rPr lang="uk-UA" dirty="0"/>
              <a:t>перешкоди?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976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3" y="522514"/>
            <a:ext cx="7070273" cy="1053874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014035"/>
                </a:solidFill>
              </a:rPr>
              <a:t>Приклад розв’язування задачі</a:t>
            </a:r>
            <a:endParaRPr lang="uk-UA" sz="4000" dirty="0">
              <a:solidFill>
                <a:srgbClr val="01403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01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1. Рух матеріальної точки описується рівнянням                            .</a:t>
            </a:r>
          </a:p>
          <a:p>
            <a:pPr marL="0" indent="0">
              <a:buNone/>
            </a:pPr>
            <a:r>
              <a:rPr lang="uk-UA" sz="2000" dirty="0" smtClean="0"/>
              <a:t> Знайти імпульс точки через 4 с, вважаючи, що її маса дорівнює 4 кг.</a:t>
            </a:r>
            <a:endParaRPr lang="uk-UA" sz="2000" dirty="0"/>
          </a:p>
        </p:txBody>
      </p:sp>
      <p:pic>
        <p:nvPicPr>
          <p:cNvPr id="5" name="Picture 4" descr="C:\Users\Флора\Desktop\Все для презентаций\Картинки\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45" y="3330572"/>
            <a:ext cx="4789768" cy="26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Флора\Desktop\Все для презентаций\Картинки\image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91" y="1806243"/>
            <a:ext cx="1474787" cy="3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0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3" y="522514"/>
            <a:ext cx="7070273" cy="1053874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014035"/>
                </a:solidFill>
              </a:rPr>
              <a:t>Приклад розв’язування задачі</a:t>
            </a:r>
            <a:endParaRPr lang="uk-UA" sz="4000" dirty="0">
              <a:solidFill>
                <a:srgbClr val="0140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621" y="1706336"/>
            <a:ext cx="771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2. Снаряд масою 20 кг, що летить зі швидкістю 500 м/с, потрапляє у платформу з піском масою 10 т і</a:t>
            </a:r>
            <a:r>
              <a:rPr lang="uk-UA" b="1" dirty="0"/>
              <a:t> </a:t>
            </a:r>
            <a:r>
              <a:rPr lang="uk-UA" dirty="0"/>
              <a:t>застрягає в піску. З якою швидкістю розпочала рухатися платформа?</a:t>
            </a:r>
            <a:endParaRPr lang="uk-UA" dirty="0"/>
          </a:p>
        </p:txBody>
      </p:sp>
      <p:pic>
        <p:nvPicPr>
          <p:cNvPr id="2050" name="Picture 2" descr="C:\Users\Флора\Desktop\Все для презентаций\Картинки\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70" y="2751817"/>
            <a:ext cx="5273038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6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3" y="522514"/>
            <a:ext cx="7070273" cy="1053874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014035"/>
                </a:solidFill>
              </a:rPr>
              <a:t>Приклад розв’язування задачі</a:t>
            </a:r>
            <a:endParaRPr lang="uk-UA" sz="4000" dirty="0">
              <a:solidFill>
                <a:srgbClr val="0140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621" y="170633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3. Граната, що летіла зі швидкістю 10 м/с, розірвалася на два уламки масами 12 кг і 8 кг, які розлетілися в протилежних напрямках. Швидкість руху більшого уламка 25 м/с у напрямі руху гранати. Яка швидкість руху меншого уламка?</a:t>
            </a:r>
            <a:endParaRPr lang="uk-UA" dirty="0"/>
          </a:p>
        </p:txBody>
      </p:sp>
      <p:pic>
        <p:nvPicPr>
          <p:cNvPr id="3074" name="Picture 2" descr="C:\Users\Флора\Desktop\Все для презентаций\Картинки\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98" y="2906665"/>
            <a:ext cx="5086351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0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лора\Desktop\Все для презентаций\Картинки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6" y="416083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478" y="365126"/>
            <a:ext cx="6768193" cy="1325563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Розв’яжіть самостійно:</a:t>
            </a:r>
            <a:endParaRPr lang="uk-UA" dirty="0">
              <a:solidFill>
                <a:srgbClr val="01403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2400" dirty="0" smtClean="0"/>
              <a:t>Рух </a:t>
            </a:r>
            <a:r>
              <a:rPr lang="uk-UA" sz="2400" dirty="0"/>
              <a:t>матеріальної точки описується рівнянням </a:t>
            </a:r>
            <a:r>
              <a:rPr lang="uk-UA" sz="2400" dirty="0" smtClean="0"/>
              <a:t>              .</a:t>
            </a:r>
            <a:r>
              <a:rPr lang="uk-UA" sz="2400" dirty="0"/>
              <a:t> 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Знайти </a:t>
            </a:r>
            <a:r>
              <a:rPr lang="uk-UA" sz="2400" dirty="0"/>
              <a:t>імпульс точки через 2 с, вважаючи, що її маса дорівнює 2 кг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2. Криголам </a:t>
            </a:r>
            <a:r>
              <a:rPr lang="uk-UA" sz="2000" dirty="0"/>
              <a:t>масою 5000 т, який іде з </a:t>
            </a:r>
            <a:r>
              <a:rPr lang="uk-UA" sz="2000" dirty="0" err="1"/>
              <a:t>вимкненими двигу-нам</a:t>
            </a:r>
            <a:r>
              <a:rPr lang="uk-UA" sz="2000" dirty="0"/>
              <a:t>и зі швидкістю 10 м/с, наштовхується на нерухому крижину і штовхає її попереду себе. Швидкість криголама зменшилась при цьому до 2 м/с. Визначити швидкість крижини.</a:t>
            </a:r>
          </a:p>
          <a:p>
            <a:pPr marL="0" indent="0">
              <a:buNone/>
            </a:pPr>
            <a:r>
              <a:rPr lang="uk-UA" sz="2000" dirty="0" smtClean="0"/>
              <a:t>3. Від </a:t>
            </a:r>
            <a:r>
              <a:rPr lang="uk-UA" sz="2000" dirty="0"/>
              <a:t>ракети масою 1000 кг в момент її руху зі швидкістю 171 м/с відокремилась ступень масою 400 кг, швидкість якої при цьому збільшилась до 185 м/с. Знайти швидкість, з якою почала рухатись після відокремлення ступені сама ракета.</a:t>
            </a:r>
          </a:p>
          <a:p>
            <a:pPr marL="0" indent="0" algn="just">
              <a:buNone/>
            </a:pPr>
            <a:endParaRPr lang="uk-UA" sz="2400" dirty="0"/>
          </a:p>
        </p:txBody>
      </p:sp>
      <p:pic>
        <p:nvPicPr>
          <p:cNvPr id="4098" name="Picture 2" descr="C:\Users\Флора\Desktop\Все для презентаций\Картинки\image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23" y="1911349"/>
            <a:ext cx="1097385" cy="2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</a:t>
            </a:r>
            <a:r>
              <a:rPr lang="uk-UA" sz="2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Повторити: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6478" y="365126"/>
            <a:ext cx="7298871" cy="1325563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Домашнє завдання</a:t>
            </a:r>
            <a:endParaRPr lang="uk-UA" dirty="0">
              <a:solidFill>
                <a:srgbClr val="014035"/>
              </a:solidFill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312117"/>
            <a:ext cx="2888072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13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162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Розв’язування  задач</vt:lpstr>
      <vt:lpstr>Пройдіть тест з теми минулого уроку</vt:lpstr>
      <vt:lpstr>Поміркуйте!</vt:lpstr>
      <vt:lpstr>Приклад розв’язування задачі</vt:lpstr>
      <vt:lpstr>Приклад розв’язування задачі</vt:lpstr>
      <vt:lpstr>Приклад розв’язування задачі</vt:lpstr>
      <vt:lpstr>Розв’яжіть самостійно: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Флора</cp:lastModifiedBy>
  <cp:revision>10</cp:revision>
  <dcterms:created xsi:type="dcterms:W3CDTF">2019-08-22T12:33:19Z</dcterms:created>
  <dcterms:modified xsi:type="dcterms:W3CDTF">2020-03-28T11:35:36Z</dcterms:modified>
</cp:coreProperties>
</file>