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90" r:id="rId7"/>
    <p:sldId id="292" r:id="rId8"/>
    <p:sldId id="293" r:id="rId9"/>
    <p:sldId id="289" r:id="rId10"/>
    <p:sldId id="294" r:id="rId11"/>
    <p:sldId id="295" r:id="rId12"/>
    <p:sldId id="296" r:id="rId13"/>
    <p:sldId id="27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100" d="100"/>
          <a:sy n="100" d="100"/>
        </p:scale>
        <p:origin x="-869" y="-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267494"/>
            <a:ext cx="7772400" cy="18380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Рух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взаємодія атомів і молекул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2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41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 і чому взаємодіють молекули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70157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МКТ стверджує , що між молекулами одночасно існують як сили притягання, так і сили відштовхування.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Сили, що діють між атомами та молекулами, називають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молекулярними силами.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1.Сили притягання і відштовхування між молекулами існують одночасно, але залежать від відстані між частинками по-різному. 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2.На відстані d, що становить приблизно суму радіусів молекул, сила притягання дорівнює силі відштовхування. Ця відстань відповідає положенню стійкої рівноваги молекул і називається 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рівноважною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3.В міру зближення молекул, що знаходились на відстані одна від одної, на якій молекули не взаємодіяли, спочатку швидше зростає сила притягання. На відстанях між молекулами r &gt; d переважають сили взаємного притягання. 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4.На відстанях між молекулами r &lt; d переважають сили відштовхування. 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5.Коли б теплового руху не було, то всі молекули речовини розташувалися б одна біля одної на рівноважній відстані.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У газі тепловий рух розкидає молекули далеко одну від одної.</a:t>
            </a:r>
          </a:p>
          <a:p>
            <a:pPr marL="0" indent="0"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Частинки рідини розміщені компактніше, ніж частинки газу, тепловий рух збільшує проміжки між ними, однак при цьому сили притягання ще великі.    У твердому тілі тепловий рух недостатній, щоб відірвати одну молекулу від другої. Але і в цьому випадку частинки здійснюють тепловий рух – коливання навколо центрів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, що знаходяться один від одного на рівноважній відстані.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23825"/>
            <a:ext cx="47371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1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80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Контрольні питання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91630"/>
            <a:ext cx="8270157" cy="3384376"/>
          </a:xfrm>
        </p:spPr>
        <p:txBody>
          <a:bodyPr>
            <a:noAutofit/>
          </a:bodyPr>
          <a:lstStyle/>
          <a:p>
            <a:pPr lvl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Що таке броунівський рух?</a:t>
            </a:r>
          </a:p>
          <a:p>
            <a:pPr lvl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Що таке дифузія?</a:t>
            </a:r>
          </a:p>
          <a:p>
            <a:pPr lvl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 яких умов між молекулами виявляються сили міжмолекулярного притягання? Відштовхування?</a:t>
            </a:r>
          </a:p>
          <a:p>
            <a:pPr lvl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Поясніть фізичні властивості речовини у різних фазових станах із точки зору МКТ.</a:t>
            </a:r>
          </a:p>
          <a:p>
            <a:pPr lvl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чому відмінність аморфного і кристалічного станів речовини?</a:t>
            </a:r>
          </a:p>
          <a:p>
            <a:pPr marL="0" indent="0"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0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</a:t>
            </a:r>
            <a:r>
              <a:rPr lang="uk-UA" sz="2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Опрацювати: 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6479" y="273845"/>
            <a:ext cx="7298871" cy="994172"/>
          </a:xfrm>
        </p:spPr>
        <p:txBody>
          <a:bodyPr/>
          <a:lstStyle/>
          <a:p>
            <a:r>
              <a:rPr lang="uk-UA" dirty="0" smtClean="0">
                <a:solidFill>
                  <a:srgbClr val="014035"/>
                </a:solidFill>
              </a:rPr>
              <a:t>Домашнє завдання</a:t>
            </a:r>
            <a:endParaRPr lang="uk-UA" dirty="0">
              <a:solidFill>
                <a:srgbClr val="014035"/>
              </a:solidFill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484088"/>
            <a:ext cx="2232248" cy="1054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5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" y="2358008"/>
            <a:ext cx="2785492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Згадаємо!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03598"/>
            <a:ext cx="4906888" cy="3394472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None/>
            </a:pPr>
            <a:r>
              <a:rPr lang="uk-UA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Тест «Так чи ні»: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Речовина складається з найменших частинок, що можна побачити неозброєним оком 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Речовина складається з найменших частинок, що можна побачити на екрані електронного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мікроскопу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Атом – найменша частинка речовини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 молекулі може бути більше 1000 атомів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Плівка масла розтікаючись по поверхні може зайняти любу площу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Молекули морської води такі самі як і річкової 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Атоми складаються з молекул 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природі існує  1000 різних атомів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Атом неподільний 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Електрон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 частинка, що знаходиться в ядрі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атома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5744"/>
              </p:ext>
            </p:extLst>
          </p:nvPr>
        </p:nvGraphicFramePr>
        <p:xfrm>
          <a:off x="7308304" y="1203598"/>
          <a:ext cx="720080" cy="362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60040"/>
              </a:tblGrid>
              <a:tr h="330383"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solidFill>
                            <a:srgbClr val="00B050"/>
                          </a:solidFill>
                        </a:rPr>
                        <a:t>Так</a:t>
                      </a:r>
                      <a:endParaRPr lang="uk-UA" sz="9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Ні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68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05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Трішки історії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7" y="1203598"/>
            <a:ext cx="4906888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1827 році англійський ботанік Роберт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Броун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розглядаючи в мікроскоп підвішені в воді спори плауни, помітив що вони рухаються безладно. Слово “підвішені” означає, що спори плавають у середині води. </a:t>
            </a:r>
          </a:p>
          <a:p>
            <a:pPr marL="0" indent="0"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«…Швидко пролітають у полі зору мікроскопа дрібні частинки, майже миттєво змінюючи напрямок руху, повільніше рухаються більші, але й вони безперервно змінюють напрямок. Великі частинки практично топчуться на місці &lt;…&gt;. Ніде немає й сліду системи або порядку…» Таким словами німецького фізика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Роберта Пола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(1884–1976), постає перед спостерігачем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броунівський рух.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Флора\Desktop\Все для презентаций\Картинки\brown_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59" y="1275606"/>
            <a:ext cx="26122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4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Броунівський рух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7" y="1203598"/>
            <a:ext cx="4906888" cy="1944216"/>
          </a:xfrm>
        </p:spPr>
        <p:txBody>
          <a:bodyPr>
            <a:no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Броунівський рух –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хаотичний рух видимих у мікроскоп малих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макрочастинок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завислих у рідині або газі, який відбувається під дією ударів молекул рідини або газу.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Броунівський рух доводить рух молекул рідини або газу. Ми спостерігаємо не рух молекул, а результат їх дії на частинку. Удари молекул з різних сторін об частинку не компенсують одна одну, що і спричиняє змішування частинок.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29" y="1275606"/>
            <a:ext cx="23685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9822"/>
            <a:ext cx="2159124" cy="164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68" y="3531595"/>
            <a:ext cx="183356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2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Дифузія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7" y="1203598"/>
            <a:ext cx="490688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Дифузія –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процес взаємного проникнення молекул однієї речовини між молекулами іншої, який відбувається внаслідок теплового руху цих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молекул.</a:t>
            </a:r>
          </a:p>
          <a:p>
            <a:pPr marL="0" indent="0"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Приклади дифузії: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Якщо в склянку з водою налити підфарбований цукровий сироп, через деякий час уся вода в склянці набуде кольору та стане солодкою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повітрі розповсюджуються запахи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Якщо притиснути одну до одної  дві відшліфовані та пластинки свинцю та золота, через декілька років вони «зростуться»</a:t>
            </a: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75606"/>
            <a:ext cx="2016224" cy="21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87193"/>
            <a:ext cx="1562640" cy="122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8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Дифузія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7" y="1203598"/>
            <a:ext cx="490688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будь-яких середовищах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швидкість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дифузії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температури і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тиску.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Дифузія у газах: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відбувається швидко; молекули газів мають велику швидкість; відстань між молекулами газу значно більша розмірів самих молекул.</a:t>
            </a:r>
          </a:p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Дифузія у рідинах: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відбувається набагато повільніше, ніж у газах;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Швидкість руху молекул у рідинах набагато менша, ніж у газах, і відстань між ними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єтакож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малою, не набагато більшою розмірів самих молекул.</a:t>
            </a:r>
          </a:p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Дифузія у твердих тілах: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відбувається дуже повільно; швидкість переміщення атомів мала і відстань між ними невелика.</a:t>
            </a:r>
          </a:p>
          <a:p>
            <a:pPr marL="0" indent="0"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7654"/>
            <a:ext cx="3557038" cy="256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0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Осмос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7" y="1203598"/>
            <a:ext cx="4906888" cy="3672408"/>
          </a:xfrm>
        </p:spPr>
        <p:txBody>
          <a:bodyPr>
            <a:no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Різновид дифузії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осмос –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процес однобічної дифузії крізь напівпроникну перегородку (мембрану) молекул розчинника в бік більшої концентрації розчиненої речовини.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Наприклад: якщо гострим ножем розрізати скибку лимона, то сік практично не виділиться; якщо посипати скибку цукром, то 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явиться сік. Виділяючись із лимона, сік ніби прагне розбавити концентрований розчин цукру, що утворився на зрізі.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природі завдяки осмосу поживні речовини та вода проникають із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в корені рослин, із травного тракту – в організми істот і в клітини. У промисловості осмос використовують для очищення води, виробництва напоїв, отримання полімерів.</a:t>
            </a:r>
          </a:p>
          <a:p>
            <a:pPr marL="0" indent="0"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Флора\Desktop\Все для презентаций\Картинки\polza-i-vred-organizma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9662"/>
            <a:ext cx="3336892" cy="25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9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Швидкість руху молекул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7" y="1203598"/>
            <a:ext cx="490688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Молекули в газах рухаються дуже швидко, але далеко «полетіти» не можуть, бо щосекунди зазнають понад мільярд зіткнень з іншими молекулами. Тому траєкторії руху молекул являють собою складні ламані лінії, подібні до траєкторії руху броунівської частинки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речовині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рухаються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молекули, швидкість руху яких величезна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Унаслідок зіткнень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швидкості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молекул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 й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знати,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приводить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молекул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об’єкта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2152"/>
            <a:ext cx="3026814" cy="248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4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6457"/>
            <a:ext cx="5400600" cy="492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27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935</Words>
  <Application>Microsoft Office PowerPoint</Application>
  <PresentationFormat>Экран (16:9)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Рух і взаємодія атомів і молекул</vt:lpstr>
      <vt:lpstr>Згадаємо!</vt:lpstr>
      <vt:lpstr>Трішки історії</vt:lpstr>
      <vt:lpstr>Броунівський рух</vt:lpstr>
      <vt:lpstr>Дифузія</vt:lpstr>
      <vt:lpstr>Дифузія</vt:lpstr>
      <vt:lpstr>Осмос</vt:lpstr>
      <vt:lpstr>Швидкість руху молекул</vt:lpstr>
      <vt:lpstr>Презентация PowerPoint</vt:lpstr>
      <vt:lpstr>Як і чому взаємодіють молекули</vt:lpstr>
      <vt:lpstr>Презентация PowerPoint</vt:lpstr>
      <vt:lpstr>Контрольні 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 МАГНІТНОГО ПОЛЯ НА РАМКУ ЗІ СТРУМОМ. СИЛА АМПЕРА</dc:title>
  <dc:creator>Флора</dc:creator>
  <cp:lastModifiedBy>Флора</cp:lastModifiedBy>
  <cp:revision>25</cp:revision>
  <dcterms:created xsi:type="dcterms:W3CDTF">2020-03-29T14:23:23Z</dcterms:created>
  <dcterms:modified xsi:type="dcterms:W3CDTF">2020-03-30T16:11:37Z</dcterms:modified>
</cp:coreProperties>
</file>