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8" r:id="rId14"/>
    <p:sldId id="282" r:id="rId15"/>
    <p:sldId id="283" r:id="rId16"/>
    <p:sldId id="288" r:id="rId17"/>
    <p:sldId id="287" r:id="rId18"/>
    <p:sldId id="289" r:id="rId19"/>
    <p:sldId id="275" r:id="rId20"/>
    <p:sldId id="276" r:id="rId21"/>
    <p:sldId id="284" r:id="rId22"/>
    <p:sldId id="273" r:id="rId23"/>
    <p:sldId id="268" r:id="rId24"/>
    <p:sldId id="286" r:id="rId25"/>
    <p:sldId id="267" r:id="rId26"/>
    <p:sldId id="274" r:id="rId27"/>
    <p:sldId id="269" r:id="rId28"/>
    <p:sldId id="271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647D8-CD82-42FA-950D-62C887061FA6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59DD9-891C-45D5-ABB4-AD418F943D76}">
      <dgm:prSet phldrT="[Текст]"/>
      <dgm:spPr/>
      <dgm:t>
        <a:bodyPr/>
        <a:lstStyle/>
        <a:p>
          <a:r>
            <a:rPr lang="uk-UA" dirty="0"/>
            <a:t>Ріст</a:t>
          </a:r>
          <a:endParaRPr lang="ru-RU" dirty="0"/>
        </a:p>
      </dgm:t>
    </dgm:pt>
    <dgm:pt modelId="{115E5355-9D1D-4D22-BFAA-C089E70A777F}" type="parTrans" cxnId="{73BCEC2A-F6A2-4F75-B06F-A7C96C649AC3}">
      <dgm:prSet/>
      <dgm:spPr/>
      <dgm:t>
        <a:bodyPr/>
        <a:lstStyle/>
        <a:p>
          <a:endParaRPr lang="ru-RU"/>
        </a:p>
      </dgm:t>
    </dgm:pt>
    <dgm:pt modelId="{F50750BD-7D06-4CCE-9163-36ECBC29446C}" type="sibTrans" cxnId="{73BCEC2A-F6A2-4F75-B06F-A7C96C649AC3}">
      <dgm:prSet/>
      <dgm:spPr/>
      <dgm:t>
        <a:bodyPr/>
        <a:lstStyle/>
        <a:p>
          <a:endParaRPr lang="ru-RU"/>
        </a:p>
      </dgm:t>
    </dgm:pt>
    <dgm:pt modelId="{EBAC2523-5C32-4AB6-950A-1C976EA94CC2}">
      <dgm:prSet phldrT="[Текст]"/>
      <dgm:spPr/>
      <dgm:t>
        <a:bodyPr/>
        <a:lstStyle/>
        <a:p>
          <a:r>
            <a:rPr lang="ru-RU" b="0" i="0" dirty="0"/>
            <a:t>В </a:t>
          </a:r>
          <a:r>
            <a:rPr lang="ru-RU" b="0" i="0" dirty="0" err="1"/>
            <a:t>одноклітинних</a:t>
          </a:r>
          <a:r>
            <a:rPr lang="ru-RU" b="0" i="0" dirty="0"/>
            <a:t> </a:t>
          </a:r>
          <a:r>
            <a:rPr lang="ru-RU" b="0" i="0" dirty="0" err="1"/>
            <a:t>організмів</a:t>
          </a:r>
          <a:r>
            <a:rPr lang="ru-RU" b="0" i="0" dirty="0"/>
            <a:t> </a:t>
          </a:r>
          <a:r>
            <a:rPr lang="ru-RU" b="0" i="0" dirty="0" err="1"/>
            <a:t>ріст</a:t>
          </a:r>
          <a:r>
            <a:rPr lang="ru-RU" b="0" i="0" dirty="0"/>
            <a:t> </a:t>
          </a:r>
          <a:r>
            <a:rPr lang="ru-RU" b="0" i="0" dirty="0" err="1"/>
            <a:t>здійснюється</a:t>
          </a:r>
          <a:r>
            <a:rPr lang="ru-RU" b="0" i="0" dirty="0"/>
            <a:t> в </a:t>
          </a:r>
          <a:r>
            <a:rPr lang="ru-RU" b="0" i="0" dirty="0" err="1"/>
            <a:t>інтерфазі</a:t>
          </a:r>
          <a:r>
            <a:rPr lang="ru-RU" b="0" i="0" dirty="0"/>
            <a:t> і </a:t>
          </a:r>
          <a:r>
            <a:rPr lang="ru-RU" b="0" i="0" dirty="0" err="1"/>
            <a:t>пов'язаний</a:t>
          </a:r>
          <a:r>
            <a:rPr lang="ru-RU" b="0" i="0" dirty="0"/>
            <a:t> </a:t>
          </a:r>
          <a:r>
            <a:rPr lang="ru-RU" b="0" i="0" dirty="0" err="1"/>
            <a:t>зі</a:t>
          </a:r>
          <a:r>
            <a:rPr lang="ru-RU" b="0" i="0" dirty="0"/>
            <a:t> </a:t>
          </a:r>
          <a:r>
            <a:rPr lang="ru-RU" b="0" i="0" dirty="0" err="1"/>
            <a:t>збільшенням</a:t>
          </a:r>
          <a:r>
            <a:rPr lang="ru-RU" b="0" i="0" dirty="0"/>
            <a:t> </a:t>
          </a:r>
          <a:r>
            <a:rPr lang="ru-RU" b="0" i="0" dirty="0" err="1"/>
            <a:t>клітини</a:t>
          </a:r>
          <a:endParaRPr lang="ru-RU" dirty="0"/>
        </a:p>
      </dgm:t>
    </dgm:pt>
    <dgm:pt modelId="{693D9967-1995-4FED-BFFF-34DE42866DA7}" type="parTrans" cxnId="{723B9D75-6ED7-4414-9C6E-B74EDA1D4521}">
      <dgm:prSet/>
      <dgm:spPr/>
      <dgm:t>
        <a:bodyPr/>
        <a:lstStyle/>
        <a:p>
          <a:endParaRPr lang="ru-RU"/>
        </a:p>
      </dgm:t>
    </dgm:pt>
    <dgm:pt modelId="{FBDF22B4-FD47-42A4-A3EF-218FE9A6D011}" type="sibTrans" cxnId="{723B9D75-6ED7-4414-9C6E-B74EDA1D4521}">
      <dgm:prSet/>
      <dgm:spPr/>
      <dgm:t>
        <a:bodyPr/>
        <a:lstStyle/>
        <a:p>
          <a:endParaRPr lang="ru-RU"/>
        </a:p>
      </dgm:t>
    </dgm:pt>
    <dgm:pt modelId="{76454167-A441-4F9F-A5F1-670128028D7A}">
      <dgm:prSet phldrT="[Текст]"/>
      <dgm:spPr/>
      <dgm:t>
        <a:bodyPr/>
        <a:lstStyle/>
        <a:p>
          <a:r>
            <a:rPr lang="ru-RU" b="0" i="0" dirty="0"/>
            <a:t>У </a:t>
          </a:r>
          <a:r>
            <a:rPr lang="ru-RU" b="0" i="0" dirty="0" err="1"/>
            <a:t>багатоклітинних</a:t>
          </a:r>
          <a:r>
            <a:rPr lang="ru-RU" b="0" i="0" dirty="0"/>
            <a:t> – </a:t>
          </a:r>
          <a:r>
            <a:rPr lang="ru-RU" b="0" i="0" dirty="0" err="1"/>
            <a:t>протягом</a:t>
          </a:r>
          <a:r>
            <a:rPr lang="ru-RU" b="0" i="0" dirty="0"/>
            <a:t> онтогенезу.</a:t>
          </a:r>
          <a:endParaRPr lang="ru-RU" dirty="0"/>
        </a:p>
      </dgm:t>
    </dgm:pt>
    <dgm:pt modelId="{375A5F55-57A8-4A79-9855-15ED7530ABA3}" type="parTrans" cxnId="{01A93904-8C6F-4E86-9F71-FEDFFAF32463}">
      <dgm:prSet/>
      <dgm:spPr/>
      <dgm:t>
        <a:bodyPr/>
        <a:lstStyle/>
        <a:p>
          <a:endParaRPr lang="ru-RU"/>
        </a:p>
      </dgm:t>
    </dgm:pt>
    <dgm:pt modelId="{14133A38-E543-40D7-96D5-6974FDDDB275}" type="sibTrans" cxnId="{01A93904-8C6F-4E86-9F71-FEDFFAF32463}">
      <dgm:prSet/>
      <dgm:spPr/>
      <dgm:t>
        <a:bodyPr/>
        <a:lstStyle/>
        <a:p>
          <a:endParaRPr lang="ru-RU"/>
        </a:p>
      </dgm:t>
    </dgm:pt>
    <dgm:pt modelId="{626E4EA1-6A9D-4233-BF4B-54CD7FD9F4EB}" type="pres">
      <dgm:prSet presAssocID="{72A647D8-CD82-42FA-950D-62C887061FA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E9502E-D5EE-46B7-8004-EE6F42C8C390}" type="pres">
      <dgm:prSet presAssocID="{72A647D8-CD82-42FA-950D-62C887061FA6}" presName="hierFlow" presStyleCnt="0"/>
      <dgm:spPr/>
    </dgm:pt>
    <dgm:pt modelId="{EA385C4E-2E26-4B8A-BC90-0B01A7E09099}" type="pres">
      <dgm:prSet presAssocID="{72A647D8-CD82-42FA-950D-62C887061FA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D9E872-120D-4CF7-9969-C9C8141405DC}" type="pres">
      <dgm:prSet presAssocID="{6A759DD9-891C-45D5-ABB4-AD418F943D76}" presName="Name14" presStyleCnt="0"/>
      <dgm:spPr/>
    </dgm:pt>
    <dgm:pt modelId="{78EF3838-B8AE-42DB-A451-A69C23AC541E}" type="pres">
      <dgm:prSet presAssocID="{6A759DD9-891C-45D5-ABB4-AD418F943D76}" presName="level1Shape" presStyleLbl="node0" presStyleIdx="0" presStyleCnt="1" custScaleX="60404" custScaleY="37659">
        <dgm:presLayoutVars>
          <dgm:chPref val="3"/>
        </dgm:presLayoutVars>
      </dgm:prSet>
      <dgm:spPr/>
    </dgm:pt>
    <dgm:pt modelId="{510736F7-774B-431F-841E-AE950971F09B}" type="pres">
      <dgm:prSet presAssocID="{6A759DD9-891C-45D5-ABB4-AD418F943D76}" presName="hierChild2" presStyleCnt="0"/>
      <dgm:spPr/>
    </dgm:pt>
    <dgm:pt modelId="{DBBD223B-6FDB-4DD3-B303-128F4A81DA5D}" type="pres">
      <dgm:prSet presAssocID="{693D9967-1995-4FED-BFFF-34DE42866DA7}" presName="Name19" presStyleLbl="parChTrans1D2" presStyleIdx="0" presStyleCnt="2"/>
      <dgm:spPr/>
    </dgm:pt>
    <dgm:pt modelId="{AF2CB68A-E935-467E-BD3B-985BB0A5BBB7}" type="pres">
      <dgm:prSet presAssocID="{EBAC2523-5C32-4AB6-950A-1C976EA94CC2}" presName="Name21" presStyleCnt="0"/>
      <dgm:spPr/>
    </dgm:pt>
    <dgm:pt modelId="{F87F6496-BEF4-4EC2-A314-BF8D49A501B4}" type="pres">
      <dgm:prSet presAssocID="{EBAC2523-5C32-4AB6-950A-1C976EA94CC2}" presName="level2Shape" presStyleLbl="node2" presStyleIdx="0" presStyleCnt="2"/>
      <dgm:spPr/>
    </dgm:pt>
    <dgm:pt modelId="{A06D84B3-CB1C-477C-93E2-2659E528E62D}" type="pres">
      <dgm:prSet presAssocID="{EBAC2523-5C32-4AB6-950A-1C976EA94CC2}" presName="hierChild3" presStyleCnt="0"/>
      <dgm:spPr/>
    </dgm:pt>
    <dgm:pt modelId="{0A0DCA49-5D1F-469D-83DD-8A3C347D2BE1}" type="pres">
      <dgm:prSet presAssocID="{375A5F55-57A8-4A79-9855-15ED7530ABA3}" presName="Name19" presStyleLbl="parChTrans1D2" presStyleIdx="1" presStyleCnt="2"/>
      <dgm:spPr/>
    </dgm:pt>
    <dgm:pt modelId="{D70C22D0-29F0-4141-B27B-69277C73D649}" type="pres">
      <dgm:prSet presAssocID="{76454167-A441-4F9F-A5F1-670128028D7A}" presName="Name21" presStyleCnt="0"/>
      <dgm:spPr/>
    </dgm:pt>
    <dgm:pt modelId="{EEDB04EA-6595-42D2-97D4-59E470D9E388}" type="pres">
      <dgm:prSet presAssocID="{76454167-A441-4F9F-A5F1-670128028D7A}" presName="level2Shape" presStyleLbl="node2" presStyleIdx="1" presStyleCnt="2"/>
      <dgm:spPr/>
    </dgm:pt>
    <dgm:pt modelId="{49236F68-EF4B-4E52-AEAF-05C6042500A1}" type="pres">
      <dgm:prSet presAssocID="{76454167-A441-4F9F-A5F1-670128028D7A}" presName="hierChild3" presStyleCnt="0"/>
      <dgm:spPr/>
    </dgm:pt>
    <dgm:pt modelId="{639746CF-8F8B-45F7-8A36-5FE69C0F95EB}" type="pres">
      <dgm:prSet presAssocID="{72A647D8-CD82-42FA-950D-62C887061FA6}" presName="bgShapesFlow" presStyleCnt="0"/>
      <dgm:spPr/>
    </dgm:pt>
  </dgm:ptLst>
  <dgm:cxnLst>
    <dgm:cxn modelId="{01A93904-8C6F-4E86-9F71-FEDFFAF32463}" srcId="{6A759DD9-891C-45D5-ABB4-AD418F943D76}" destId="{76454167-A441-4F9F-A5F1-670128028D7A}" srcOrd="1" destOrd="0" parTransId="{375A5F55-57A8-4A79-9855-15ED7530ABA3}" sibTransId="{14133A38-E543-40D7-96D5-6974FDDDB275}"/>
    <dgm:cxn modelId="{73BCEC2A-F6A2-4F75-B06F-A7C96C649AC3}" srcId="{72A647D8-CD82-42FA-950D-62C887061FA6}" destId="{6A759DD9-891C-45D5-ABB4-AD418F943D76}" srcOrd="0" destOrd="0" parTransId="{115E5355-9D1D-4D22-BFAA-C089E70A777F}" sibTransId="{F50750BD-7D06-4CCE-9163-36ECBC29446C}"/>
    <dgm:cxn modelId="{3207E161-FF5D-4294-AD2F-C73992F61813}" type="presOf" srcId="{375A5F55-57A8-4A79-9855-15ED7530ABA3}" destId="{0A0DCA49-5D1F-469D-83DD-8A3C347D2BE1}" srcOrd="0" destOrd="0" presId="urn:microsoft.com/office/officeart/2005/8/layout/hierarchy6"/>
    <dgm:cxn modelId="{FF18A242-7056-47C9-89A6-5650DB0F8EBB}" type="presOf" srcId="{EBAC2523-5C32-4AB6-950A-1C976EA94CC2}" destId="{F87F6496-BEF4-4EC2-A314-BF8D49A501B4}" srcOrd="0" destOrd="0" presId="urn:microsoft.com/office/officeart/2005/8/layout/hierarchy6"/>
    <dgm:cxn modelId="{CFE1D462-A7AC-4DE1-A899-ABC0BB7304C2}" type="presOf" srcId="{6A759DD9-891C-45D5-ABB4-AD418F943D76}" destId="{78EF3838-B8AE-42DB-A451-A69C23AC541E}" srcOrd="0" destOrd="0" presId="urn:microsoft.com/office/officeart/2005/8/layout/hierarchy6"/>
    <dgm:cxn modelId="{723B9D75-6ED7-4414-9C6E-B74EDA1D4521}" srcId="{6A759DD9-891C-45D5-ABB4-AD418F943D76}" destId="{EBAC2523-5C32-4AB6-950A-1C976EA94CC2}" srcOrd="0" destOrd="0" parTransId="{693D9967-1995-4FED-BFFF-34DE42866DA7}" sibTransId="{FBDF22B4-FD47-42A4-A3EF-218FE9A6D011}"/>
    <dgm:cxn modelId="{EC902E57-80EE-4CB3-ACFA-126A907F7FAA}" type="presOf" srcId="{76454167-A441-4F9F-A5F1-670128028D7A}" destId="{EEDB04EA-6595-42D2-97D4-59E470D9E388}" srcOrd="0" destOrd="0" presId="urn:microsoft.com/office/officeart/2005/8/layout/hierarchy6"/>
    <dgm:cxn modelId="{14F39482-B492-4F6A-8B2C-61DE198C22D0}" type="presOf" srcId="{693D9967-1995-4FED-BFFF-34DE42866DA7}" destId="{DBBD223B-6FDB-4DD3-B303-128F4A81DA5D}" srcOrd="0" destOrd="0" presId="urn:microsoft.com/office/officeart/2005/8/layout/hierarchy6"/>
    <dgm:cxn modelId="{91B8EECA-6505-46EB-A48F-446126DB75B1}" type="presOf" srcId="{72A647D8-CD82-42FA-950D-62C887061FA6}" destId="{626E4EA1-6A9D-4233-BF4B-54CD7FD9F4EB}" srcOrd="0" destOrd="0" presId="urn:microsoft.com/office/officeart/2005/8/layout/hierarchy6"/>
    <dgm:cxn modelId="{70375583-4F3C-4F49-B9B1-8C9F8EE657D4}" type="presParOf" srcId="{626E4EA1-6A9D-4233-BF4B-54CD7FD9F4EB}" destId="{8EE9502E-D5EE-46B7-8004-EE6F42C8C390}" srcOrd="0" destOrd="0" presId="urn:microsoft.com/office/officeart/2005/8/layout/hierarchy6"/>
    <dgm:cxn modelId="{6182996F-3FF7-46B3-A8E6-7902F541076A}" type="presParOf" srcId="{8EE9502E-D5EE-46B7-8004-EE6F42C8C390}" destId="{EA385C4E-2E26-4B8A-BC90-0B01A7E09099}" srcOrd="0" destOrd="0" presId="urn:microsoft.com/office/officeart/2005/8/layout/hierarchy6"/>
    <dgm:cxn modelId="{59AAFBD2-C5CF-415B-95A4-6B72E5193565}" type="presParOf" srcId="{EA385C4E-2E26-4B8A-BC90-0B01A7E09099}" destId="{62D9E872-120D-4CF7-9969-C9C8141405DC}" srcOrd="0" destOrd="0" presId="urn:microsoft.com/office/officeart/2005/8/layout/hierarchy6"/>
    <dgm:cxn modelId="{BF2C00D5-E57B-4131-90B5-C1442B9A4AF1}" type="presParOf" srcId="{62D9E872-120D-4CF7-9969-C9C8141405DC}" destId="{78EF3838-B8AE-42DB-A451-A69C23AC541E}" srcOrd="0" destOrd="0" presId="urn:microsoft.com/office/officeart/2005/8/layout/hierarchy6"/>
    <dgm:cxn modelId="{FA3AFE11-57F6-448C-B1E9-62AD4365A63F}" type="presParOf" srcId="{62D9E872-120D-4CF7-9969-C9C8141405DC}" destId="{510736F7-774B-431F-841E-AE950971F09B}" srcOrd="1" destOrd="0" presId="urn:microsoft.com/office/officeart/2005/8/layout/hierarchy6"/>
    <dgm:cxn modelId="{987D350B-6028-4CD7-8454-8F6182D02DD9}" type="presParOf" srcId="{510736F7-774B-431F-841E-AE950971F09B}" destId="{DBBD223B-6FDB-4DD3-B303-128F4A81DA5D}" srcOrd="0" destOrd="0" presId="urn:microsoft.com/office/officeart/2005/8/layout/hierarchy6"/>
    <dgm:cxn modelId="{15F1A497-4EFD-4658-8280-CA030E8D1F9C}" type="presParOf" srcId="{510736F7-774B-431F-841E-AE950971F09B}" destId="{AF2CB68A-E935-467E-BD3B-985BB0A5BBB7}" srcOrd="1" destOrd="0" presId="urn:microsoft.com/office/officeart/2005/8/layout/hierarchy6"/>
    <dgm:cxn modelId="{9464CC03-9311-4D78-AB8C-50E3F8274CFA}" type="presParOf" srcId="{AF2CB68A-E935-467E-BD3B-985BB0A5BBB7}" destId="{F87F6496-BEF4-4EC2-A314-BF8D49A501B4}" srcOrd="0" destOrd="0" presId="urn:microsoft.com/office/officeart/2005/8/layout/hierarchy6"/>
    <dgm:cxn modelId="{8A1C9D05-7BB0-4ADE-ACAC-44FAD12D6C24}" type="presParOf" srcId="{AF2CB68A-E935-467E-BD3B-985BB0A5BBB7}" destId="{A06D84B3-CB1C-477C-93E2-2659E528E62D}" srcOrd="1" destOrd="0" presId="urn:microsoft.com/office/officeart/2005/8/layout/hierarchy6"/>
    <dgm:cxn modelId="{1C9914D6-F5F3-4ECD-85B0-976E22C104C0}" type="presParOf" srcId="{510736F7-774B-431F-841E-AE950971F09B}" destId="{0A0DCA49-5D1F-469D-83DD-8A3C347D2BE1}" srcOrd="2" destOrd="0" presId="urn:microsoft.com/office/officeart/2005/8/layout/hierarchy6"/>
    <dgm:cxn modelId="{160D4361-DD96-4E28-AE84-BD8DF994BE4B}" type="presParOf" srcId="{510736F7-774B-431F-841E-AE950971F09B}" destId="{D70C22D0-29F0-4141-B27B-69277C73D649}" srcOrd="3" destOrd="0" presId="urn:microsoft.com/office/officeart/2005/8/layout/hierarchy6"/>
    <dgm:cxn modelId="{8E3C103B-4E2D-482C-85DF-D7B10D3FACD1}" type="presParOf" srcId="{D70C22D0-29F0-4141-B27B-69277C73D649}" destId="{EEDB04EA-6595-42D2-97D4-59E470D9E388}" srcOrd="0" destOrd="0" presId="urn:microsoft.com/office/officeart/2005/8/layout/hierarchy6"/>
    <dgm:cxn modelId="{9D8198CF-BF46-4D70-9CFC-C975202CBADB}" type="presParOf" srcId="{D70C22D0-29F0-4141-B27B-69277C73D649}" destId="{49236F68-EF4B-4E52-AEAF-05C6042500A1}" srcOrd="1" destOrd="0" presId="urn:microsoft.com/office/officeart/2005/8/layout/hierarchy6"/>
    <dgm:cxn modelId="{FC310AE6-4090-4124-ABE0-FC5CF4BC7D61}" type="presParOf" srcId="{626E4EA1-6A9D-4233-BF4B-54CD7FD9F4EB}" destId="{639746CF-8F8B-45F7-8A36-5FE69C0F95E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CD927-E2DD-43E8-A602-8C68432A0C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8B2E1-0527-4A07-9A5B-A6CE5BB28739}">
      <dgm:prSet phldrT="[Текст]"/>
      <dgm:spPr/>
      <dgm:t>
        <a:bodyPr/>
        <a:lstStyle/>
        <a:p>
          <a:r>
            <a:rPr lang="uk-UA" dirty="0"/>
            <a:t>Ріст</a:t>
          </a:r>
          <a:endParaRPr lang="ru-RU" dirty="0"/>
        </a:p>
      </dgm:t>
    </dgm:pt>
    <dgm:pt modelId="{5DC2123B-6379-41BC-B306-E0B184BBE56A}" type="parTrans" cxnId="{F914E7EC-905E-40A3-B764-64F30EB9EBD2}">
      <dgm:prSet/>
      <dgm:spPr/>
      <dgm:t>
        <a:bodyPr/>
        <a:lstStyle/>
        <a:p>
          <a:endParaRPr lang="ru-RU"/>
        </a:p>
      </dgm:t>
    </dgm:pt>
    <dgm:pt modelId="{73CBAC8E-11C2-4663-B486-F3FEA96BF437}" type="sibTrans" cxnId="{F914E7EC-905E-40A3-B764-64F30EB9EBD2}">
      <dgm:prSet/>
      <dgm:spPr/>
      <dgm:t>
        <a:bodyPr/>
        <a:lstStyle/>
        <a:p>
          <a:endParaRPr lang="ru-RU"/>
        </a:p>
      </dgm:t>
    </dgm:pt>
    <dgm:pt modelId="{5FCC436C-5965-4E30-9982-EABF2FB6A5C2}">
      <dgm:prSet phldrT="[Текст]"/>
      <dgm:spPr/>
      <dgm:t>
        <a:bodyPr/>
        <a:lstStyle/>
        <a:p>
          <a:r>
            <a:rPr lang="ru-RU" b="0" i="1" dirty="0" err="1"/>
            <a:t>обмежений</a:t>
          </a:r>
          <a:r>
            <a:rPr lang="ru-RU" b="0" i="1" dirty="0"/>
            <a:t> </a:t>
          </a:r>
          <a:r>
            <a:rPr lang="ru-RU" b="0" i="1" dirty="0" err="1"/>
            <a:t>ріст</a:t>
          </a:r>
          <a:r>
            <a:rPr lang="ru-RU" b="0" i="1" dirty="0"/>
            <a:t> –</a:t>
          </a:r>
          <a:r>
            <a:rPr lang="ru-RU" b="0" i="0" dirty="0"/>
            <a:t> </a:t>
          </a:r>
          <a:r>
            <a:rPr lang="ru-RU" b="0" i="0" dirty="0" err="1"/>
            <a:t>ріст</a:t>
          </a:r>
          <a:r>
            <a:rPr lang="ru-RU" b="0" i="0" dirty="0"/>
            <a:t> до </a:t>
          </a:r>
          <a:r>
            <a:rPr lang="ru-RU" b="0" i="0" dirty="0" err="1"/>
            <a:t>певних</a:t>
          </a:r>
          <a:r>
            <a:rPr lang="ru-RU" b="0" i="0" dirty="0"/>
            <a:t> </a:t>
          </a:r>
          <a:r>
            <a:rPr lang="ru-RU" b="0" i="0" dirty="0" err="1"/>
            <a:t>розмірів</a:t>
          </a:r>
          <a:r>
            <a:rPr lang="ru-RU" b="0" i="0" dirty="0"/>
            <a:t> і, як правило, при </a:t>
          </a:r>
          <a:r>
            <a:rPr lang="ru-RU" b="0" i="0" dirty="0" err="1"/>
            <a:t>набутті</a:t>
          </a:r>
          <a:r>
            <a:rPr lang="ru-RU" b="0" i="0" dirty="0"/>
            <a:t> </a:t>
          </a:r>
          <a:r>
            <a:rPr lang="ru-RU" b="0" i="0" dirty="0" err="1"/>
            <a:t>здатності</a:t>
          </a:r>
          <a:r>
            <a:rPr lang="ru-RU" b="0" i="0" dirty="0"/>
            <a:t> до </a:t>
          </a:r>
          <a:r>
            <a:rPr lang="ru-RU" b="0" i="0" dirty="0" err="1"/>
            <a:t>розмноження</a:t>
          </a:r>
          <a:r>
            <a:rPr lang="ru-RU" b="0" i="0" dirty="0"/>
            <a:t> (</a:t>
          </a:r>
          <a:r>
            <a:rPr lang="ru-RU" b="0" i="0" dirty="0" err="1"/>
            <a:t>більшість</a:t>
          </a:r>
          <a:r>
            <a:rPr lang="ru-RU" b="0" i="0" dirty="0"/>
            <a:t> </a:t>
          </a:r>
          <a:r>
            <a:rPr lang="ru-RU" b="0" i="0" dirty="0" err="1"/>
            <a:t>ссавців</a:t>
          </a:r>
          <a:r>
            <a:rPr lang="ru-RU" b="0" i="0" dirty="0"/>
            <a:t>, комах, </a:t>
          </a:r>
          <a:r>
            <a:rPr lang="ru-RU" b="0" i="0" dirty="0" err="1"/>
            <a:t>птахів</a:t>
          </a:r>
          <a:r>
            <a:rPr lang="ru-RU" b="0" i="0" dirty="0"/>
            <a:t>)</a:t>
          </a:r>
          <a:endParaRPr lang="ru-RU" dirty="0"/>
        </a:p>
      </dgm:t>
    </dgm:pt>
    <dgm:pt modelId="{77C857A7-0047-4E1B-9CAF-333E80622264}" type="parTrans" cxnId="{AF510902-4488-467C-B2A7-391B2C0A9023}">
      <dgm:prSet/>
      <dgm:spPr/>
      <dgm:t>
        <a:bodyPr/>
        <a:lstStyle/>
        <a:p>
          <a:endParaRPr lang="ru-RU"/>
        </a:p>
      </dgm:t>
    </dgm:pt>
    <dgm:pt modelId="{0CB478AA-2708-490C-9A07-6A62D867B518}" type="sibTrans" cxnId="{AF510902-4488-467C-B2A7-391B2C0A9023}">
      <dgm:prSet/>
      <dgm:spPr/>
      <dgm:t>
        <a:bodyPr/>
        <a:lstStyle/>
        <a:p>
          <a:endParaRPr lang="ru-RU"/>
        </a:p>
      </dgm:t>
    </dgm:pt>
    <dgm:pt modelId="{4866FE16-0A02-49D8-8C3B-20727967423A}">
      <dgm:prSet phldrT="[Текст]"/>
      <dgm:spPr/>
      <dgm:t>
        <a:bodyPr/>
        <a:lstStyle/>
        <a:p>
          <a:r>
            <a:rPr lang="ru-RU" b="0" i="1" dirty="0" err="1"/>
            <a:t>необмежений</a:t>
          </a:r>
          <a:r>
            <a:rPr lang="ru-RU" b="0" i="1" dirty="0"/>
            <a:t> </a:t>
          </a:r>
          <a:r>
            <a:rPr lang="ru-RU" b="0" i="1" dirty="0" err="1"/>
            <a:t>ріст</a:t>
          </a:r>
          <a:r>
            <a:rPr lang="ru-RU" b="0" i="0" dirty="0"/>
            <a:t> – </a:t>
          </a:r>
          <a:r>
            <a:rPr lang="ru-RU" b="0" i="0" dirty="0" err="1"/>
            <a:t>збільшення</a:t>
          </a:r>
          <a:r>
            <a:rPr lang="ru-RU" b="0" i="0" dirty="0"/>
            <a:t> </a:t>
          </a:r>
          <a:r>
            <a:rPr lang="ru-RU" b="0" i="0" dirty="0" err="1"/>
            <a:t>розмірів</a:t>
          </a:r>
          <a:r>
            <a:rPr lang="ru-RU" b="0" i="0" dirty="0"/>
            <a:t> і </a:t>
          </a:r>
          <a:r>
            <a:rPr lang="ru-RU" b="0" i="0" dirty="0" err="1"/>
            <a:t>маси</a:t>
          </a:r>
          <a:r>
            <a:rPr lang="ru-RU" b="0" i="0" dirty="0"/>
            <a:t> </a:t>
          </a:r>
          <a:r>
            <a:rPr lang="ru-RU" b="0" i="0" dirty="0" err="1"/>
            <a:t>організмів</a:t>
          </a:r>
          <a:r>
            <a:rPr lang="ru-RU" b="0" i="0" dirty="0"/>
            <a:t> </a:t>
          </a:r>
          <a:r>
            <a:rPr lang="ru-RU" b="0" i="0" dirty="0" err="1"/>
            <a:t>триває</a:t>
          </a:r>
          <a:r>
            <a:rPr lang="ru-RU" b="0" i="0" dirty="0"/>
            <a:t> до </a:t>
          </a:r>
          <a:r>
            <a:rPr lang="ru-RU" b="0" i="0" dirty="0" err="1"/>
            <a:t>смерті</a:t>
          </a:r>
          <a:r>
            <a:rPr lang="ru-RU" b="0" i="0" dirty="0"/>
            <a:t> (</a:t>
          </a:r>
          <a:r>
            <a:rPr lang="ru-RU" b="0" i="0" dirty="0" err="1"/>
            <a:t>молюски</a:t>
          </a:r>
          <a:r>
            <a:rPr lang="ru-RU" b="0" i="0" dirty="0"/>
            <a:t>, </a:t>
          </a:r>
          <a:r>
            <a:rPr lang="ru-RU" b="0" i="0" dirty="0" err="1"/>
            <a:t>риби</a:t>
          </a:r>
          <a:r>
            <a:rPr lang="ru-RU" b="0" i="0" dirty="0"/>
            <a:t>, </a:t>
          </a:r>
          <a:r>
            <a:rPr lang="ru-RU" b="0" i="0" dirty="0" err="1"/>
            <a:t>рослини</a:t>
          </a:r>
          <a:r>
            <a:rPr lang="ru-RU" b="0" i="0" dirty="0"/>
            <a:t>)</a:t>
          </a:r>
          <a:endParaRPr lang="ru-RU" dirty="0"/>
        </a:p>
      </dgm:t>
    </dgm:pt>
    <dgm:pt modelId="{157045CD-F2D3-4BB5-919C-162355F71CC8}" type="parTrans" cxnId="{5407C2AE-EDF0-4CE8-8C91-92B1C9C44A30}">
      <dgm:prSet/>
      <dgm:spPr/>
      <dgm:t>
        <a:bodyPr/>
        <a:lstStyle/>
        <a:p>
          <a:endParaRPr lang="ru-RU"/>
        </a:p>
      </dgm:t>
    </dgm:pt>
    <dgm:pt modelId="{00D002E9-D9F1-4492-A7CC-9B99158AFD61}" type="sibTrans" cxnId="{5407C2AE-EDF0-4CE8-8C91-92B1C9C44A30}">
      <dgm:prSet/>
      <dgm:spPr/>
      <dgm:t>
        <a:bodyPr/>
        <a:lstStyle/>
        <a:p>
          <a:endParaRPr lang="ru-RU"/>
        </a:p>
      </dgm:t>
    </dgm:pt>
    <dgm:pt modelId="{A66D983B-5E03-44AE-83FA-448511662A1A}" type="pres">
      <dgm:prSet presAssocID="{70CCD927-E2DD-43E8-A602-8C68432A0C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6C8682-EE8E-4F72-93DC-614B7B512A7D}" type="pres">
      <dgm:prSet presAssocID="{3AC8B2E1-0527-4A07-9A5B-A6CE5BB28739}" presName="hierRoot1" presStyleCnt="0">
        <dgm:presLayoutVars>
          <dgm:hierBranch val="init"/>
        </dgm:presLayoutVars>
      </dgm:prSet>
      <dgm:spPr/>
    </dgm:pt>
    <dgm:pt modelId="{9192831B-C901-43A8-AD14-06654BCEE382}" type="pres">
      <dgm:prSet presAssocID="{3AC8B2E1-0527-4A07-9A5B-A6CE5BB28739}" presName="rootComposite1" presStyleCnt="0"/>
      <dgm:spPr/>
    </dgm:pt>
    <dgm:pt modelId="{F7AF2177-7012-4150-A48B-5B99F2570B86}" type="pres">
      <dgm:prSet presAssocID="{3AC8B2E1-0527-4A07-9A5B-A6CE5BB28739}" presName="rootText1" presStyleLbl="node0" presStyleIdx="0" presStyleCnt="1" custScaleX="87795" custScaleY="42756" custLinFactNeighborX="-1379" custLinFactNeighborY="-21219">
        <dgm:presLayoutVars>
          <dgm:chPref val="3"/>
        </dgm:presLayoutVars>
      </dgm:prSet>
      <dgm:spPr/>
    </dgm:pt>
    <dgm:pt modelId="{2290EBFD-D2F8-4720-AF16-15CE5F8157CF}" type="pres">
      <dgm:prSet presAssocID="{3AC8B2E1-0527-4A07-9A5B-A6CE5BB28739}" presName="rootConnector1" presStyleLbl="node1" presStyleIdx="0" presStyleCnt="0"/>
      <dgm:spPr/>
    </dgm:pt>
    <dgm:pt modelId="{83F42701-3B13-4DA5-9151-BB1418D4C7CA}" type="pres">
      <dgm:prSet presAssocID="{3AC8B2E1-0527-4A07-9A5B-A6CE5BB28739}" presName="hierChild2" presStyleCnt="0"/>
      <dgm:spPr/>
    </dgm:pt>
    <dgm:pt modelId="{6C39C361-7B7D-4512-8B46-9C7EAA579C5A}" type="pres">
      <dgm:prSet presAssocID="{77C857A7-0047-4E1B-9CAF-333E80622264}" presName="Name37" presStyleLbl="parChTrans1D2" presStyleIdx="0" presStyleCnt="2"/>
      <dgm:spPr/>
    </dgm:pt>
    <dgm:pt modelId="{FA26E3A1-0C39-4BB8-BB70-3C3691350D01}" type="pres">
      <dgm:prSet presAssocID="{5FCC436C-5965-4E30-9982-EABF2FB6A5C2}" presName="hierRoot2" presStyleCnt="0">
        <dgm:presLayoutVars>
          <dgm:hierBranch val="init"/>
        </dgm:presLayoutVars>
      </dgm:prSet>
      <dgm:spPr/>
    </dgm:pt>
    <dgm:pt modelId="{11491BB1-A820-4512-9970-64E94DE5A17B}" type="pres">
      <dgm:prSet presAssocID="{5FCC436C-5965-4E30-9982-EABF2FB6A5C2}" presName="rootComposite" presStyleCnt="0"/>
      <dgm:spPr/>
    </dgm:pt>
    <dgm:pt modelId="{B5EC3DD6-BEAA-4206-B6D9-A4C2BD71CD46}" type="pres">
      <dgm:prSet presAssocID="{5FCC436C-5965-4E30-9982-EABF2FB6A5C2}" presName="rootText" presStyleLbl="node2" presStyleIdx="0" presStyleCnt="2" custLinFactNeighborX="2159" custLinFactNeighborY="-29889">
        <dgm:presLayoutVars>
          <dgm:chPref val="3"/>
        </dgm:presLayoutVars>
      </dgm:prSet>
      <dgm:spPr/>
    </dgm:pt>
    <dgm:pt modelId="{384FBCA8-F9FD-47E4-A88E-5AE62233A109}" type="pres">
      <dgm:prSet presAssocID="{5FCC436C-5965-4E30-9982-EABF2FB6A5C2}" presName="rootConnector" presStyleLbl="node2" presStyleIdx="0" presStyleCnt="2"/>
      <dgm:spPr/>
    </dgm:pt>
    <dgm:pt modelId="{C695AA4B-02A1-4757-8B31-29227DBBAB14}" type="pres">
      <dgm:prSet presAssocID="{5FCC436C-5965-4E30-9982-EABF2FB6A5C2}" presName="hierChild4" presStyleCnt="0"/>
      <dgm:spPr/>
    </dgm:pt>
    <dgm:pt modelId="{D38ABAF4-ECC2-4E2A-8E00-A01787A96415}" type="pres">
      <dgm:prSet presAssocID="{5FCC436C-5965-4E30-9982-EABF2FB6A5C2}" presName="hierChild5" presStyleCnt="0"/>
      <dgm:spPr/>
    </dgm:pt>
    <dgm:pt modelId="{71CFA344-9151-44E1-83A9-26E519B36E96}" type="pres">
      <dgm:prSet presAssocID="{157045CD-F2D3-4BB5-919C-162355F71CC8}" presName="Name37" presStyleLbl="parChTrans1D2" presStyleIdx="1" presStyleCnt="2"/>
      <dgm:spPr/>
    </dgm:pt>
    <dgm:pt modelId="{BAF5053B-FA97-4AFD-936D-410C837FAF4A}" type="pres">
      <dgm:prSet presAssocID="{4866FE16-0A02-49D8-8C3B-20727967423A}" presName="hierRoot2" presStyleCnt="0">
        <dgm:presLayoutVars>
          <dgm:hierBranch val="init"/>
        </dgm:presLayoutVars>
      </dgm:prSet>
      <dgm:spPr/>
    </dgm:pt>
    <dgm:pt modelId="{5B0F8FA3-056B-45B0-8069-1E86B2332C8A}" type="pres">
      <dgm:prSet presAssocID="{4866FE16-0A02-49D8-8C3B-20727967423A}" presName="rootComposite" presStyleCnt="0"/>
      <dgm:spPr/>
    </dgm:pt>
    <dgm:pt modelId="{A4AD4AB5-0532-4B82-862E-8F939C44918D}" type="pres">
      <dgm:prSet presAssocID="{4866FE16-0A02-49D8-8C3B-20727967423A}" presName="rootText" presStyleLbl="node2" presStyleIdx="1" presStyleCnt="2" custLinFactNeighborX="-827" custLinFactNeighborY="-29889">
        <dgm:presLayoutVars>
          <dgm:chPref val="3"/>
        </dgm:presLayoutVars>
      </dgm:prSet>
      <dgm:spPr/>
    </dgm:pt>
    <dgm:pt modelId="{5139F38A-0FEE-4695-A166-2569CBC12147}" type="pres">
      <dgm:prSet presAssocID="{4866FE16-0A02-49D8-8C3B-20727967423A}" presName="rootConnector" presStyleLbl="node2" presStyleIdx="1" presStyleCnt="2"/>
      <dgm:spPr/>
    </dgm:pt>
    <dgm:pt modelId="{E3766ABE-34A0-4B8D-A2A7-AA1E464DB49C}" type="pres">
      <dgm:prSet presAssocID="{4866FE16-0A02-49D8-8C3B-20727967423A}" presName="hierChild4" presStyleCnt="0"/>
      <dgm:spPr/>
    </dgm:pt>
    <dgm:pt modelId="{1AF90A40-D23E-456F-8F9E-D90B0CD32E5C}" type="pres">
      <dgm:prSet presAssocID="{4866FE16-0A02-49D8-8C3B-20727967423A}" presName="hierChild5" presStyleCnt="0"/>
      <dgm:spPr/>
    </dgm:pt>
    <dgm:pt modelId="{F5A755D1-CF49-4C92-B044-D5A83DE138BA}" type="pres">
      <dgm:prSet presAssocID="{3AC8B2E1-0527-4A07-9A5B-A6CE5BB28739}" presName="hierChild3" presStyleCnt="0"/>
      <dgm:spPr/>
    </dgm:pt>
  </dgm:ptLst>
  <dgm:cxnLst>
    <dgm:cxn modelId="{AF510902-4488-467C-B2A7-391B2C0A9023}" srcId="{3AC8B2E1-0527-4A07-9A5B-A6CE5BB28739}" destId="{5FCC436C-5965-4E30-9982-EABF2FB6A5C2}" srcOrd="0" destOrd="0" parTransId="{77C857A7-0047-4E1B-9CAF-333E80622264}" sibTransId="{0CB478AA-2708-490C-9A07-6A62D867B518}"/>
    <dgm:cxn modelId="{EAC6BB35-9CDC-47C3-91AD-86E4FB207445}" type="presOf" srcId="{5FCC436C-5965-4E30-9982-EABF2FB6A5C2}" destId="{384FBCA8-F9FD-47E4-A88E-5AE62233A109}" srcOrd="1" destOrd="0" presId="urn:microsoft.com/office/officeart/2005/8/layout/orgChart1"/>
    <dgm:cxn modelId="{413A996A-A5CB-4C2D-B057-4474E99C92B3}" type="presOf" srcId="{4866FE16-0A02-49D8-8C3B-20727967423A}" destId="{A4AD4AB5-0532-4B82-862E-8F939C44918D}" srcOrd="0" destOrd="0" presId="urn:microsoft.com/office/officeart/2005/8/layout/orgChart1"/>
    <dgm:cxn modelId="{AE7EBE59-3FE1-4005-A364-285E9023221D}" type="presOf" srcId="{70CCD927-E2DD-43E8-A602-8C68432A0CCE}" destId="{A66D983B-5E03-44AE-83FA-448511662A1A}" srcOrd="0" destOrd="0" presId="urn:microsoft.com/office/officeart/2005/8/layout/orgChart1"/>
    <dgm:cxn modelId="{5407C2AE-EDF0-4CE8-8C91-92B1C9C44A30}" srcId="{3AC8B2E1-0527-4A07-9A5B-A6CE5BB28739}" destId="{4866FE16-0A02-49D8-8C3B-20727967423A}" srcOrd="1" destOrd="0" parTransId="{157045CD-F2D3-4BB5-919C-162355F71CC8}" sibTransId="{00D002E9-D9F1-4492-A7CC-9B99158AFD61}"/>
    <dgm:cxn modelId="{6CE1E1B7-E0EC-45AF-A186-19A876AA45B6}" type="presOf" srcId="{77C857A7-0047-4E1B-9CAF-333E80622264}" destId="{6C39C361-7B7D-4512-8B46-9C7EAA579C5A}" srcOrd="0" destOrd="0" presId="urn:microsoft.com/office/officeart/2005/8/layout/orgChart1"/>
    <dgm:cxn modelId="{0F20F8C5-6CB2-4264-803F-F76CFA12B053}" type="presOf" srcId="{157045CD-F2D3-4BB5-919C-162355F71CC8}" destId="{71CFA344-9151-44E1-83A9-26E519B36E96}" srcOrd="0" destOrd="0" presId="urn:microsoft.com/office/officeart/2005/8/layout/orgChart1"/>
    <dgm:cxn modelId="{F914E7EC-905E-40A3-B764-64F30EB9EBD2}" srcId="{70CCD927-E2DD-43E8-A602-8C68432A0CCE}" destId="{3AC8B2E1-0527-4A07-9A5B-A6CE5BB28739}" srcOrd="0" destOrd="0" parTransId="{5DC2123B-6379-41BC-B306-E0B184BBE56A}" sibTransId="{73CBAC8E-11C2-4663-B486-F3FEA96BF437}"/>
    <dgm:cxn modelId="{F1D14DED-196A-4409-8824-18D81A48F57C}" type="presOf" srcId="{3AC8B2E1-0527-4A07-9A5B-A6CE5BB28739}" destId="{2290EBFD-D2F8-4720-AF16-15CE5F8157CF}" srcOrd="1" destOrd="0" presId="urn:microsoft.com/office/officeart/2005/8/layout/orgChart1"/>
    <dgm:cxn modelId="{1EF3B2F3-57D4-487B-8235-FF02BB2D945A}" type="presOf" srcId="{5FCC436C-5965-4E30-9982-EABF2FB6A5C2}" destId="{B5EC3DD6-BEAA-4206-B6D9-A4C2BD71CD46}" srcOrd="0" destOrd="0" presId="urn:microsoft.com/office/officeart/2005/8/layout/orgChart1"/>
    <dgm:cxn modelId="{E469BEF5-25D8-4621-AA37-2987E0681431}" type="presOf" srcId="{4866FE16-0A02-49D8-8C3B-20727967423A}" destId="{5139F38A-0FEE-4695-A166-2569CBC12147}" srcOrd="1" destOrd="0" presId="urn:microsoft.com/office/officeart/2005/8/layout/orgChart1"/>
    <dgm:cxn modelId="{1191C1F6-7382-4438-9B31-CEAC776CC283}" type="presOf" srcId="{3AC8B2E1-0527-4A07-9A5B-A6CE5BB28739}" destId="{F7AF2177-7012-4150-A48B-5B99F2570B86}" srcOrd="0" destOrd="0" presId="urn:microsoft.com/office/officeart/2005/8/layout/orgChart1"/>
    <dgm:cxn modelId="{DAAB37BE-428C-465D-B23E-45FD185398FD}" type="presParOf" srcId="{A66D983B-5E03-44AE-83FA-448511662A1A}" destId="{DC6C8682-EE8E-4F72-93DC-614B7B512A7D}" srcOrd="0" destOrd="0" presId="urn:microsoft.com/office/officeart/2005/8/layout/orgChart1"/>
    <dgm:cxn modelId="{31623FA6-4337-4FB7-9A5F-9B24F45BD6A0}" type="presParOf" srcId="{DC6C8682-EE8E-4F72-93DC-614B7B512A7D}" destId="{9192831B-C901-43A8-AD14-06654BCEE382}" srcOrd="0" destOrd="0" presId="urn:microsoft.com/office/officeart/2005/8/layout/orgChart1"/>
    <dgm:cxn modelId="{AA160CCA-35CC-4E3B-8429-B5BD2E8829CD}" type="presParOf" srcId="{9192831B-C901-43A8-AD14-06654BCEE382}" destId="{F7AF2177-7012-4150-A48B-5B99F2570B86}" srcOrd="0" destOrd="0" presId="urn:microsoft.com/office/officeart/2005/8/layout/orgChart1"/>
    <dgm:cxn modelId="{8F08B03F-D744-4278-8255-4050F607B0E4}" type="presParOf" srcId="{9192831B-C901-43A8-AD14-06654BCEE382}" destId="{2290EBFD-D2F8-4720-AF16-15CE5F8157CF}" srcOrd="1" destOrd="0" presId="urn:microsoft.com/office/officeart/2005/8/layout/orgChart1"/>
    <dgm:cxn modelId="{838C404C-7DD9-43AC-B057-8E52E617BEDF}" type="presParOf" srcId="{DC6C8682-EE8E-4F72-93DC-614B7B512A7D}" destId="{83F42701-3B13-4DA5-9151-BB1418D4C7CA}" srcOrd="1" destOrd="0" presId="urn:microsoft.com/office/officeart/2005/8/layout/orgChart1"/>
    <dgm:cxn modelId="{E7817F52-2D21-4DB4-9625-FBFA7AA1140E}" type="presParOf" srcId="{83F42701-3B13-4DA5-9151-BB1418D4C7CA}" destId="{6C39C361-7B7D-4512-8B46-9C7EAA579C5A}" srcOrd="0" destOrd="0" presId="urn:microsoft.com/office/officeart/2005/8/layout/orgChart1"/>
    <dgm:cxn modelId="{9EB2629E-2817-43CD-A5C8-08D89E391787}" type="presParOf" srcId="{83F42701-3B13-4DA5-9151-BB1418D4C7CA}" destId="{FA26E3A1-0C39-4BB8-BB70-3C3691350D01}" srcOrd="1" destOrd="0" presId="urn:microsoft.com/office/officeart/2005/8/layout/orgChart1"/>
    <dgm:cxn modelId="{0634BBFB-19EC-475B-8581-BC41F7405855}" type="presParOf" srcId="{FA26E3A1-0C39-4BB8-BB70-3C3691350D01}" destId="{11491BB1-A820-4512-9970-64E94DE5A17B}" srcOrd="0" destOrd="0" presId="urn:microsoft.com/office/officeart/2005/8/layout/orgChart1"/>
    <dgm:cxn modelId="{BA734B1B-1314-440A-845D-7D34BB8E43AE}" type="presParOf" srcId="{11491BB1-A820-4512-9970-64E94DE5A17B}" destId="{B5EC3DD6-BEAA-4206-B6D9-A4C2BD71CD46}" srcOrd="0" destOrd="0" presId="urn:microsoft.com/office/officeart/2005/8/layout/orgChart1"/>
    <dgm:cxn modelId="{C2ADAFCA-052C-49BB-A5B5-22F28E58BF58}" type="presParOf" srcId="{11491BB1-A820-4512-9970-64E94DE5A17B}" destId="{384FBCA8-F9FD-47E4-A88E-5AE62233A109}" srcOrd="1" destOrd="0" presId="urn:microsoft.com/office/officeart/2005/8/layout/orgChart1"/>
    <dgm:cxn modelId="{3DE07D5A-551D-4379-BFBD-CC397FFE932C}" type="presParOf" srcId="{FA26E3A1-0C39-4BB8-BB70-3C3691350D01}" destId="{C695AA4B-02A1-4757-8B31-29227DBBAB14}" srcOrd="1" destOrd="0" presId="urn:microsoft.com/office/officeart/2005/8/layout/orgChart1"/>
    <dgm:cxn modelId="{49A8D4DB-EB6D-413C-998A-AD9BE341F567}" type="presParOf" srcId="{FA26E3A1-0C39-4BB8-BB70-3C3691350D01}" destId="{D38ABAF4-ECC2-4E2A-8E00-A01787A96415}" srcOrd="2" destOrd="0" presId="urn:microsoft.com/office/officeart/2005/8/layout/orgChart1"/>
    <dgm:cxn modelId="{4EBDDAFE-C7F4-4450-A214-23B5DBECD32E}" type="presParOf" srcId="{83F42701-3B13-4DA5-9151-BB1418D4C7CA}" destId="{71CFA344-9151-44E1-83A9-26E519B36E96}" srcOrd="2" destOrd="0" presId="urn:microsoft.com/office/officeart/2005/8/layout/orgChart1"/>
    <dgm:cxn modelId="{99F1853A-3514-4899-AD01-B89C64F4E890}" type="presParOf" srcId="{83F42701-3B13-4DA5-9151-BB1418D4C7CA}" destId="{BAF5053B-FA97-4AFD-936D-410C837FAF4A}" srcOrd="3" destOrd="0" presId="urn:microsoft.com/office/officeart/2005/8/layout/orgChart1"/>
    <dgm:cxn modelId="{AF76C122-1104-4C69-9E25-DE978B8FADF0}" type="presParOf" srcId="{BAF5053B-FA97-4AFD-936D-410C837FAF4A}" destId="{5B0F8FA3-056B-45B0-8069-1E86B2332C8A}" srcOrd="0" destOrd="0" presId="urn:microsoft.com/office/officeart/2005/8/layout/orgChart1"/>
    <dgm:cxn modelId="{0A2C2342-254B-4047-A022-57F2A16146BE}" type="presParOf" srcId="{5B0F8FA3-056B-45B0-8069-1E86B2332C8A}" destId="{A4AD4AB5-0532-4B82-862E-8F939C44918D}" srcOrd="0" destOrd="0" presId="urn:microsoft.com/office/officeart/2005/8/layout/orgChart1"/>
    <dgm:cxn modelId="{2F2161A1-D6AF-4028-A525-EA507238F4F0}" type="presParOf" srcId="{5B0F8FA3-056B-45B0-8069-1E86B2332C8A}" destId="{5139F38A-0FEE-4695-A166-2569CBC12147}" srcOrd="1" destOrd="0" presId="urn:microsoft.com/office/officeart/2005/8/layout/orgChart1"/>
    <dgm:cxn modelId="{3743846E-4B7D-4FB8-85B0-DA9C55BCD8F7}" type="presParOf" srcId="{BAF5053B-FA97-4AFD-936D-410C837FAF4A}" destId="{E3766ABE-34A0-4B8D-A2A7-AA1E464DB49C}" srcOrd="1" destOrd="0" presId="urn:microsoft.com/office/officeart/2005/8/layout/orgChart1"/>
    <dgm:cxn modelId="{6007E60F-4C2D-4842-903F-9A4B98E9C0ED}" type="presParOf" srcId="{BAF5053B-FA97-4AFD-936D-410C837FAF4A}" destId="{1AF90A40-D23E-456F-8F9E-D90B0CD32E5C}" srcOrd="2" destOrd="0" presId="urn:microsoft.com/office/officeart/2005/8/layout/orgChart1"/>
    <dgm:cxn modelId="{D0C6AF7F-1E26-49CF-95B0-B59B208D9993}" type="presParOf" srcId="{DC6C8682-EE8E-4F72-93DC-614B7B512A7D}" destId="{F5A755D1-CF49-4C92-B044-D5A83DE138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40648-4C2F-49B9-B93B-FE35108120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9107A4-5BD0-4F04-A151-D53C07568009}">
      <dgm:prSet phldrT="[Текст]"/>
      <dgm:spPr/>
      <dgm:t>
        <a:bodyPr/>
        <a:lstStyle/>
        <a:p>
          <a:r>
            <a:rPr lang="uk-UA" dirty="0"/>
            <a:t>Форми</a:t>
          </a:r>
          <a:endParaRPr lang="ru-RU" dirty="0"/>
        </a:p>
      </dgm:t>
    </dgm:pt>
    <dgm:pt modelId="{3A4EC7C3-AF18-4510-BAC6-D5D45CB2938A}" type="parTrans" cxnId="{6F171DB1-1336-48EB-A06E-395A09FF0435}">
      <dgm:prSet/>
      <dgm:spPr/>
      <dgm:t>
        <a:bodyPr/>
        <a:lstStyle/>
        <a:p>
          <a:endParaRPr lang="ru-RU"/>
        </a:p>
      </dgm:t>
    </dgm:pt>
    <dgm:pt modelId="{39BA30B3-EF70-429A-983A-921B0AAE6B79}" type="sibTrans" cxnId="{6F171DB1-1336-48EB-A06E-395A09FF0435}">
      <dgm:prSet/>
      <dgm:spPr/>
      <dgm:t>
        <a:bodyPr/>
        <a:lstStyle/>
        <a:p>
          <a:endParaRPr lang="ru-RU"/>
        </a:p>
      </dgm:t>
    </dgm:pt>
    <dgm:pt modelId="{8135D55C-BEB0-4E7F-A128-111265B37A3B}">
      <dgm:prSet phldrT="[Текст]"/>
      <dgm:spPr/>
      <dgm:t>
        <a:bodyPr/>
        <a:lstStyle/>
        <a:p>
          <a:r>
            <a:rPr lang="ru-RU" b="1" i="1" dirty="0" err="1"/>
            <a:t>Рекурентний</a:t>
          </a:r>
          <a:r>
            <a:rPr lang="ru-RU" b="1" i="1" dirty="0"/>
            <a:t> </a:t>
          </a:r>
          <a:r>
            <a:rPr lang="ru-RU" b="1" i="1" dirty="0" err="1"/>
            <a:t>ріст</a:t>
          </a:r>
          <a:r>
            <a:rPr lang="ru-RU" b="0" i="0" dirty="0"/>
            <a:t> </a:t>
          </a:r>
          <a:r>
            <a:rPr lang="ru-RU" b="0" i="0" dirty="0" err="1"/>
            <a:t>має</a:t>
          </a:r>
          <a:r>
            <a:rPr lang="ru-RU" b="0" i="0" dirty="0"/>
            <a:t> </a:t>
          </a:r>
          <a:r>
            <a:rPr lang="ru-RU" b="0" i="0" dirty="0" err="1"/>
            <a:t>таку</a:t>
          </a:r>
          <a:r>
            <a:rPr lang="ru-RU" b="0" i="0" dirty="0"/>
            <a:t> </a:t>
          </a:r>
          <a:r>
            <a:rPr lang="ru-RU" b="0" i="0" dirty="0" err="1"/>
            <a:t>особливість</a:t>
          </a:r>
          <a:r>
            <a:rPr lang="ru-RU" b="0" i="0" dirty="0"/>
            <a:t>, </a:t>
          </a:r>
          <a:r>
            <a:rPr lang="ru-RU" b="0" i="0" dirty="0" err="1"/>
            <a:t>що</a:t>
          </a:r>
          <a:r>
            <a:rPr lang="ru-RU" b="0" i="0" dirty="0"/>
            <a:t> в </a:t>
          </a:r>
          <a:r>
            <a:rPr lang="ru-RU" b="0" i="0" dirty="0" err="1"/>
            <a:t>цьому</a:t>
          </a:r>
          <a:r>
            <a:rPr lang="ru-RU" b="0" i="0" dirty="0"/>
            <a:t> </a:t>
          </a:r>
          <a:r>
            <a:rPr lang="ru-RU" b="0" i="0" dirty="0" err="1"/>
            <a:t>випадку</a:t>
          </a:r>
          <a:r>
            <a:rPr lang="ru-RU" b="0" i="0" dirty="0"/>
            <a:t> </a:t>
          </a:r>
          <a:r>
            <a:rPr lang="ru-RU" b="0" i="0" dirty="0" err="1"/>
            <a:t>ділиться</a:t>
          </a:r>
          <a:r>
            <a:rPr lang="ru-RU" b="0" i="0" dirty="0"/>
            <a:t> </a:t>
          </a:r>
          <a:r>
            <a:rPr lang="ru-RU" b="0" i="0" dirty="0" err="1"/>
            <a:t>лише</a:t>
          </a:r>
          <a:r>
            <a:rPr lang="ru-RU" b="0" i="0" dirty="0"/>
            <a:t> одна з </a:t>
          </a:r>
          <a:r>
            <a:rPr lang="ru-RU" b="0" i="0" dirty="0" err="1"/>
            <a:t>двох</a:t>
          </a:r>
          <a:r>
            <a:rPr lang="ru-RU" b="0" i="0" dirty="0"/>
            <a:t> </a:t>
          </a:r>
          <a:r>
            <a:rPr lang="ru-RU" b="0" i="0" dirty="0" err="1"/>
            <a:t>новоутворених</a:t>
          </a:r>
          <a:r>
            <a:rPr lang="ru-RU" b="0" i="0" dirty="0"/>
            <a:t> </a:t>
          </a:r>
          <a:r>
            <a:rPr lang="ru-RU" b="0" i="0" dirty="0" err="1"/>
            <a:t>клітин</a:t>
          </a:r>
          <a:r>
            <a:rPr lang="ru-RU" b="0" i="0" dirty="0"/>
            <a:t> і </a:t>
          </a:r>
          <a:r>
            <a:rPr lang="ru-RU" b="0" i="0" dirty="0" err="1"/>
            <a:t>всі</a:t>
          </a:r>
          <a:r>
            <a:rPr lang="ru-RU" b="0" i="0" dirty="0"/>
            <a:t> </a:t>
          </a:r>
          <a:r>
            <a:rPr lang="ru-RU" b="0" i="0" dirty="0" err="1"/>
            <a:t>клітини</a:t>
          </a:r>
          <a:r>
            <a:rPr lang="ru-RU" b="0" i="0" dirty="0"/>
            <a:t>, </a:t>
          </a:r>
          <a:r>
            <a:rPr lang="ru-RU" b="0" i="0" dirty="0" err="1"/>
            <a:t>що</a:t>
          </a:r>
          <a:r>
            <a:rPr lang="ru-RU" b="0" i="0" dirty="0"/>
            <a:t> не </a:t>
          </a:r>
          <a:r>
            <a:rPr lang="ru-RU" b="0" i="0" dirty="0" err="1"/>
            <a:t>ділилися</a:t>
          </a:r>
          <a:r>
            <a:rPr lang="ru-RU" b="0" i="0" dirty="0"/>
            <a:t> </a:t>
          </a:r>
          <a:r>
            <a:rPr lang="ru-RU" b="0" i="0" dirty="0" err="1"/>
            <a:t>попереднього</a:t>
          </a:r>
          <a:r>
            <a:rPr lang="ru-RU" b="0" i="0" dirty="0"/>
            <a:t> разу</a:t>
          </a:r>
          <a:endParaRPr lang="ru-RU" dirty="0"/>
        </a:p>
      </dgm:t>
    </dgm:pt>
    <dgm:pt modelId="{4805BF58-ACCC-498F-AE35-633C0A3FD2C9}" type="parTrans" cxnId="{351F6677-0D64-4D50-9389-4DA92DFF37D1}">
      <dgm:prSet/>
      <dgm:spPr/>
      <dgm:t>
        <a:bodyPr/>
        <a:lstStyle/>
        <a:p>
          <a:endParaRPr lang="ru-RU"/>
        </a:p>
      </dgm:t>
    </dgm:pt>
    <dgm:pt modelId="{AF36919E-142A-4CA5-84A1-20649FD7615F}" type="sibTrans" cxnId="{351F6677-0D64-4D50-9389-4DA92DFF37D1}">
      <dgm:prSet/>
      <dgm:spPr/>
      <dgm:t>
        <a:bodyPr/>
        <a:lstStyle/>
        <a:p>
          <a:endParaRPr lang="ru-RU"/>
        </a:p>
      </dgm:t>
    </dgm:pt>
    <dgm:pt modelId="{4C85F37B-DA73-45A5-9988-09B652139571}">
      <dgm:prSet phldrT="[Текст]"/>
      <dgm:spPr/>
      <dgm:t>
        <a:bodyPr/>
        <a:lstStyle/>
        <a:p>
          <a:r>
            <a:rPr lang="ru-RU" b="1" i="1" dirty="0" err="1"/>
            <a:t>Мультиплікативний</a:t>
          </a:r>
          <a:r>
            <a:rPr lang="ru-RU" b="1" i="1" dirty="0"/>
            <a:t> </a:t>
          </a:r>
          <a:r>
            <a:rPr lang="ru-RU" b="1" i="1" dirty="0" err="1"/>
            <a:t>ріст</a:t>
          </a:r>
          <a:r>
            <a:rPr lang="ru-RU" b="0" i="0" dirty="0"/>
            <a:t> </a:t>
          </a:r>
          <a:r>
            <a:rPr lang="ru-RU" b="0" i="0" dirty="0" err="1"/>
            <a:t>характеризується</a:t>
          </a:r>
          <a:r>
            <a:rPr lang="ru-RU" b="0" i="0" dirty="0"/>
            <a:t> </a:t>
          </a:r>
          <a:r>
            <a:rPr lang="ru-RU" b="0" i="0" dirty="0" err="1"/>
            <a:t>тим</a:t>
          </a:r>
          <a:r>
            <a:rPr lang="ru-RU" b="0" i="0" dirty="0"/>
            <a:t>, </a:t>
          </a:r>
          <a:r>
            <a:rPr lang="ru-RU" b="0" i="0" dirty="0" err="1"/>
            <a:t>що</a:t>
          </a:r>
          <a:r>
            <a:rPr lang="ru-RU" b="0" i="0" dirty="0"/>
            <a:t> </a:t>
          </a:r>
          <a:r>
            <a:rPr lang="ru-RU" b="0" i="0" dirty="0" err="1"/>
            <a:t>обидві</a:t>
          </a:r>
          <a:r>
            <a:rPr lang="ru-RU" b="0" i="0" dirty="0"/>
            <a:t> </a:t>
          </a:r>
          <a:r>
            <a:rPr lang="ru-RU" b="0" i="0" dirty="0" err="1"/>
            <a:t>клітини</a:t>
          </a:r>
          <a:r>
            <a:rPr lang="ru-RU" b="0" i="0" dirty="0"/>
            <a:t>, </a:t>
          </a:r>
          <a:r>
            <a:rPr lang="ru-RU" b="0" i="0" dirty="0" err="1"/>
            <a:t>які</a:t>
          </a:r>
          <a:r>
            <a:rPr lang="ru-RU" b="0" i="0" dirty="0"/>
            <a:t> </a:t>
          </a:r>
          <a:r>
            <a:rPr lang="ru-RU" b="0" i="0" dirty="0" err="1"/>
            <a:t>виникли</a:t>
          </a:r>
          <a:r>
            <a:rPr lang="ru-RU" b="0" i="0" dirty="0"/>
            <a:t> в </a:t>
          </a:r>
          <a:r>
            <a:rPr lang="ru-RU" b="0" i="0" dirty="0" err="1"/>
            <a:t>результаті</a:t>
          </a:r>
          <a:r>
            <a:rPr lang="ru-RU" b="0" i="0" dirty="0"/>
            <a:t> </a:t>
          </a:r>
          <a:r>
            <a:rPr lang="ru-RU" b="0" i="0" dirty="0" err="1"/>
            <a:t>поділу</a:t>
          </a:r>
          <a:r>
            <a:rPr lang="ru-RU" b="0" i="0" dirty="0"/>
            <a:t> </a:t>
          </a:r>
          <a:r>
            <a:rPr lang="ru-RU" b="0" i="0" dirty="0" err="1"/>
            <a:t>деякої</a:t>
          </a:r>
          <a:r>
            <a:rPr lang="ru-RU" b="0" i="0" dirty="0"/>
            <a:t> </a:t>
          </a:r>
          <a:r>
            <a:rPr lang="ru-RU" b="0" i="0" dirty="0" err="1"/>
            <a:t>родоначальної</a:t>
          </a:r>
          <a:r>
            <a:rPr lang="ru-RU" b="0" i="0" dirty="0"/>
            <a:t> </a:t>
          </a:r>
          <a:r>
            <a:rPr lang="ru-RU" b="0" i="0" dirty="0" err="1"/>
            <a:t>клітини</a:t>
          </a:r>
          <a:r>
            <a:rPr lang="ru-RU" b="0" i="0" dirty="0"/>
            <a:t>, </a:t>
          </a:r>
          <a:r>
            <a:rPr lang="ru-RU" b="0" i="0" dirty="0" err="1"/>
            <a:t>знову</a:t>
          </a:r>
          <a:r>
            <a:rPr lang="ru-RU" b="0" i="0" dirty="0"/>
            <a:t> </a:t>
          </a:r>
          <a:r>
            <a:rPr lang="ru-RU" b="0" i="0" dirty="0" err="1"/>
            <a:t>вступають</a:t>
          </a:r>
          <a:r>
            <a:rPr lang="ru-RU" b="0" i="0" dirty="0"/>
            <a:t> у </a:t>
          </a:r>
          <a:r>
            <a:rPr lang="ru-RU" b="0" i="0" dirty="0" err="1"/>
            <a:t>поділ</a:t>
          </a:r>
          <a:r>
            <a:rPr lang="ru-RU" b="0" i="0" dirty="0"/>
            <a:t>.</a:t>
          </a:r>
          <a:endParaRPr lang="ru-RU" dirty="0"/>
        </a:p>
      </dgm:t>
    </dgm:pt>
    <dgm:pt modelId="{2115D706-EEAB-4DA1-87F4-6C5CB9A62382}" type="sibTrans" cxnId="{97BF13CE-4B7D-483C-B114-92ABBA5B84B7}">
      <dgm:prSet/>
      <dgm:spPr/>
      <dgm:t>
        <a:bodyPr/>
        <a:lstStyle/>
        <a:p>
          <a:endParaRPr lang="ru-RU"/>
        </a:p>
      </dgm:t>
    </dgm:pt>
    <dgm:pt modelId="{5DF9687F-B16E-4888-A7AA-B72C21E4EDCD}" type="parTrans" cxnId="{97BF13CE-4B7D-483C-B114-92ABBA5B84B7}">
      <dgm:prSet/>
      <dgm:spPr/>
      <dgm:t>
        <a:bodyPr/>
        <a:lstStyle/>
        <a:p>
          <a:endParaRPr lang="ru-RU"/>
        </a:p>
      </dgm:t>
    </dgm:pt>
    <dgm:pt modelId="{0FEE1892-AD52-434E-8E85-2845D8002297}">
      <dgm:prSet/>
      <dgm:spPr/>
      <dgm:t>
        <a:bodyPr/>
        <a:lstStyle/>
        <a:p>
          <a:r>
            <a:rPr lang="ru-RU" b="1" i="1" dirty="0" err="1"/>
            <a:t>Аккреційний</a:t>
          </a:r>
          <a:r>
            <a:rPr lang="ru-RU" b="1" i="1" dirty="0"/>
            <a:t> </a:t>
          </a:r>
          <a:r>
            <a:rPr lang="ru-RU" b="1" i="1" dirty="0" err="1"/>
            <a:t>ріст</a:t>
          </a:r>
          <a:r>
            <a:rPr lang="ru-RU" b="0" i="0" dirty="0"/>
            <a:t> у </a:t>
          </a:r>
          <a:r>
            <a:rPr lang="ru-RU" b="0" i="0" dirty="0" err="1"/>
            <a:t>найпростішому</a:t>
          </a:r>
          <a:r>
            <a:rPr lang="ru-RU" b="0" i="0" dirty="0"/>
            <a:t> </a:t>
          </a:r>
          <a:r>
            <a:rPr lang="ru-RU" b="0" i="0" dirty="0" err="1"/>
            <a:t>випадку</a:t>
          </a:r>
          <a:r>
            <a:rPr lang="ru-RU" b="0" i="0" dirty="0"/>
            <a:t> </a:t>
          </a:r>
          <a:r>
            <a:rPr lang="ru-RU" b="0" i="0" dirty="0" err="1"/>
            <a:t>пов’язаний</a:t>
          </a:r>
          <a:r>
            <a:rPr lang="ru-RU" b="0" i="0" dirty="0"/>
            <a:t> з </a:t>
          </a:r>
          <a:r>
            <a:rPr lang="ru-RU" b="0" i="0" dirty="0" err="1"/>
            <a:t>тим</a:t>
          </a:r>
          <a:r>
            <a:rPr lang="ru-RU" b="0" i="0" dirty="0"/>
            <a:t>, </a:t>
          </a:r>
          <a:r>
            <a:rPr lang="ru-RU" b="0" i="0" dirty="0" err="1"/>
            <a:t>що</a:t>
          </a:r>
          <a:r>
            <a:rPr lang="ru-RU" b="0" i="0" dirty="0"/>
            <a:t> </a:t>
          </a:r>
          <a:r>
            <a:rPr lang="ru-RU" b="0" i="0" dirty="0" err="1"/>
            <a:t>після</a:t>
          </a:r>
          <a:r>
            <a:rPr lang="ru-RU" b="0" i="0" dirty="0"/>
            <a:t> кожного </a:t>
          </a:r>
          <a:r>
            <a:rPr lang="ru-RU" b="0" i="0" dirty="0" err="1"/>
            <a:t>наступного</a:t>
          </a:r>
          <a:r>
            <a:rPr lang="ru-RU" b="0" i="0" dirty="0"/>
            <a:t> </a:t>
          </a:r>
          <a:r>
            <a:rPr lang="ru-RU" b="0" i="0" dirty="0" err="1"/>
            <a:t>поділу</a:t>
          </a:r>
          <a:r>
            <a:rPr lang="ru-RU" b="0" i="0" dirty="0"/>
            <a:t> </a:t>
          </a:r>
          <a:r>
            <a:rPr lang="ru-RU" b="0" i="0" dirty="0" err="1"/>
            <a:t>лише</a:t>
          </a:r>
          <a:r>
            <a:rPr lang="ru-RU" b="0" i="0" dirty="0"/>
            <a:t> одна з </a:t>
          </a:r>
          <a:r>
            <a:rPr lang="ru-RU" b="0" i="0" dirty="0" err="1"/>
            <a:t>клітин</a:t>
          </a:r>
          <a:r>
            <a:rPr lang="ru-RU" b="0" i="0" dirty="0"/>
            <a:t> </a:t>
          </a:r>
          <a:r>
            <a:rPr lang="ru-RU" b="0" i="0" dirty="0" err="1"/>
            <a:t>знову</a:t>
          </a:r>
          <a:r>
            <a:rPr lang="ru-RU" b="0" i="0" dirty="0"/>
            <a:t> </a:t>
          </a:r>
          <a:r>
            <a:rPr lang="ru-RU" b="0" i="0" dirty="0" err="1"/>
            <a:t>ділиться</a:t>
          </a:r>
          <a:r>
            <a:rPr lang="ru-RU" b="0" i="0" dirty="0"/>
            <a:t>, а </a:t>
          </a:r>
          <a:r>
            <a:rPr lang="ru-RU" b="0" i="0" dirty="0" err="1"/>
            <a:t>інша</a:t>
          </a:r>
          <a:r>
            <a:rPr lang="ru-RU" b="0" i="0" dirty="0"/>
            <a:t> </a:t>
          </a:r>
          <a:r>
            <a:rPr lang="ru-RU" b="0" i="0" dirty="0" err="1"/>
            <a:t>поділи</a:t>
          </a:r>
          <a:r>
            <a:rPr lang="ru-RU" b="0" i="0" dirty="0"/>
            <a:t> </a:t>
          </a:r>
          <a:r>
            <a:rPr lang="ru-RU" b="0" i="0" dirty="0" err="1"/>
            <a:t>припиняє</a:t>
          </a:r>
          <a:r>
            <a:rPr lang="ru-RU" b="0" i="0" dirty="0"/>
            <a:t>.</a:t>
          </a:r>
          <a:endParaRPr lang="ru-RU" dirty="0"/>
        </a:p>
      </dgm:t>
    </dgm:pt>
    <dgm:pt modelId="{3A9F3134-217F-49B4-8A30-E1658C538BE0}" type="parTrans" cxnId="{B7E9C3C0-A60D-40D3-A998-D52EF9DBB925}">
      <dgm:prSet/>
      <dgm:spPr/>
      <dgm:t>
        <a:bodyPr/>
        <a:lstStyle/>
        <a:p>
          <a:endParaRPr lang="ru-RU"/>
        </a:p>
      </dgm:t>
    </dgm:pt>
    <dgm:pt modelId="{6898CD76-3EAE-4C30-835D-CE1EACDACABD}" type="sibTrans" cxnId="{B7E9C3C0-A60D-40D3-A998-D52EF9DBB925}">
      <dgm:prSet/>
      <dgm:spPr/>
      <dgm:t>
        <a:bodyPr/>
        <a:lstStyle/>
        <a:p>
          <a:endParaRPr lang="ru-RU"/>
        </a:p>
      </dgm:t>
    </dgm:pt>
    <dgm:pt modelId="{049435E9-8E87-420C-A78D-CFC14EF038C2}" type="pres">
      <dgm:prSet presAssocID="{BD240648-4C2F-49B9-B93B-FE35108120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CC9EAC-04CC-47B9-A0D3-F7BB63F25F7A}" type="pres">
      <dgm:prSet presAssocID="{219107A4-5BD0-4F04-A151-D53C07568009}" presName="hierRoot1" presStyleCnt="0">
        <dgm:presLayoutVars>
          <dgm:hierBranch val="init"/>
        </dgm:presLayoutVars>
      </dgm:prSet>
      <dgm:spPr/>
    </dgm:pt>
    <dgm:pt modelId="{0D0B492C-D0F6-4D2D-87F9-0A31C228B393}" type="pres">
      <dgm:prSet presAssocID="{219107A4-5BD0-4F04-A151-D53C07568009}" presName="rootComposite1" presStyleCnt="0"/>
      <dgm:spPr/>
    </dgm:pt>
    <dgm:pt modelId="{542EFB09-16E6-4414-A14F-A27055BA3E42}" type="pres">
      <dgm:prSet presAssocID="{219107A4-5BD0-4F04-A151-D53C07568009}" presName="rootText1" presStyleLbl="node0" presStyleIdx="0" presStyleCnt="1" custScaleX="91098" custScaleY="83692" custLinFactY="-75860" custLinFactNeighborX="-6597" custLinFactNeighborY="-100000">
        <dgm:presLayoutVars>
          <dgm:chPref val="3"/>
        </dgm:presLayoutVars>
      </dgm:prSet>
      <dgm:spPr/>
    </dgm:pt>
    <dgm:pt modelId="{0F48BFC7-2C34-4101-AF79-509C696819DD}" type="pres">
      <dgm:prSet presAssocID="{219107A4-5BD0-4F04-A151-D53C07568009}" presName="rootConnector1" presStyleLbl="node1" presStyleIdx="0" presStyleCnt="0"/>
      <dgm:spPr/>
    </dgm:pt>
    <dgm:pt modelId="{B8140245-A7FF-4F15-87A7-6661F3F8DE89}" type="pres">
      <dgm:prSet presAssocID="{219107A4-5BD0-4F04-A151-D53C07568009}" presName="hierChild2" presStyleCnt="0"/>
      <dgm:spPr/>
    </dgm:pt>
    <dgm:pt modelId="{BAC85356-87F6-439F-A519-F0471DAA8123}" type="pres">
      <dgm:prSet presAssocID="{5DF9687F-B16E-4888-A7AA-B72C21E4EDCD}" presName="Name37" presStyleLbl="parChTrans1D2" presStyleIdx="0" presStyleCnt="3"/>
      <dgm:spPr/>
    </dgm:pt>
    <dgm:pt modelId="{0A250A29-1198-4078-9535-31D2E8EDE7A1}" type="pres">
      <dgm:prSet presAssocID="{4C85F37B-DA73-45A5-9988-09B652139571}" presName="hierRoot2" presStyleCnt="0">
        <dgm:presLayoutVars>
          <dgm:hierBranch val="init"/>
        </dgm:presLayoutVars>
      </dgm:prSet>
      <dgm:spPr/>
    </dgm:pt>
    <dgm:pt modelId="{D2850479-817E-46EC-B92D-F2F510DE8680}" type="pres">
      <dgm:prSet presAssocID="{4C85F37B-DA73-45A5-9988-09B652139571}" presName="rootComposite" presStyleCnt="0"/>
      <dgm:spPr/>
    </dgm:pt>
    <dgm:pt modelId="{FF68A58D-C9C1-4DEC-9726-65B1ADB3CBB7}" type="pres">
      <dgm:prSet presAssocID="{4C85F37B-DA73-45A5-9988-09B652139571}" presName="rootText" presStyleLbl="node2" presStyleIdx="0" presStyleCnt="3" custScaleX="214985" custScaleY="246025" custLinFactY="-23904" custLinFactNeighborX="4123" custLinFactNeighborY="-100000">
        <dgm:presLayoutVars>
          <dgm:chPref val="3"/>
        </dgm:presLayoutVars>
      </dgm:prSet>
      <dgm:spPr/>
    </dgm:pt>
    <dgm:pt modelId="{2381E05F-07DE-467A-B01C-1AFE6DCFA272}" type="pres">
      <dgm:prSet presAssocID="{4C85F37B-DA73-45A5-9988-09B652139571}" presName="rootConnector" presStyleLbl="node2" presStyleIdx="0" presStyleCnt="3"/>
      <dgm:spPr/>
    </dgm:pt>
    <dgm:pt modelId="{EA1177B2-6A6D-4B3B-8796-3D34436C10D9}" type="pres">
      <dgm:prSet presAssocID="{4C85F37B-DA73-45A5-9988-09B652139571}" presName="hierChild4" presStyleCnt="0"/>
      <dgm:spPr/>
    </dgm:pt>
    <dgm:pt modelId="{42B07658-2282-4C0F-BAA6-33054DA0212F}" type="pres">
      <dgm:prSet presAssocID="{4C85F37B-DA73-45A5-9988-09B652139571}" presName="hierChild5" presStyleCnt="0"/>
      <dgm:spPr/>
    </dgm:pt>
    <dgm:pt modelId="{09EB476C-11E3-4E7A-8630-25613C286D71}" type="pres">
      <dgm:prSet presAssocID="{3A9F3134-217F-49B4-8A30-E1658C538BE0}" presName="Name37" presStyleLbl="parChTrans1D2" presStyleIdx="1" presStyleCnt="3"/>
      <dgm:spPr/>
    </dgm:pt>
    <dgm:pt modelId="{ED9094FA-FADE-4F2F-A2F1-E21679D7D97A}" type="pres">
      <dgm:prSet presAssocID="{0FEE1892-AD52-434E-8E85-2845D8002297}" presName="hierRoot2" presStyleCnt="0">
        <dgm:presLayoutVars>
          <dgm:hierBranch val="init"/>
        </dgm:presLayoutVars>
      </dgm:prSet>
      <dgm:spPr/>
    </dgm:pt>
    <dgm:pt modelId="{C1F0F40B-81D2-4889-A148-02E23BDE24A9}" type="pres">
      <dgm:prSet presAssocID="{0FEE1892-AD52-434E-8E85-2845D8002297}" presName="rootComposite" presStyleCnt="0"/>
      <dgm:spPr/>
    </dgm:pt>
    <dgm:pt modelId="{2680632C-FEAC-44FF-B395-91AA79F18CB5}" type="pres">
      <dgm:prSet presAssocID="{0FEE1892-AD52-434E-8E85-2845D8002297}" presName="rootText" presStyleLbl="node2" presStyleIdx="1" presStyleCnt="3" custScaleX="171453" custScaleY="265196" custLinFactY="76474" custLinFactNeighborX="-20384" custLinFactNeighborY="100000">
        <dgm:presLayoutVars>
          <dgm:chPref val="3"/>
        </dgm:presLayoutVars>
      </dgm:prSet>
      <dgm:spPr/>
    </dgm:pt>
    <dgm:pt modelId="{A7DE06A5-4CC5-4ADE-9407-1A74E77182B3}" type="pres">
      <dgm:prSet presAssocID="{0FEE1892-AD52-434E-8E85-2845D8002297}" presName="rootConnector" presStyleLbl="node2" presStyleIdx="1" presStyleCnt="3"/>
      <dgm:spPr/>
    </dgm:pt>
    <dgm:pt modelId="{517B6510-B0F7-4938-9C35-388A2688A4CB}" type="pres">
      <dgm:prSet presAssocID="{0FEE1892-AD52-434E-8E85-2845D8002297}" presName="hierChild4" presStyleCnt="0"/>
      <dgm:spPr/>
    </dgm:pt>
    <dgm:pt modelId="{BC43E11E-8264-4B4E-B8A8-11A274FE4AFF}" type="pres">
      <dgm:prSet presAssocID="{0FEE1892-AD52-434E-8E85-2845D8002297}" presName="hierChild5" presStyleCnt="0"/>
      <dgm:spPr/>
    </dgm:pt>
    <dgm:pt modelId="{F154AD50-D8FE-4120-9493-9758452DDD28}" type="pres">
      <dgm:prSet presAssocID="{4805BF58-ACCC-498F-AE35-633C0A3FD2C9}" presName="Name37" presStyleLbl="parChTrans1D2" presStyleIdx="2" presStyleCnt="3"/>
      <dgm:spPr/>
    </dgm:pt>
    <dgm:pt modelId="{00B1FF5C-C787-4137-8CEC-673914F81DF0}" type="pres">
      <dgm:prSet presAssocID="{8135D55C-BEB0-4E7F-A128-111265B37A3B}" presName="hierRoot2" presStyleCnt="0">
        <dgm:presLayoutVars>
          <dgm:hierBranch val="init"/>
        </dgm:presLayoutVars>
      </dgm:prSet>
      <dgm:spPr/>
    </dgm:pt>
    <dgm:pt modelId="{CBB49E25-1DD5-4C7E-9119-704F81D8F634}" type="pres">
      <dgm:prSet presAssocID="{8135D55C-BEB0-4E7F-A128-111265B37A3B}" presName="rootComposite" presStyleCnt="0"/>
      <dgm:spPr/>
    </dgm:pt>
    <dgm:pt modelId="{C5B9AABF-E3E8-4695-A57B-8A018ECF2E48}" type="pres">
      <dgm:prSet presAssocID="{8135D55C-BEB0-4E7F-A128-111265B37A3B}" presName="rootText" presStyleLbl="node2" presStyleIdx="2" presStyleCnt="3" custScaleX="164625" custScaleY="285368" custLinFactY="-23904" custLinFactNeighborX="-9826" custLinFactNeighborY="-100000">
        <dgm:presLayoutVars>
          <dgm:chPref val="3"/>
        </dgm:presLayoutVars>
      </dgm:prSet>
      <dgm:spPr/>
    </dgm:pt>
    <dgm:pt modelId="{317A5AB7-3E40-4DA5-BCF1-ACD8E1CCF868}" type="pres">
      <dgm:prSet presAssocID="{8135D55C-BEB0-4E7F-A128-111265B37A3B}" presName="rootConnector" presStyleLbl="node2" presStyleIdx="2" presStyleCnt="3"/>
      <dgm:spPr/>
    </dgm:pt>
    <dgm:pt modelId="{915ED06B-B70D-4110-85B7-56B586A2128C}" type="pres">
      <dgm:prSet presAssocID="{8135D55C-BEB0-4E7F-A128-111265B37A3B}" presName="hierChild4" presStyleCnt="0"/>
      <dgm:spPr/>
    </dgm:pt>
    <dgm:pt modelId="{44B34852-C900-494B-9A01-27E56A41EA02}" type="pres">
      <dgm:prSet presAssocID="{8135D55C-BEB0-4E7F-A128-111265B37A3B}" presName="hierChild5" presStyleCnt="0"/>
      <dgm:spPr/>
    </dgm:pt>
    <dgm:pt modelId="{BC758F86-ECE4-436F-BA1E-FD91E2036530}" type="pres">
      <dgm:prSet presAssocID="{219107A4-5BD0-4F04-A151-D53C07568009}" presName="hierChild3" presStyleCnt="0"/>
      <dgm:spPr/>
    </dgm:pt>
  </dgm:ptLst>
  <dgm:cxnLst>
    <dgm:cxn modelId="{1AC6CE00-79E6-44DA-9A31-0E88F51BDE9F}" type="presOf" srcId="{219107A4-5BD0-4F04-A151-D53C07568009}" destId="{0F48BFC7-2C34-4101-AF79-509C696819DD}" srcOrd="1" destOrd="0" presId="urn:microsoft.com/office/officeart/2005/8/layout/orgChart1"/>
    <dgm:cxn modelId="{CADAFA10-FA08-4DC0-A1BA-BD8C84EAF5DC}" type="presOf" srcId="{5DF9687F-B16E-4888-A7AA-B72C21E4EDCD}" destId="{BAC85356-87F6-439F-A519-F0471DAA8123}" srcOrd="0" destOrd="0" presId="urn:microsoft.com/office/officeart/2005/8/layout/orgChart1"/>
    <dgm:cxn modelId="{7301F12B-416B-471D-A28D-431021DF1E40}" type="presOf" srcId="{219107A4-5BD0-4F04-A151-D53C07568009}" destId="{542EFB09-16E6-4414-A14F-A27055BA3E42}" srcOrd="0" destOrd="0" presId="urn:microsoft.com/office/officeart/2005/8/layout/orgChart1"/>
    <dgm:cxn modelId="{AB683542-F12A-43DF-AE69-EB685D6ED04C}" type="presOf" srcId="{0FEE1892-AD52-434E-8E85-2845D8002297}" destId="{2680632C-FEAC-44FF-B395-91AA79F18CB5}" srcOrd="0" destOrd="0" presId="urn:microsoft.com/office/officeart/2005/8/layout/orgChart1"/>
    <dgm:cxn modelId="{2DEACF50-1BDD-443F-AD39-C4806C31E9C8}" type="presOf" srcId="{4805BF58-ACCC-498F-AE35-633C0A3FD2C9}" destId="{F154AD50-D8FE-4120-9493-9758452DDD28}" srcOrd="0" destOrd="0" presId="urn:microsoft.com/office/officeart/2005/8/layout/orgChart1"/>
    <dgm:cxn modelId="{351F6677-0D64-4D50-9389-4DA92DFF37D1}" srcId="{219107A4-5BD0-4F04-A151-D53C07568009}" destId="{8135D55C-BEB0-4E7F-A128-111265B37A3B}" srcOrd="2" destOrd="0" parTransId="{4805BF58-ACCC-498F-AE35-633C0A3FD2C9}" sibTransId="{AF36919E-142A-4CA5-84A1-20649FD7615F}"/>
    <dgm:cxn modelId="{984CCA5A-A1CC-4E6E-9D01-04DD1853123E}" type="presOf" srcId="{BD240648-4C2F-49B9-B93B-FE351081200E}" destId="{049435E9-8E87-420C-A78D-CFC14EF038C2}" srcOrd="0" destOrd="0" presId="urn:microsoft.com/office/officeart/2005/8/layout/orgChart1"/>
    <dgm:cxn modelId="{80CB97A5-CF7A-43A8-BCF7-FAE61B4C6992}" type="presOf" srcId="{4C85F37B-DA73-45A5-9988-09B652139571}" destId="{FF68A58D-C9C1-4DEC-9726-65B1ADB3CBB7}" srcOrd="0" destOrd="0" presId="urn:microsoft.com/office/officeart/2005/8/layout/orgChart1"/>
    <dgm:cxn modelId="{2D7337A7-89BF-4E67-8E5E-4FF76179D850}" type="presOf" srcId="{3A9F3134-217F-49B4-8A30-E1658C538BE0}" destId="{09EB476C-11E3-4E7A-8630-25613C286D71}" srcOrd="0" destOrd="0" presId="urn:microsoft.com/office/officeart/2005/8/layout/orgChart1"/>
    <dgm:cxn modelId="{6F171DB1-1336-48EB-A06E-395A09FF0435}" srcId="{BD240648-4C2F-49B9-B93B-FE351081200E}" destId="{219107A4-5BD0-4F04-A151-D53C07568009}" srcOrd="0" destOrd="0" parTransId="{3A4EC7C3-AF18-4510-BAC6-D5D45CB2938A}" sibTransId="{39BA30B3-EF70-429A-983A-921B0AAE6B79}"/>
    <dgm:cxn modelId="{B7E9C3C0-A60D-40D3-A998-D52EF9DBB925}" srcId="{219107A4-5BD0-4F04-A151-D53C07568009}" destId="{0FEE1892-AD52-434E-8E85-2845D8002297}" srcOrd="1" destOrd="0" parTransId="{3A9F3134-217F-49B4-8A30-E1658C538BE0}" sibTransId="{6898CD76-3EAE-4C30-835D-CE1EACDACABD}"/>
    <dgm:cxn modelId="{97BF13CE-4B7D-483C-B114-92ABBA5B84B7}" srcId="{219107A4-5BD0-4F04-A151-D53C07568009}" destId="{4C85F37B-DA73-45A5-9988-09B652139571}" srcOrd="0" destOrd="0" parTransId="{5DF9687F-B16E-4888-A7AA-B72C21E4EDCD}" sibTransId="{2115D706-EEAB-4DA1-87F4-6C5CB9A62382}"/>
    <dgm:cxn modelId="{D17555DC-69E7-4AD2-B71B-E832BC6F6AFC}" type="presOf" srcId="{8135D55C-BEB0-4E7F-A128-111265B37A3B}" destId="{C5B9AABF-E3E8-4695-A57B-8A018ECF2E48}" srcOrd="0" destOrd="0" presId="urn:microsoft.com/office/officeart/2005/8/layout/orgChart1"/>
    <dgm:cxn modelId="{108581E1-DC89-48FC-BDB7-D9F9C71BFCF3}" type="presOf" srcId="{0FEE1892-AD52-434E-8E85-2845D8002297}" destId="{A7DE06A5-4CC5-4ADE-9407-1A74E77182B3}" srcOrd="1" destOrd="0" presId="urn:microsoft.com/office/officeart/2005/8/layout/orgChart1"/>
    <dgm:cxn modelId="{E1D8FEF2-AD33-4EAC-884A-544E3FA4451D}" type="presOf" srcId="{8135D55C-BEB0-4E7F-A128-111265B37A3B}" destId="{317A5AB7-3E40-4DA5-BCF1-ACD8E1CCF868}" srcOrd="1" destOrd="0" presId="urn:microsoft.com/office/officeart/2005/8/layout/orgChart1"/>
    <dgm:cxn modelId="{7A48A8FB-FB7C-483A-8983-3C10E3E8124F}" type="presOf" srcId="{4C85F37B-DA73-45A5-9988-09B652139571}" destId="{2381E05F-07DE-467A-B01C-1AFE6DCFA272}" srcOrd="1" destOrd="0" presId="urn:microsoft.com/office/officeart/2005/8/layout/orgChart1"/>
    <dgm:cxn modelId="{43B1065B-0180-476F-845E-5F777B86CF78}" type="presParOf" srcId="{049435E9-8E87-420C-A78D-CFC14EF038C2}" destId="{C7CC9EAC-04CC-47B9-A0D3-F7BB63F25F7A}" srcOrd="0" destOrd="0" presId="urn:microsoft.com/office/officeart/2005/8/layout/orgChart1"/>
    <dgm:cxn modelId="{EF2FF527-18EC-4594-9BAD-4D731EC92DAF}" type="presParOf" srcId="{C7CC9EAC-04CC-47B9-A0D3-F7BB63F25F7A}" destId="{0D0B492C-D0F6-4D2D-87F9-0A31C228B393}" srcOrd="0" destOrd="0" presId="urn:microsoft.com/office/officeart/2005/8/layout/orgChart1"/>
    <dgm:cxn modelId="{6EEA704C-C1EA-4405-802A-42F868964FCC}" type="presParOf" srcId="{0D0B492C-D0F6-4D2D-87F9-0A31C228B393}" destId="{542EFB09-16E6-4414-A14F-A27055BA3E42}" srcOrd="0" destOrd="0" presId="urn:microsoft.com/office/officeart/2005/8/layout/orgChart1"/>
    <dgm:cxn modelId="{AB026C58-C7AA-4D29-9DAE-E875557C5D3F}" type="presParOf" srcId="{0D0B492C-D0F6-4D2D-87F9-0A31C228B393}" destId="{0F48BFC7-2C34-4101-AF79-509C696819DD}" srcOrd="1" destOrd="0" presId="urn:microsoft.com/office/officeart/2005/8/layout/orgChart1"/>
    <dgm:cxn modelId="{309EDEC7-ADA6-4003-A77A-5765B576BED6}" type="presParOf" srcId="{C7CC9EAC-04CC-47B9-A0D3-F7BB63F25F7A}" destId="{B8140245-A7FF-4F15-87A7-6661F3F8DE89}" srcOrd="1" destOrd="0" presId="urn:microsoft.com/office/officeart/2005/8/layout/orgChart1"/>
    <dgm:cxn modelId="{6E1C213E-BA40-4790-9315-F8E4B6AFB45B}" type="presParOf" srcId="{B8140245-A7FF-4F15-87A7-6661F3F8DE89}" destId="{BAC85356-87F6-439F-A519-F0471DAA8123}" srcOrd="0" destOrd="0" presId="urn:microsoft.com/office/officeart/2005/8/layout/orgChart1"/>
    <dgm:cxn modelId="{F829A914-ACF8-408B-9B6B-FDBC2EBB44F1}" type="presParOf" srcId="{B8140245-A7FF-4F15-87A7-6661F3F8DE89}" destId="{0A250A29-1198-4078-9535-31D2E8EDE7A1}" srcOrd="1" destOrd="0" presId="urn:microsoft.com/office/officeart/2005/8/layout/orgChart1"/>
    <dgm:cxn modelId="{55DAEA81-0582-4CC1-A4F6-74C7FAB0C676}" type="presParOf" srcId="{0A250A29-1198-4078-9535-31D2E8EDE7A1}" destId="{D2850479-817E-46EC-B92D-F2F510DE8680}" srcOrd="0" destOrd="0" presId="urn:microsoft.com/office/officeart/2005/8/layout/orgChart1"/>
    <dgm:cxn modelId="{9A4DBF8B-3548-4061-B367-9ECD3306F54C}" type="presParOf" srcId="{D2850479-817E-46EC-B92D-F2F510DE8680}" destId="{FF68A58D-C9C1-4DEC-9726-65B1ADB3CBB7}" srcOrd="0" destOrd="0" presId="urn:microsoft.com/office/officeart/2005/8/layout/orgChart1"/>
    <dgm:cxn modelId="{3A249C37-D4B7-4190-8CC5-69900ECDC65C}" type="presParOf" srcId="{D2850479-817E-46EC-B92D-F2F510DE8680}" destId="{2381E05F-07DE-467A-B01C-1AFE6DCFA272}" srcOrd="1" destOrd="0" presId="urn:microsoft.com/office/officeart/2005/8/layout/orgChart1"/>
    <dgm:cxn modelId="{1E782AEE-F30A-4212-B271-BFDC60956A6C}" type="presParOf" srcId="{0A250A29-1198-4078-9535-31D2E8EDE7A1}" destId="{EA1177B2-6A6D-4B3B-8796-3D34436C10D9}" srcOrd="1" destOrd="0" presId="urn:microsoft.com/office/officeart/2005/8/layout/orgChart1"/>
    <dgm:cxn modelId="{306B0689-F40A-4A5D-AA21-0DBCE058D4B5}" type="presParOf" srcId="{0A250A29-1198-4078-9535-31D2E8EDE7A1}" destId="{42B07658-2282-4C0F-BAA6-33054DA0212F}" srcOrd="2" destOrd="0" presId="urn:microsoft.com/office/officeart/2005/8/layout/orgChart1"/>
    <dgm:cxn modelId="{81128ED1-047B-43EC-82F4-98F5CC6A0008}" type="presParOf" srcId="{B8140245-A7FF-4F15-87A7-6661F3F8DE89}" destId="{09EB476C-11E3-4E7A-8630-25613C286D71}" srcOrd="2" destOrd="0" presId="urn:microsoft.com/office/officeart/2005/8/layout/orgChart1"/>
    <dgm:cxn modelId="{AD7DA85E-7901-49CA-97C9-61423B997479}" type="presParOf" srcId="{B8140245-A7FF-4F15-87A7-6661F3F8DE89}" destId="{ED9094FA-FADE-4F2F-A2F1-E21679D7D97A}" srcOrd="3" destOrd="0" presId="urn:microsoft.com/office/officeart/2005/8/layout/orgChart1"/>
    <dgm:cxn modelId="{3C4F0F6A-D236-4AD0-A9AF-EFBCB4D53659}" type="presParOf" srcId="{ED9094FA-FADE-4F2F-A2F1-E21679D7D97A}" destId="{C1F0F40B-81D2-4889-A148-02E23BDE24A9}" srcOrd="0" destOrd="0" presId="urn:microsoft.com/office/officeart/2005/8/layout/orgChart1"/>
    <dgm:cxn modelId="{E3EABCE0-3D53-4C5D-A6E3-2132EBC32C47}" type="presParOf" srcId="{C1F0F40B-81D2-4889-A148-02E23BDE24A9}" destId="{2680632C-FEAC-44FF-B395-91AA79F18CB5}" srcOrd="0" destOrd="0" presId="urn:microsoft.com/office/officeart/2005/8/layout/orgChart1"/>
    <dgm:cxn modelId="{290F7F61-509A-4952-8DDF-F227AD5177DF}" type="presParOf" srcId="{C1F0F40B-81D2-4889-A148-02E23BDE24A9}" destId="{A7DE06A5-4CC5-4ADE-9407-1A74E77182B3}" srcOrd="1" destOrd="0" presId="urn:microsoft.com/office/officeart/2005/8/layout/orgChart1"/>
    <dgm:cxn modelId="{AE47DA37-40EA-4E4C-8EF9-9A5C9473C250}" type="presParOf" srcId="{ED9094FA-FADE-4F2F-A2F1-E21679D7D97A}" destId="{517B6510-B0F7-4938-9C35-388A2688A4CB}" srcOrd="1" destOrd="0" presId="urn:microsoft.com/office/officeart/2005/8/layout/orgChart1"/>
    <dgm:cxn modelId="{38C5EF1E-1530-4D5C-8CF0-3588154164D5}" type="presParOf" srcId="{ED9094FA-FADE-4F2F-A2F1-E21679D7D97A}" destId="{BC43E11E-8264-4B4E-B8A8-11A274FE4AFF}" srcOrd="2" destOrd="0" presId="urn:microsoft.com/office/officeart/2005/8/layout/orgChart1"/>
    <dgm:cxn modelId="{84A5F3B4-6B20-42A4-A1AE-ED059A9D328E}" type="presParOf" srcId="{B8140245-A7FF-4F15-87A7-6661F3F8DE89}" destId="{F154AD50-D8FE-4120-9493-9758452DDD28}" srcOrd="4" destOrd="0" presId="urn:microsoft.com/office/officeart/2005/8/layout/orgChart1"/>
    <dgm:cxn modelId="{2DDEDCC5-0436-440D-9209-3F7E5C48CEA9}" type="presParOf" srcId="{B8140245-A7FF-4F15-87A7-6661F3F8DE89}" destId="{00B1FF5C-C787-4137-8CEC-673914F81DF0}" srcOrd="5" destOrd="0" presId="urn:microsoft.com/office/officeart/2005/8/layout/orgChart1"/>
    <dgm:cxn modelId="{CBA21E73-B00C-4A15-BD3B-CAB6D6E03887}" type="presParOf" srcId="{00B1FF5C-C787-4137-8CEC-673914F81DF0}" destId="{CBB49E25-1DD5-4C7E-9119-704F81D8F634}" srcOrd="0" destOrd="0" presId="urn:microsoft.com/office/officeart/2005/8/layout/orgChart1"/>
    <dgm:cxn modelId="{B5D58CAF-20EB-4F27-831C-1048989CE7F9}" type="presParOf" srcId="{CBB49E25-1DD5-4C7E-9119-704F81D8F634}" destId="{C5B9AABF-E3E8-4695-A57B-8A018ECF2E48}" srcOrd="0" destOrd="0" presId="urn:microsoft.com/office/officeart/2005/8/layout/orgChart1"/>
    <dgm:cxn modelId="{848E0B46-8F17-4989-8492-E5A194919923}" type="presParOf" srcId="{CBB49E25-1DD5-4C7E-9119-704F81D8F634}" destId="{317A5AB7-3E40-4DA5-BCF1-ACD8E1CCF868}" srcOrd="1" destOrd="0" presId="urn:microsoft.com/office/officeart/2005/8/layout/orgChart1"/>
    <dgm:cxn modelId="{50B254F1-F77E-44D5-8F7B-90377DE6F089}" type="presParOf" srcId="{00B1FF5C-C787-4137-8CEC-673914F81DF0}" destId="{915ED06B-B70D-4110-85B7-56B586A2128C}" srcOrd="1" destOrd="0" presId="urn:microsoft.com/office/officeart/2005/8/layout/orgChart1"/>
    <dgm:cxn modelId="{8C229F56-3859-4828-B974-F9AFE77F9973}" type="presParOf" srcId="{00B1FF5C-C787-4137-8CEC-673914F81DF0}" destId="{44B34852-C900-494B-9A01-27E56A41EA02}" srcOrd="2" destOrd="0" presId="urn:microsoft.com/office/officeart/2005/8/layout/orgChart1"/>
    <dgm:cxn modelId="{108848FE-CEBB-4283-85EE-91B09248EDF1}" type="presParOf" srcId="{C7CC9EAC-04CC-47B9-A0D3-F7BB63F25F7A}" destId="{BC758F86-ECE4-436F-BA1E-FD91E20365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68A98A-2DEF-4C9F-89DB-CBB3643AFEAB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980F8-40FF-4D2E-8BFB-FCFBED4CC278}">
      <dgm:prSet phldrT="[Текст]"/>
      <dgm:spPr/>
      <dgm:t>
        <a:bodyPr/>
        <a:lstStyle/>
        <a:p>
          <a:r>
            <a:rPr lang="uk-UA" dirty="0"/>
            <a:t>Запліднення</a:t>
          </a:r>
        </a:p>
        <a:p>
          <a:r>
            <a:rPr lang="uk-UA" dirty="0"/>
            <a:t>(зигота)</a:t>
          </a:r>
          <a:endParaRPr lang="ru-RU" dirty="0"/>
        </a:p>
      </dgm:t>
    </dgm:pt>
    <dgm:pt modelId="{1FBC2E7C-409A-493F-8395-73E0FBA2E9E8}" type="parTrans" cxnId="{B45D80E3-15D9-4444-97B6-6CE4DFA462F5}">
      <dgm:prSet/>
      <dgm:spPr/>
      <dgm:t>
        <a:bodyPr/>
        <a:lstStyle/>
        <a:p>
          <a:endParaRPr lang="ru-RU"/>
        </a:p>
      </dgm:t>
    </dgm:pt>
    <dgm:pt modelId="{821D28F3-5411-401D-8E1D-9772F0C44FAB}" type="sibTrans" cxnId="{B45D80E3-15D9-4444-97B6-6CE4DFA462F5}">
      <dgm:prSet/>
      <dgm:spPr/>
      <dgm:t>
        <a:bodyPr/>
        <a:lstStyle/>
        <a:p>
          <a:endParaRPr lang="ru-RU"/>
        </a:p>
      </dgm:t>
    </dgm:pt>
    <dgm:pt modelId="{FB6D357F-4141-4E59-89A5-B55EB3B88D45}">
      <dgm:prSet phldrT="[Текст]"/>
      <dgm:spPr/>
      <dgm:t>
        <a:bodyPr/>
        <a:lstStyle/>
        <a:p>
          <a:r>
            <a:rPr lang="uk-UA" dirty="0"/>
            <a:t>Дробіння</a:t>
          </a:r>
          <a:endParaRPr lang="ru-RU" dirty="0"/>
        </a:p>
      </dgm:t>
    </dgm:pt>
    <dgm:pt modelId="{58AB116D-13AE-4D48-9621-FDCB75DA8791}" type="parTrans" cxnId="{9059E295-E28D-4BDC-B438-E244A201CCA4}">
      <dgm:prSet/>
      <dgm:spPr/>
      <dgm:t>
        <a:bodyPr/>
        <a:lstStyle/>
        <a:p>
          <a:endParaRPr lang="ru-RU"/>
        </a:p>
      </dgm:t>
    </dgm:pt>
    <dgm:pt modelId="{0D60E084-7872-4C11-A810-BC9A2789D3D0}" type="sibTrans" cxnId="{9059E295-E28D-4BDC-B438-E244A201CCA4}">
      <dgm:prSet/>
      <dgm:spPr/>
      <dgm:t>
        <a:bodyPr/>
        <a:lstStyle/>
        <a:p>
          <a:endParaRPr lang="ru-RU"/>
        </a:p>
      </dgm:t>
    </dgm:pt>
    <dgm:pt modelId="{A874A0D5-B439-473B-9F95-9B535D4A9A80}">
      <dgm:prSet phldrT="[Текст]"/>
      <dgm:spPr/>
      <dgm:t>
        <a:bodyPr/>
        <a:lstStyle/>
        <a:p>
          <a:r>
            <a:rPr lang="uk-UA" dirty="0"/>
            <a:t>Гаструляція</a:t>
          </a:r>
          <a:endParaRPr lang="ru-RU" dirty="0"/>
        </a:p>
      </dgm:t>
    </dgm:pt>
    <dgm:pt modelId="{640DD350-2657-48FF-89E1-3DCB6D304FB1}" type="parTrans" cxnId="{BB60C1D3-7323-464A-AF1F-DD8F9D0BCAE7}">
      <dgm:prSet/>
      <dgm:spPr/>
      <dgm:t>
        <a:bodyPr/>
        <a:lstStyle/>
        <a:p>
          <a:endParaRPr lang="ru-RU"/>
        </a:p>
      </dgm:t>
    </dgm:pt>
    <dgm:pt modelId="{BB272318-1F6D-4190-B0E6-AB570B697A63}" type="sibTrans" cxnId="{BB60C1D3-7323-464A-AF1F-DD8F9D0BCAE7}">
      <dgm:prSet/>
      <dgm:spPr/>
      <dgm:t>
        <a:bodyPr/>
        <a:lstStyle/>
        <a:p>
          <a:endParaRPr lang="ru-RU"/>
        </a:p>
      </dgm:t>
    </dgm:pt>
    <dgm:pt modelId="{504C5330-993E-48E3-A508-AD0235B37EE3}">
      <dgm:prSet phldrT="[Текст]"/>
      <dgm:spPr/>
      <dgm:t>
        <a:bodyPr/>
        <a:lstStyle/>
        <a:p>
          <a:r>
            <a:rPr lang="uk-UA" dirty="0"/>
            <a:t>Гістогенез та органогенез</a:t>
          </a:r>
          <a:endParaRPr lang="ru-RU" dirty="0"/>
        </a:p>
      </dgm:t>
    </dgm:pt>
    <dgm:pt modelId="{CA509F02-9F6F-43E2-AB85-E8BD2E70C53D}" type="parTrans" cxnId="{6CAD0052-3F14-468E-984D-78C44447A93F}">
      <dgm:prSet/>
      <dgm:spPr/>
      <dgm:t>
        <a:bodyPr/>
        <a:lstStyle/>
        <a:p>
          <a:endParaRPr lang="ru-RU"/>
        </a:p>
      </dgm:t>
    </dgm:pt>
    <dgm:pt modelId="{167C60C6-5F0E-4B74-9A92-86C58ECED594}" type="sibTrans" cxnId="{6CAD0052-3F14-468E-984D-78C44447A93F}">
      <dgm:prSet/>
      <dgm:spPr/>
      <dgm:t>
        <a:bodyPr/>
        <a:lstStyle/>
        <a:p>
          <a:endParaRPr lang="ru-RU"/>
        </a:p>
      </dgm:t>
    </dgm:pt>
    <dgm:pt modelId="{AC633D93-F92A-4034-B3DD-A470D5D1CB1B}">
      <dgm:prSet phldrT="[Текст]"/>
      <dgm:spPr/>
      <dgm:t>
        <a:bodyPr/>
        <a:lstStyle/>
        <a:p>
          <a:r>
            <a:rPr lang="uk-UA" dirty="0"/>
            <a:t>Постембріональний розвиток</a:t>
          </a:r>
          <a:endParaRPr lang="ru-RU" dirty="0"/>
        </a:p>
      </dgm:t>
    </dgm:pt>
    <dgm:pt modelId="{A3E0539B-74B6-4B38-9B91-4A6B7B73C616}" type="parTrans" cxnId="{2152DCF4-830B-4E37-A7E5-C364FCBD0AB2}">
      <dgm:prSet/>
      <dgm:spPr/>
      <dgm:t>
        <a:bodyPr/>
        <a:lstStyle/>
        <a:p>
          <a:endParaRPr lang="ru-RU"/>
        </a:p>
      </dgm:t>
    </dgm:pt>
    <dgm:pt modelId="{CEAC620F-1DAA-493B-9CD7-81EE9500044F}" type="sibTrans" cxnId="{2152DCF4-830B-4E37-A7E5-C364FCBD0AB2}">
      <dgm:prSet/>
      <dgm:spPr/>
      <dgm:t>
        <a:bodyPr/>
        <a:lstStyle/>
        <a:p>
          <a:endParaRPr lang="ru-RU"/>
        </a:p>
      </dgm:t>
    </dgm:pt>
    <dgm:pt modelId="{17B49582-08A0-46A0-80A0-9B6CF41A9F87}" type="pres">
      <dgm:prSet presAssocID="{4F68A98A-2DEF-4C9F-89DB-CBB3643AFEAB}" presName="linearFlow" presStyleCnt="0">
        <dgm:presLayoutVars>
          <dgm:resizeHandles val="exact"/>
        </dgm:presLayoutVars>
      </dgm:prSet>
      <dgm:spPr/>
    </dgm:pt>
    <dgm:pt modelId="{D0259190-8E39-469A-A466-FD11748BB83D}" type="pres">
      <dgm:prSet presAssocID="{083980F8-40FF-4D2E-8BFB-FCFBED4CC278}" presName="node" presStyleLbl="node1" presStyleIdx="0" presStyleCnt="5">
        <dgm:presLayoutVars>
          <dgm:bulletEnabled val="1"/>
        </dgm:presLayoutVars>
      </dgm:prSet>
      <dgm:spPr/>
    </dgm:pt>
    <dgm:pt modelId="{3E00AD5F-3D45-4300-88F6-374D32324643}" type="pres">
      <dgm:prSet presAssocID="{821D28F3-5411-401D-8E1D-9772F0C44FAB}" presName="sibTrans" presStyleLbl="sibTrans2D1" presStyleIdx="0" presStyleCnt="4"/>
      <dgm:spPr/>
    </dgm:pt>
    <dgm:pt modelId="{D12FA32F-ED38-48B0-AA9D-9CBB36E41A27}" type="pres">
      <dgm:prSet presAssocID="{821D28F3-5411-401D-8E1D-9772F0C44FAB}" presName="connectorText" presStyleLbl="sibTrans2D1" presStyleIdx="0" presStyleCnt="4"/>
      <dgm:spPr/>
    </dgm:pt>
    <dgm:pt modelId="{BEC30379-2C49-4B1A-86AF-E91C4D71D686}" type="pres">
      <dgm:prSet presAssocID="{FB6D357F-4141-4E59-89A5-B55EB3B88D45}" presName="node" presStyleLbl="node1" presStyleIdx="1" presStyleCnt="5">
        <dgm:presLayoutVars>
          <dgm:bulletEnabled val="1"/>
        </dgm:presLayoutVars>
      </dgm:prSet>
      <dgm:spPr/>
    </dgm:pt>
    <dgm:pt modelId="{F3247717-B6F8-4163-BD68-7AD2A2471B61}" type="pres">
      <dgm:prSet presAssocID="{0D60E084-7872-4C11-A810-BC9A2789D3D0}" presName="sibTrans" presStyleLbl="sibTrans2D1" presStyleIdx="1" presStyleCnt="4"/>
      <dgm:spPr/>
    </dgm:pt>
    <dgm:pt modelId="{368D6211-86DB-4E83-A5E8-7F4EC59E9B3A}" type="pres">
      <dgm:prSet presAssocID="{0D60E084-7872-4C11-A810-BC9A2789D3D0}" presName="connectorText" presStyleLbl="sibTrans2D1" presStyleIdx="1" presStyleCnt="4"/>
      <dgm:spPr/>
    </dgm:pt>
    <dgm:pt modelId="{1AD1B34C-7BDF-480C-9B73-32160A940499}" type="pres">
      <dgm:prSet presAssocID="{A874A0D5-B439-473B-9F95-9B535D4A9A80}" presName="node" presStyleLbl="node1" presStyleIdx="2" presStyleCnt="5">
        <dgm:presLayoutVars>
          <dgm:bulletEnabled val="1"/>
        </dgm:presLayoutVars>
      </dgm:prSet>
      <dgm:spPr/>
    </dgm:pt>
    <dgm:pt modelId="{5EC5E35C-9A1F-4E6F-AC8B-40D3145CC136}" type="pres">
      <dgm:prSet presAssocID="{BB272318-1F6D-4190-B0E6-AB570B697A63}" presName="sibTrans" presStyleLbl="sibTrans2D1" presStyleIdx="2" presStyleCnt="4"/>
      <dgm:spPr/>
    </dgm:pt>
    <dgm:pt modelId="{A816CF30-1978-46F7-BB42-AEBACB4BF7D3}" type="pres">
      <dgm:prSet presAssocID="{BB272318-1F6D-4190-B0E6-AB570B697A63}" presName="connectorText" presStyleLbl="sibTrans2D1" presStyleIdx="2" presStyleCnt="4"/>
      <dgm:spPr/>
    </dgm:pt>
    <dgm:pt modelId="{AF9C9B17-7AB7-4DCD-8849-9CFB089E6B4F}" type="pres">
      <dgm:prSet presAssocID="{504C5330-993E-48E3-A508-AD0235B37EE3}" presName="node" presStyleLbl="node1" presStyleIdx="3" presStyleCnt="5">
        <dgm:presLayoutVars>
          <dgm:bulletEnabled val="1"/>
        </dgm:presLayoutVars>
      </dgm:prSet>
      <dgm:spPr/>
    </dgm:pt>
    <dgm:pt modelId="{A0980F31-AAA1-42C3-AE3B-3320FC4369ED}" type="pres">
      <dgm:prSet presAssocID="{167C60C6-5F0E-4B74-9A92-86C58ECED594}" presName="sibTrans" presStyleLbl="sibTrans2D1" presStyleIdx="3" presStyleCnt="4"/>
      <dgm:spPr/>
    </dgm:pt>
    <dgm:pt modelId="{AC0AFF26-79B2-412F-9E88-90DF4387CD4A}" type="pres">
      <dgm:prSet presAssocID="{167C60C6-5F0E-4B74-9A92-86C58ECED594}" presName="connectorText" presStyleLbl="sibTrans2D1" presStyleIdx="3" presStyleCnt="4"/>
      <dgm:spPr/>
    </dgm:pt>
    <dgm:pt modelId="{13F28FB6-66AA-44DE-947A-AF89EAFB6646}" type="pres">
      <dgm:prSet presAssocID="{AC633D93-F92A-4034-B3DD-A470D5D1CB1B}" presName="node" presStyleLbl="node1" presStyleIdx="4" presStyleCnt="5">
        <dgm:presLayoutVars>
          <dgm:bulletEnabled val="1"/>
        </dgm:presLayoutVars>
      </dgm:prSet>
      <dgm:spPr/>
    </dgm:pt>
  </dgm:ptLst>
  <dgm:cxnLst>
    <dgm:cxn modelId="{F20B162E-3E2D-40E0-88C4-C38A41B49B43}" type="presOf" srcId="{167C60C6-5F0E-4B74-9A92-86C58ECED594}" destId="{AC0AFF26-79B2-412F-9E88-90DF4387CD4A}" srcOrd="1" destOrd="0" presId="urn:microsoft.com/office/officeart/2005/8/layout/process2"/>
    <dgm:cxn modelId="{DCA21A36-B4D1-4A70-829E-E3C1E9449EC6}" type="presOf" srcId="{0D60E084-7872-4C11-A810-BC9A2789D3D0}" destId="{F3247717-B6F8-4163-BD68-7AD2A2471B61}" srcOrd="0" destOrd="0" presId="urn:microsoft.com/office/officeart/2005/8/layout/process2"/>
    <dgm:cxn modelId="{97E0AE66-83CE-482E-A4A8-D94F3F02C457}" type="presOf" srcId="{083980F8-40FF-4D2E-8BFB-FCFBED4CC278}" destId="{D0259190-8E39-469A-A466-FD11748BB83D}" srcOrd="0" destOrd="0" presId="urn:microsoft.com/office/officeart/2005/8/layout/process2"/>
    <dgm:cxn modelId="{6CAD0052-3F14-468E-984D-78C44447A93F}" srcId="{4F68A98A-2DEF-4C9F-89DB-CBB3643AFEAB}" destId="{504C5330-993E-48E3-A508-AD0235B37EE3}" srcOrd="3" destOrd="0" parTransId="{CA509F02-9F6F-43E2-AB85-E8BD2E70C53D}" sibTransId="{167C60C6-5F0E-4B74-9A92-86C58ECED594}"/>
    <dgm:cxn modelId="{C4EC1C78-6BF2-44B4-881B-58F63380EC27}" type="presOf" srcId="{FB6D357F-4141-4E59-89A5-B55EB3B88D45}" destId="{BEC30379-2C49-4B1A-86AF-E91C4D71D686}" srcOrd="0" destOrd="0" presId="urn:microsoft.com/office/officeart/2005/8/layout/process2"/>
    <dgm:cxn modelId="{9F5E3387-4B39-47A1-8487-677489FA0965}" type="presOf" srcId="{BB272318-1F6D-4190-B0E6-AB570B697A63}" destId="{A816CF30-1978-46F7-BB42-AEBACB4BF7D3}" srcOrd="1" destOrd="0" presId="urn:microsoft.com/office/officeart/2005/8/layout/process2"/>
    <dgm:cxn modelId="{9059E295-E28D-4BDC-B438-E244A201CCA4}" srcId="{4F68A98A-2DEF-4C9F-89DB-CBB3643AFEAB}" destId="{FB6D357F-4141-4E59-89A5-B55EB3B88D45}" srcOrd="1" destOrd="0" parTransId="{58AB116D-13AE-4D48-9621-FDCB75DA8791}" sibTransId="{0D60E084-7872-4C11-A810-BC9A2789D3D0}"/>
    <dgm:cxn modelId="{31CAF29B-FE36-4CED-AB88-2F380313EE98}" type="presOf" srcId="{A874A0D5-B439-473B-9F95-9B535D4A9A80}" destId="{1AD1B34C-7BDF-480C-9B73-32160A940499}" srcOrd="0" destOrd="0" presId="urn:microsoft.com/office/officeart/2005/8/layout/process2"/>
    <dgm:cxn modelId="{B9CE2C9C-97FE-4734-A496-A60F586D9F28}" type="presOf" srcId="{167C60C6-5F0E-4B74-9A92-86C58ECED594}" destId="{A0980F31-AAA1-42C3-AE3B-3320FC4369ED}" srcOrd="0" destOrd="0" presId="urn:microsoft.com/office/officeart/2005/8/layout/process2"/>
    <dgm:cxn modelId="{88BBAFB3-C5F2-4F2F-81CD-0DD1EC1794F7}" type="presOf" srcId="{BB272318-1F6D-4190-B0E6-AB570B697A63}" destId="{5EC5E35C-9A1F-4E6F-AC8B-40D3145CC136}" srcOrd="0" destOrd="0" presId="urn:microsoft.com/office/officeart/2005/8/layout/process2"/>
    <dgm:cxn modelId="{896705B4-4F45-46C8-9D6B-F8D4848F3E88}" type="presOf" srcId="{0D60E084-7872-4C11-A810-BC9A2789D3D0}" destId="{368D6211-86DB-4E83-A5E8-7F4EC59E9B3A}" srcOrd="1" destOrd="0" presId="urn:microsoft.com/office/officeart/2005/8/layout/process2"/>
    <dgm:cxn modelId="{926B8ABD-241B-4441-B82B-44A8A37FA462}" type="presOf" srcId="{504C5330-993E-48E3-A508-AD0235B37EE3}" destId="{AF9C9B17-7AB7-4DCD-8849-9CFB089E6B4F}" srcOrd="0" destOrd="0" presId="urn:microsoft.com/office/officeart/2005/8/layout/process2"/>
    <dgm:cxn modelId="{FC7A8CD0-70FE-4CE3-9955-7CB0C5125166}" type="presOf" srcId="{4F68A98A-2DEF-4C9F-89DB-CBB3643AFEAB}" destId="{17B49582-08A0-46A0-80A0-9B6CF41A9F87}" srcOrd="0" destOrd="0" presId="urn:microsoft.com/office/officeart/2005/8/layout/process2"/>
    <dgm:cxn modelId="{F9ABA2D3-8BBF-448E-8257-81D4FB908269}" type="presOf" srcId="{AC633D93-F92A-4034-B3DD-A470D5D1CB1B}" destId="{13F28FB6-66AA-44DE-947A-AF89EAFB6646}" srcOrd="0" destOrd="0" presId="urn:microsoft.com/office/officeart/2005/8/layout/process2"/>
    <dgm:cxn modelId="{BB60C1D3-7323-464A-AF1F-DD8F9D0BCAE7}" srcId="{4F68A98A-2DEF-4C9F-89DB-CBB3643AFEAB}" destId="{A874A0D5-B439-473B-9F95-9B535D4A9A80}" srcOrd="2" destOrd="0" parTransId="{640DD350-2657-48FF-89E1-3DCB6D304FB1}" sibTransId="{BB272318-1F6D-4190-B0E6-AB570B697A63}"/>
    <dgm:cxn modelId="{B45D80E3-15D9-4444-97B6-6CE4DFA462F5}" srcId="{4F68A98A-2DEF-4C9F-89DB-CBB3643AFEAB}" destId="{083980F8-40FF-4D2E-8BFB-FCFBED4CC278}" srcOrd="0" destOrd="0" parTransId="{1FBC2E7C-409A-493F-8395-73E0FBA2E9E8}" sibTransId="{821D28F3-5411-401D-8E1D-9772F0C44FAB}"/>
    <dgm:cxn modelId="{6AE9E3EA-94D7-423D-AB0E-6FB76FDBECAA}" type="presOf" srcId="{821D28F3-5411-401D-8E1D-9772F0C44FAB}" destId="{3E00AD5F-3D45-4300-88F6-374D32324643}" srcOrd="0" destOrd="0" presId="urn:microsoft.com/office/officeart/2005/8/layout/process2"/>
    <dgm:cxn modelId="{2152DCF4-830B-4E37-A7E5-C364FCBD0AB2}" srcId="{4F68A98A-2DEF-4C9F-89DB-CBB3643AFEAB}" destId="{AC633D93-F92A-4034-B3DD-A470D5D1CB1B}" srcOrd="4" destOrd="0" parTransId="{A3E0539B-74B6-4B38-9B91-4A6B7B73C616}" sibTransId="{CEAC620F-1DAA-493B-9CD7-81EE9500044F}"/>
    <dgm:cxn modelId="{3587CBFA-4794-463E-9AFD-0BB05269A77D}" type="presOf" srcId="{821D28F3-5411-401D-8E1D-9772F0C44FAB}" destId="{D12FA32F-ED38-48B0-AA9D-9CBB36E41A27}" srcOrd="1" destOrd="0" presId="urn:microsoft.com/office/officeart/2005/8/layout/process2"/>
    <dgm:cxn modelId="{91FBE9EB-BBFD-4673-B9CD-B4C9CF9A9AA1}" type="presParOf" srcId="{17B49582-08A0-46A0-80A0-9B6CF41A9F87}" destId="{D0259190-8E39-469A-A466-FD11748BB83D}" srcOrd="0" destOrd="0" presId="urn:microsoft.com/office/officeart/2005/8/layout/process2"/>
    <dgm:cxn modelId="{2B57FBF4-7573-4799-8D0D-BA385EE96FE0}" type="presParOf" srcId="{17B49582-08A0-46A0-80A0-9B6CF41A9F87}" destId="{3E00AD5F-3D45-4300-88F6-374D32324643}" srcOrd="1" destOrd="0" presId="urn:microsoft.com/office/officeart/2005/8/layout/process2"/>
    <dgm:cxn modelId="{ED20ABEB-F4E6-46E8-9511-1DA1102FA1A1}" type="presParOf" srcId="{3E00AD5F-3D45-4300-88F6-374D32324643}" destId="{D12FA32F-ED38-48B0-AA9D-9CBB36E41A27}" srcOrd="0" destOrd="0" presId="urn:microsoft.com/office/officeart/2005/8/layout/process2"/>
    <dgm:cxn modelId="{787B04E3-2C67-4057-90AA-080B452ADB24}" type="presParOf" srcId="{17B49582-08A0-46A0-80A0-9B6CF41A9F87}" destId="{BEC30379-2C49-4B1A-86AF-E91C4D71D686}" srcOrd="2" destOrd="0" presId="urn:microsoft.com/office/officeart/2005/8/layout/process2"/>
    <dgm:cxn modelId="{EEE17C60-F498-4DEF-AD75-CECA6AD564BF}" type="presParOf" srcId="{17B49582-08A0-46A0-80A0-9B6CF41A9F87}" destId="{F3247717-B6F8-4163-BD68-7AD2A2471B61}" srcOrd="3" destOrd="0" presId="urn:microsoft.com/office/officeart/2005/8/layout/process2"/>
    <dgm:cxn modelId="{5694F4F7-AE12-4B25-B68E-15C15CDAD334}" type="presParOf" srcId="{F3247717-B6F8-4163-BD68-7AD2A2471B61}" destId="{368D6211-86DB-4E83-A5E8-7F4EC59E9B3A}" srcOrd="0" destOrd="0" presId="urn:microsoft.com/office/officeart/2005/8/layout/process2"/>
    <dgm:cxn modelId="{DD5EBDC8-EEED-421A-B580-BC86326AA3A3}" type="presParOf" srcId="{17B49582-08A0-46A0-80A0-9B6CF41A9F87}" destId="{1AD1B34C-7BDF-480C-9B73-32160A940499}" srcOrd="4" destOrd="0" presId="urn:microsoft.com/office/officeart/2005/8/layout/process2"/>
    <dgm:cxn modelId="{8F8376C8-09B6-4BEE-9728-FDF06D9B371F}" type="presParOf" srcId="{17B49582-08A0-46A0-80A0-9B6CF41A9F87}" destId="{5EC5E35C-9A1F-4E6F-AC8B-40D3145CC136}" srcOrd="5" destOrd="0" presId="urn:microsoft.com/office/officeart/2005/8/layout/process2"/>
    <dgm:cxn modelId="{4BD1CFFA-642E-4A83-841F-4230AA95A715}" type="presParOf" srcId="{5EC5E35C-9A1F-4E6F-AC8B-40D3145CC136}" destId="{A816CF30-1978-46F7-BB42-AEBACB4BF7D3}" srcOrd="0" destOrd="0" presId="urn:microsoft.com/office/officeart/2005/8/layout/process2"/>
    <dgm:cxn modelId="{C5774D8F-6AEE-4AED-8BB4-F12C7C44AD16}" type="presParOf" srcId="{17B49582-08A0-46A0-80A0-9B6CF41A9F87}" destId="{AF9C9B17-7AB7-4DCD-8849-9CFB089E6B4F}" srcOrd="6" destOrd="0" presId="urn:microsoft.com/office/officeart/2005/8/layout/process2"/>
    <dgm:cxn modelId="{D2BF3656-ECDD-44AD-AEA7-4C5CC77CD3F7}" type="presParOf" srcId="{17B49582-08A0-46A0-80A0-9B6CF41A9F87}" destId="{A0980F31-AAA1-42C3-AE3B-3320FC4369ED}" srcOrd="7" destOrd="0" presId="urn:microsoft.com/office/officeart/2005/8/layout/process2"/>
    <dgm:cxn modelId="{15AB5123-39C7-4803-8E15-0AB92958089A}" type="presParOf" srcId="{A0980F31-AAA1-42C3-AE3B-3320FC4369ED}" destId="{AC0AFF26-79B2-412F-9E88-90DF4387CD4A}" srcOrd="0" destOrd="0" presId="urn:microsoft.com/office/officeart/2005/8/layout/process2"/>
    <dgm:cxn modelId="{73C679AF-F777-439F-B9A5-068CF87A633C}" type="presParOf" srcId="{17B49582-08A0-46A0-80A0-9B6CF41A9F87}" destId="{13F28FB6-66AA-44DE-947A-AF89EAFB664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F0688-4BB9-41F9-96E8-FEB61B2AF35B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8E19D4-C79D-499C-8FB5-87A314EA76B1}">
      <dgm:prSet phldrT="[Текст]"/>
      <dgm:spPr/>
      <dgm:t>
        <a:bodyPr/>
        <a:lstStyle/>
        <a:p>
          <a:r>
            <a:rPr lang="uk-UA" dirty="0"/>
            <a:t>Зародкові листки</a:t>
          </a:r>
          <a:endParaRPr lang="ru-RU" dirty="0"/>
        </a:p>
      </dgm:t>
    </dgm:pt>
    <dgm:pt modelId="{189EF628-6D3B-4BA4-9C87-62DFC09E8AA2}" type="parTrans" cxnId="{923952F9-A022-44C2-84E2-42A060053435}">
      <dgm:prSet/>
      <dgm:spPr/>
      <dgm:t>
        <a:bodyPr/>
        <a:lstStyle/>
        <a:p>
          <a:endParaRPr lang="ru-RU"/>
        </a:p>
      </dgm:t>
    </dgm:pt>
    <dgm:pt modelId="{063F291E-720C-4DEF-AFD8-B2D7DAF9BF88}" type="sibTrans" cxnId="{923952F9-A022-44C2-84E2-42A060053435}">
      <dgm:prSet/>
      <dgm:spPr/>
      <dgm:t>
        <a:bodyPr/>
        <a:lstStyle/>
        <a:p>
          <a:endParaRPr lang="ru-RU"/>
        </a:p>
      </dgm:t>
    </dgm:pt>
    <dgm:pt modelId="{8D37B20B-B961-4156-BF52-AEA42DB9CE4E}">
      <dgm:prSet phldrT="[Текст]"/>
      <dgm:spPr/>
      <dgm:t>
        <a:bodyPr/>
        <a:lstStyle/>
        <a:p>
          <a:r>
            <a:rPr lang="ru-RU" dirty="0" err="1"/>
            <a:t>Ектодерма</a:t>
          </a:r>
          <a:endParaRPr lang="ru-RU" dirty="0"/>
        </a:p>
        <a:p>
          <a:r>
            <a:rPr lang="ru-RU" dirty="0" err="1"/>
            <a:t>Дає</a:t>
          </a:r>
          <a:r>
            <a:rPr lang="ru-RU" dirty="0"/>
            <a:t> початок </a:t>
          </a:r>
          <a:r>
            <a:rPr lang="ru-RU" dirty="0" err="1"/>
            <a:t>нервовій</a:t>
          </a:r>
          <a:r>
            <a:rPr lang="ru-RU" dirty="0"/>
            <a:t> </a:t>
          </a:r>
          <a:r>
            <a:rPr lang="ru-RU" dirty="0" err="1"/>
            <a:t>системі</a:t>
          </a:r>
          <a:r>
            <a:rPr lang="ru-RU" dirty="0"/>
            <a:t>, </a:t>
          </a:r>
          <a:r>
            <a:rPr lang="ru-RU" dirty="0" err="1"/>
            <a:t>пов'язаним</a:t>
          </a:r>
          <a:r>
            <a:rPr lang="ru-RU" dirty="0"/>
            <a:t> з нею органам </a:t>
          </a:r>
          <a:r>
            <a:rPr lang="ru-RU" dirty="0" err="1"/>
            <a:t>чуття</a:t>
          </a:r>
          <a:r>
            <a:rPr lang="ru-RU" dirty="0"/>
            <a:t>, </a:t>
          </a:r>
          <a:r>
            <a:rPr lang="ru-RU" dirty="0" err="1"/>
            <a:t>зовнішньому</a:t>
          </a:r>
          <a:r>
            <a:rPr lang="ru-RU" dirty="0"/>
            <a:t> </a:t>
          </a:r>
          <a:r>
            <a:rPr lang="ru-RU" dirty="0" err="1"/>
            <a:t>покриву</a:t>
          </a:r>
          <a:r>
            <a:rPr lang="ru-RU" dirty="0"/>
            <a:t> </a:t>
          </a:r>
          <a:r>
            <a:rPr lang="ru-RU" dirty="0" err="1"/>
            <a:t>організму</a:t>
          </a:r>
          <a:r>
            <a:rPr lang="ru-RU" dirty="0"/>
            <a:t>, </a:t>
          </a:r>
          <a:r>
            <a:rPr lang="ru-RU" dirty="0" err="1"/>
            <a:t>передній</a:t>
          </a:r>
          <a:r>
            <a:rPr lang="ru-RU" dirty="0"/>
            <a:t> та </a:t>
          </a:r>
          <a:r>
            <a:rPr lang="ru-RU" dirty="0" err="1"/>
            <a:t>задній</a:t>
          </a:r>
          <a:r>
            <a:rPr lang="ru-RU" dirty="0"/>
            <a:t> кишкам</a:t>
          </a:r>
        </a:p>
      </dgm:t>
    </dgm:pt>
    <dgm:pt modelId="{0D0611FE-B8B4-47C6-8B15-71CA92BE15D5}" type="parTrans" cxnId="{A32D04D2-B73D-49D9-BC0F-64FB5E366F44}">
      <dgm:prSet/>
      <dgm:spPr/>
      <dgm:t>
        <a:bodyPr/>
        <a:lstStyle/>
        <a:p>
          <a:endParaRPr lang="ru-RU"/>
        </a:p>
      </dgm:t>
    </dgm:pt>
    <dgm:pt modelId="{DB6F510F-057A-4856-93B1-6001C381D7BA}" type="sibTrans" cxnId="{A32D04D2-B73D-49D9-BC0F-64FB5E366F44}">
      <dgm:prSet/>
      <dgm:spPr/>
      <dgm:t>
        <a:bodyPr/>
        <a:lstStyle/>
        <a:p>
          <a:endParaRPr lang="ru-RU"/>
        </a:p>
      </dgm:t>
    </dgm:pt>
    <dgm:pt modelId="{FC5711A1-B694-40DD-A9CE-A4378D9D3A35}">
      <dgm:prSet phldrT="[Текст]"/>
      <dgm:spPr/>
      <dgm:t>
        <a:bodyPr/>
        <a:lstStyle/>
        <a:p>
          <a:r>
            <a:rPr lang="ru-RU" dirty="0" err="1"/>
            <a:t>Ентодерма</a:t>
          </a:r>
          <a:endParaRPr lang="ru-RU" dirty="0"/>
        </a:p>
        <a:p>
          <a:r>
            <a:rPr lang="ru-RU" dirty="0" err="1"/>
            <a:t>Дає</a:t>
          </a:r>
          <a:r>
            <a:rPr lang="ru-RU" dirty="0"/>
            <a:t> початок </a:t>
          </a:r>
          <a:r>
            <a:rPr lang="ru-RU" dirty="0" err="1"/>
            <a:t>хорді</a:t>
          </a:r>
          <a:r>
            <a:rPr lang="ru-RU" dirty="0"/>
            <a:t> кишечника й </a:t>
          </a:r>
          <a:r>
            <a:rPr lang="ru-RU" dirty="0" err="1"/>
            <a:t>пов'язаним</a:t>
          </a:r>
          <a:r>
            <a:rPr lang="ru-RU" dirty="0"/>
            <a:t> </a:t>
          </a:r>
          <a:r>
            <a:rPr lang="ru-RU" dirty="0" err="1"/>
            <a:t>із</a:t>
          </a:r>
          <a:r>
            <a:rPr lang="ru-RU" dirty="0"/>
            <a:t> ним органам: </a:t>
          </a:r>
          <a:r>
            <a:rPr lang="ru-RU" dirty="0" err="1"/>
            <a:t>шлунку</a:t>
          </a:r>
          <a:r>
            <a:rPr lang="ru-RU" dirty="0"/>
            <a:t>, </a:t>
          </a:r>
          <a:r>
            <a:rPr lang="ru-RU" dirty="0" err="1"/>
            <a:t>печінці</a:t>
          </a:r>
          <a:r>
            <a:rPr lang="ru-RU" dirty="0"/>
            <a:t> </a:t>
          </a:r>
          <a:r>
            <a:rPr lang="ru-RU" dirty="0" err="1"/>
            <a:t>тощо</a:t>
          </a:r>
          <a:r>
            <a:rPr lang="ru-RU" dirty="0"/>
            <a:t>, органам </a:t>
          </a:r>
          <a:r>
            <a:rPr lang="ru-RU" dirty="0" err="1"/>
            <a:t>дихання</a:t>
          </a:r>
          <a:r>
            <a:rPr lang="ru-RU" dirty="0"/>
            <a:t> – </a:t>
          </a:r>
          <a:r>
            <a:rPr lang="ru-RU" dirty="0" err="1"/>
            <a:t>легеням</a:t>
          </a:r>
          <a:endParaRPr lang="ru-RU" dirty="0"/>
        </a:p>
      </dgm:t>
    </dgm:pt>
    <dgm:pt modelId="{FF34BFC9-2B9E-48E6-8DBC-4D52048701E5}" type="parTrans" cxnId="{81D77A6C-D9F7-430E-86D3-29F441D47C13}">
      <dgm:prSet/>
      <dgm:spPr/>
      <dgm:t>
        <a:bodyPr/>
        <a:lstStyle/>
        <a:p>
          <a:endParaRPr lang="ru-RU"/>
        </a:p>
      </dgm:t>
    </dgm:pt>
    <dgm:pt modelId="{182D8A69-1DCB-4069-B5A3-31EB7F4CF95C}" type="sibTrans" cxnId="{81D77A6C-D9F7-430E-86D3-29F441D47C13}">
      <dgm:prSet/>
      <dgm:spPr/>
      <dgm:t>
        <a:bodyPr/>
        <a:lstStyle/>
        <a:p>
          <a:endParaRPr lang="ru-RU"/>
        </a:p>
      </dgm:t>
    </dgm:pt>
    <dgm:pt modelId="{6E5B8E1E-A7F3-440C-8BB9-45DA7CB59545}">
      <dgm:prSet phldrT="[Текст]"/>
      <dgm:spPr/>
      <dgm:t>
        <a:bodyPr/>
        <a:lstStyle/>
        <a:p>
          <a:r>
            <a:rPr lang="ru-RU" dirty="0"/>
            <a:t>Мезодерма</a:t>
          </a:r>
        </a:p>
        <a:p>
          <a:r>
            <a:rPr lang="ru-RU" dirty="0" err="1"/>
            <a:t>Дає</a:t>
          </a:r>
          <a:r>
            <a:rPr lang="ru-RU" dirty="0"/>
            <a:t> початок </a:t>
          </a:r>
          <a:r>
            <a:rPr lang="ru-RU" dirty="0" err="1"/>
            <a:t>мускулатурі</a:t>
          </a:r>
          <a:r>
            <a:rPr lang="ru-RU" dirty="0"/>
            <a:t>, </a:t>
          </a:r>
          <a:r>
            <a:rPr lang="ru-RU" dirty="0" err="1"/>
            <a:t>усім</a:t>
          </a:r>
          <a:r>
            <a:rPr lang="ru-RU" dirty="0"/>
            <a:t> </a:t>
          </a:r>
          <a:r>
            <a:rPr lang="ru-RU" dirty="0" err="1"/>
            <a:t>хрящовим</a:t>
          </a:r>
          <a:r>
            <a:rPr lang="ru-RU" dirty="0"/>
            <a:t> і </a:t>
          </a:r>
          <a:r>
            <a:rPr lang="ru-RU" dirty="0" err="1"/>
            <a:t>кістковим</a:t>
          </a:r>
          <a:r>
            <a:rPr lang="ru-RU" dirty="0"/>
            <a:t> </a:t>
          </a:r>
          <a:r>
            <a:rPr lang="ru-RU" dirty="0" err="1"/>
            <a:t>елементам</a:t>
          </a:r>
          <a:r>
            <a:rPr lang="ru-RU" dirty="0"/>
            <a:t> скелета, </a:t>
          </a:r>
          <a:r>
            <a:rPr lang="ru-RU" dirty="0" err="1"/>
            <a:t>кровоносній</a:t>
          </a:r>
          <a:r>
            <a:rPr lang="ru-RU" dirty="0"/>
            <a:t> і </a:t>
          </a:r>
          <a:r>
            <a:rPr lang="ru-RU" dirty="0" err="1"/>
            <a:t>сечостатевій</a:t>
          </a:r>
          <a:r>
            <a:rPr lang="ru-RU" dirty="0"/>
            <a:t> системам</a:t>
          </a:r>
        </a:p>
      </dgm:t>
    </dgm:pt>
    <dgm:pt modelId="{4C5200EF-8C03-4663-B512-0DFFFC2F6AB6}" type="parTrans" cxnId="{08F926A5-111C-469F-8248-B023848387F4}">
      <dgm:prSet/>
      <dgm:spPr/>
      <dgm:t>
        <a:bodyPr/>
        <a:lstStyle/>
        <a:p>
          <a:endParaRPr lang="ru-RU"/>
        </a:p>
      </dgm:t>
    </dgm:pt>
    <dgm:pt modelId="{503AD1B3-A10B-48A1-838D-6247DF91F21B}" type="sibTrans" cxnId="{08F926A5-111C-469F-8248-B023848387F4}">
      <dgm:prSet/>
      <dgm:spPr/>
      <dgm:t>
        <a:bodyPr/>
        <a:lstStyle/>
        <a:p>
          <a:endParaRPr lang="ru-RU"/>
        </a:p>
      </dgm:t>
    </dgm:pt>
    <dgm:pt modelId="{BCA8A687-D535-4B9B-9AA3-C5F22A78C969}" type="pres">
      <dgm:prSet presAssocID="{F4CF0688-4BB9-41F9-96E8-FEB61B2AF3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6780DA-8253-4772-9850-5FB3B9B47B5E}" type="pres">
      <dgm:prSet presAssocID="{D48E19D4-C79D-499C-8FB5-87A314EA76B1}" presName="centerShape" presStyleLbl="node0" presStyleIdx="0" presStyleCnt="1"/>
      <dgm:spPr/>
    </dgm:pt>
    <dgm:pt modelId="{78BAB108-8528-437F-9E29-3B0201E7F103}" type="pres">
      <dgm:prSet presAssocID="{0D0611FE-B8B4-47C6-8B15-71CA92BE15D5}" presName="parTrans" presStyleLbl="bgSibTrans2D1" presStyleIdx="0" presStyleCnt="3"/>
      <dgm:spPr/>
    </dgm:pt>
    <dgm:pt modelId="{89A34A58-31A9-44C2-A584-3B721A3265E7}" type="pres">
      <dgm:prSet presAssocID="{8D37B20B-B961-4156-BF52-AEA42DB9CE4E}" presName="node" presStyleLbl="node1" presStyleIdx="0" presStyleCnt="3">
        <dgm:presLayoutVars>
          <dgm:bulletEnabled val="1"/>
        </dgm:presLayoutVars>
      </dgm:prSet>
      <dgm:spPr/>
    </dgm:pt>
    <dgm:pt modelId="{C12EFD50-A851-4FA9-B844-05829B8A8251}" type="pres">
      <dgm:prSet presAssocID="{FF34BFC9-2B9E-48E6-8DBC-4D52048701E5}" presName="parTrans" presStyleLbl="bgSibTrans2D1" presStyleIdx="1" presStyleCnt="3"/>
      <dgm:spPr/>
    </dgm:pt>
    <dgm:pt modelId="{1C823F21-8BDB-4BCF-B0E8-AF6B46A13BAE}" type="pres">
      <dgm:prSet presAssocID="{FC5711A1-B694-40DD-A9CE-A4378D9D3A35}" presName="node" presStyleLbl="node1" presStyleIdx="1" presStyleCnt="3">
        <dgm:presLayoutVars>
          <dgm:bulletEnabled val="1"/>
        </dgm:presLayoutVars>
      </dgm:prSet>
      <dgm:spPr/>
    </dgm:pt>
    <dgm:pt modelId="{ABF99610-EE81-4CE6-8413-42BD74EE82BB}" type="pres">
      <dgm:prSet presAssocID="{4C5200EF-8C03-4663-B512-0DFFFC2F6AB6}" presName="parTrans" presStyleLbl="bgSibTrans2D1" presStyleIdx="2" presStyleCnt="3"/>
      <dgm:spPr/>
    </dgm:pt>
    <dgm:pt modelId="{C41200E1-AE44-41DE-8DF1-87FB24551C1E}" type="pres">
      <dgm:prSet presAssocID="{6E5B8E1E-A7F3-440C-8BB9-45DA7CB59545}" presName="node" presStyleLbl="node1" presStyleIdx="2" presStyleCnt="3">
        <dgm:presLayoutVars>
          <dgm:bulletEnabled val="1"/>
        </dgm:presLayoutVars>
      </dgm:prSet>
      <dgm:spPr/>
    </dgm:pt>
  </dgm:ptLst>
  <dgm:cxnLst>
    <dgm:cxn modelId="{8D538B39-FF3F-4C90-88EB-3734412469F2}" type="presOf" srcId="{D48E19D4-C79D-499C-8FB5-87A314EA76B1}" destId="{5E6780DA-8253-4772-9850-5FB3B9B47B5E}" srcOrd="0" destOrd="0" presId="urn:microsoft.com/office/officeart/2005/8/layout/radial4"/>
    <dgm:cxn modelId="{3B224F60-7829-4FE4-9B6E-98A0AF735540}" type="presOf" srcId="{0D0611FE-B8B4-47C6-8B15-71CA92BE15D5}" destId="{78BAB108-8528-437F-9E29-3B0201E7F103}" srcOrd="0" destOrd="0" presId="urn:microsoft.com/office/officeart/2005/8/layout/radial4"/>
    <dgm:cxn modelId="{36A65863-32DA-4F78-A168-4991DEBD6766}" type="presOf" srcId="{F4CF0688-4BB9-41F9-96E8-FEB61B2AF35B}" destId="{BCA8A687-D535-4B9B-9AA3-C5F22A78C969}" srcOrd="0" destOrd="0" presId="urn:microsoft.com/office/officeart/2005/8/layout/radial4"/>
    <dgm:cxn modelId="{81D77A6C-D9F7-430E-86D3-29F441D47C13}" srcId="{D48E19D4-C79D-499C-8FB5-87A314EA76B1}" destId="{FC5711A1-B694-40DD-A9CE-A4378D9D3A35}" srcOrd="1" destOrd="0" parTransId="{FF34BFC9-2B9E-48E6-8DBC-4D52048701E5}" sibTransId="{182D8A69-1DCB-4069-B5A3-31EB7F4CF95C}"/>
    <dgm:cxn modelId="{0E92D16F-E404-4BA3-9A32-55ABDCD7B404}" type="presOf" srcId="{FF34BFC9-2B9E-48E6-8DBC-4D52048701E5}" destId="{C12EFD50-A851-4FA9-B844-05829B8A8251}" srcOrd="0" destOrd="0" presId="urn:microsoft.com/office/officeart/2005/8/layout/radial4"/>
    <dgm:cxn modelId="{D1859854-40FA-4C23-B195-87CF525D597B}" type="presOf" srcId="{8D37B20B-B961-4156-BF52-AEA42DB9CE4E}" destId="{89A34A58-31A9-44C2-A584-3B721A3265E7}" srcOrd="0" destOrd="0" presId="urn:microsoft.com/office/officeart/2005/8/layout/radial4"/>
    <dgm:cxn modelId="{8367729E-755B-409C-83E9-8CB8132A0B29}" type="presOf" srcId="{FC5711A1-B694-40DD-A9CE-A4378D9D3A35}" destId="{1C823F21-8BDB-4BCF-B0E8-AF6B46A13BAE}" srcOrd="0" destOrd="0" presId="urn:microsoft.com/office/officeart/2005/8/layout/radial4"/>
    <dgm:cxn modelId="{08F926A5-111C-469F-8248-B023848387F4}" srcId="{D48E19D4-C79D-499C-8FB5-87A314EA76B1}" destId="{6E5B8E1E-A7F3-440C-8BB9-45DA7CB59545}" srcOrd="2" destOrd="0" parTransId="{4C5200EF-8C03-4663-B512-0DFFFC2F6AB6}" sibTransId="{503AD1B3-A10B-48A1-838D-6247DF91F21B}"/>
    <dgm:cxn modelId="{A32D04D2-B73D-49D9-BC0F-64FB5E366F44}" srcId="{D48E19D4-C79D-499C-8FB5-87A314EA76B1}" destId="{8D37B20B-B961-4156-BF52-AEA42DB9CE4E}" srcOrd="0" destOrd="0" parTransId="{0D0611FE-B8B4-47C6-8B15-71CA92BE15D5}" sibTransId="{DB6F510F-057A-4856-93B1-6001C381D7BA}"/>
    <dgm:cxn modelId="{68BAA5DA-71C2-42A7-8309-D5B65FBB445E}" type="presOf" srcId="{4C5200EF-8C03-4663-B512-0DFFFC2F6AB6}" destId="{ABF99610-EE81-4CE6-8413-42BD74EE82BB}" srcOrd="0" destOrd="0" presId="urn:microsoft.com/office/officeart/2005/8/layout/radial4"/>
    <dgm:cxn modelId="{67FD36E7-F0CB-4AD5-8FEE-5DA3EBF5E1D1}" type="presOf" srcId="{6E5B8E1E-A7F3-440C-8BB9-45DA7CB59545}" destId="{C41200E1-AE44-41DE-8DF1-87FB24551C1E}" srcOrd="0" destOrd="0" presId="urn:microsoft.com/office/officeart/2005/8/layout/radial4"/>
    <dgm:cxn modelId="{923952F9-A022-44C2-84E2-42A060053435}" srcId="{F4CF0688-4BB9-41F9-96E8-FEB61B2AF35B}" destId="{D48E19D4-C79D-499C-8FB5-87A314EA76B1}" srcOrd="0" destOrd="0" parTransId="{189EF628-6D3B-4BA4-9C87-62DFC09E8AA2}" sibTransId="{063F291E-720C-4DEF-AFD8-B2D7DAF9BF88}"/>
    <dgm:cxn modelId="{BDA698F1-97AF-4900-80D8-971C3D5DBF24}" type="presParOf" srcId="{BCA8A687-D535-4B9B-9AA3-C5F22A78C969}" destId="{5E6780DA-8253-4772-9850-5FB3B9B47B5E}" srcOrd="0" destOrd="0" presId="urn:microsoft.com/office/officeart/2005/8/layout/radial4"/>
    <dgm:cxn modelId="{018FEB0B-433D-474C-A8CB-A6A65D667C34}" type="presParOf" srcId="{BCA8A687-D535-4B9B-9AA3-C5F22A78C969}" destId="{78BAB108-8528-437F-9E29-3B0201E7F103}" srcOrd="1" destOrd="0" presId="urn:microsoft.com/office/officeart/2005/8/layout/radial4"/>
    <dgm:cxn modelId="{A4715CEC-5CBC-4104-84DA-FC4DBA75919B}" type="presParOf" srcId="{BCA8A687-D535-4B9B-9AA3-C5F22A78C969}" destId="{89A34A58-31A9-44C2-A584-3B721A3265E7}" srcOrd="2" destOrd="0" presId="urn:microsoft.com/office/officeart/2005/8/layout/radial4"/>
    <dgm:cxn modelId="{C5DADF80-9FEE-4722-9242-66EAD25BA484}" type="presParOf" srcId="{BCA8A687-D535-4B9B-9AA3-C5F22A78C969}" destId="{C12EFD50-A851-4FA9-B844-05829B8A8251}" srcOrd="3" destOrd="0" presId="urn:microsoft.com/office/officeart/2005/8/layout/radial4"/>
    <dgm:cxn modelId="{4BD32D0D-9BED-43E1-8083-E7CD2C27DC16}" type="presParOf" srcId="{BCA8A687-D535-4B9B-9AA3-C5F22A78C969}" destId="{1C823F21-8BDB-4BCF-B0E8-AF6B46A13BAE}" srcOrd="4" destOrd="0" presId="urn:microsoft.com/office/officeart/2005/8/layout/radial4"/>
    <dgm:cxn modelId="{1F9430B0-7E81-485A-9A01-16092DD83BBB}" type="presParOf" srcId="{BCA8A687-D535-4B9B-9AA3-C5F22A78C969}" destId="{ABF99610-EE81-4CE6-8413-42BD74EE82BB}" srcOrd="5" destOrd="0" presId="urn:microsoft.com/office/officeart/2005/8/layout/radial4"/>
    <dgm:cxn modelId="{2E60005E-E1D1-46E0-A65E-B2BA95F94CC3}" type="presParOf" srcId="{BCA8A687-D535-4B9B-9AA3-C5F22A78C969}" destId="{C41200E1-AE44-41DE-8DF1-87FB24551C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E5E68-FD48-42D9-AE2B-8A00E54C8F7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D4255-C036-4370-A4C4-6B432433E99E}">
      <dgm:prSet phldrT="[Текст]"/>
      <dgm:spPr/>
      <dgm:t>
        <a:bodyPr/>
        <a:lstStyle/>
        <a:p>
          <a:r>
            <a:rPr lang="uk-UA" dirty="0"/>
            <a:t>Типи розвитку</a:t>
          </a:r>
          <a:endParaRPr lang="ru-RU" dirty="0"/>
        </a:p>
      </dgm:t>
    </dgm:pt>
    <dgm:pt modelId="{4082DCE7-CA6D-4EA0-B73D-9C05F0CAC2F9}" type="parTrans" cxnId="{45D6382E-A3D5-497B-824F-D68E2867DDFF}">
      <dgm:prSet/>
      <dgm:spPr/>
      <dgm:t>
        <a:bodyPr/>
        <a:lstStyle/>
        <a:p>
          <a:endParaRPr lang="ru-RU"/>
        </a:p>
      </dgm:t>
    </dgm:pt>
    <dgm:pt modelId="{FD185915-BD72-4CB3-9C40-9FEE19384B12}" type="sibTrans" cxnId="{45D6382E-A3D5-497B-824F-D68E2867DDFF}">
      <dgm:prSet/>
      <dgm:spPr/>
      <dgm:t>
        <a:bodyPr/>
        <a:lstStyle/>
        <a:p>
          <a:endParaRPr lang="ru-RU"/>
        </a:p>
      </dgm:t>
    </dgm:pt>
    <dgm:pt modelId="{E163C430-AE1B-492F-B58E-D123B46706D9}">
      <dgm:prSet phldrT="[Текст]"/>
      <dgm:spPr/>
      <dgm:t>
        <a:bodyPr/>
        <a:lstStyle/>
        <a:p>
          <a:r>
            <a:rPr lang="uk-UA" dirty="0"/>
            <a:t>Прямий</a:t>
          </a:r>
        </a:p>
        <a:p>
          <a:r>
            <a:rPr lang="ru-RU" dirty="0"/>
            <a:t>(</a:t>
          </a:r>
          <a:r>
            <a:rPr lang="ru-RU" dirty="0" err="1"/>
            <a:t>неличинковий</a:t>
          </a:r>
          <a:r>
            <a:rPr lang="ru-RU" dirty="0"/>
            <a:t>, </a:t>
          </a:r>
          <a:r>
            <a:rPr lang="ru-RU" dirty="0" err="1"/>
            <a:t>розвиток</a:t>
          </a:r>
          <a:r>
            <a:rPr lang="ru-RU" dirty="0"/>
            <a:t> без метаморфозу) </a:t>
          </a:r>
        </a:p>
      </dgm:t>
    </dgm:pt>
    <dgm:pt modelId="{B9EE4D81-E8E9-4731-A8B9-272B2D119F14}" type="parTrans" cxnId="{23D1016B-AB94-4A91-8300-6364DBC3E08A}">
      <dgm:prSet/>
      <dgm:spPr/>
      <dgm:t>
        <a:bodyPr/>
        <a:lstStyle/>
        <a:p>
          <a:endParaRPr lang="ru-RU"/>
        </a:p>
      </dgm:t>
    </dgm:pt>
    <dgm:pt modelId="{EB6826E0-D802-441E-A380-F9150957AA6D}" type="sibTrans" cxnId="{23D1016B-AB94-4A91-8300-6364DBC3E08A}">
      <dgm:prSet/>
      <dgm:spPr/>
      <dgm:t>
        <a:bodyPr/>
        <a:lstStyle/>
        <a:p>
          <a:endParaRPr lang="ru-RU"/>
        </a:p>
      </dgm:t>
    </dgm:pt>
    <dgm:pt modelId="{B248660F-349C-4A11-A0EA-0B66E9A72FA2}">
      <dgm:prSet phldrT="[Текст]"/>
      <dgm:spPr/>
      <dgm:t>
        <a:bodyPr/>
        <a:lstStyle/>
        <a:p>
          <a:r>
            <a:rPr lang="uk-UA" dirty="0"/>
            <a:t>Непрямий</a:t>
          </a:r>
        </a:p>
        <a:p>
          <a:r>
            <a:rPr lang="ru-RU" dirty="0"/>
            <a:t>(</a:t>
          </a:r>
          <a:r>
            <a:rPr lang="ru-RU" dirty="0" err="1"/>
            <a:t>личинковий</a:t>
          </a:r>
          <a:r>
            <a:rPr lang="ru-RU" dirty="0"/>
            <a:t>, </a:t>
          </a:r>
          <a:r>
            <a:rPr lang="ru-RU" dirty="0" err="1"/>
            <a:t>розвиток</a:t>
          </a:r>
          <a:r>
            <a:rPr lang="ru-RU" dirty="0"/>
            <a:t> з метаморфозом)</a:t>
          </a:r>
        </a:p>
      </dgm:t>
    </dgm:pt>
    <dgm:pt modelId="{96C40248-E048-4F40-A24D-CEEDD8DD4B51}" type="parTrans" cxnId="{7528C948-80CD-4CF7-98F9-1C80D50787C8}">
      <dgm:prSet/>
      <dgm:spPr/>
      <dgm:t>
        <a:bodyPr/>
        <a:lstStyle/>
        <a:p>
          <a:endParaRPr lang="ru-RU"/>
        </a:p>
      </dgm:t>
    </dgm:pt>
    <dgm:pt modelId="{06F1BAA8-1EB0-466E-BDDD-12B8C234195A}" type="sibTrans" cxnId="{7528C948-80CD-4CF7-98F9-1C80D50787C8}">
      <dgm:prSet/>
      <dgm:spPr/>
      <dgm:t>
        <a:bodyPr/>
        <a:lstStyle/>
        <a:p>
          <a:endParaRPr lang="ru-RU"/>
        </a:p>
      </dgm:t>
    </dgm:pt>
    <dgm:pt modelId="{26E32914-7854-4A34-802A-B0A5689206F0}" type="pres">
      <dgm:prSet presAssocID="{7A7E5E68-FD48-42D9-AE2B-8A00E54C8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32DFC5-7BBC-4D66-BDB3-358D8399436D}" type="pres">
      <dgm:prSet presAssocID="{712D4255-C036-4370-A4C4-6B432433E99E}" presName="hierRoot1" presStyleCnt="0">
        <dgm:presLayoutVars>
          <dgm:hierBranch val="init"/>
        </dgm:presLayoutVars>
      </dgm:prSet>
      <dgm:spPr/>
    </dgm:pt>
    <dgm:pt modelId="{6D4C5668-ED18-4F5D-ACA9-168E4F2E61EC}" type="pres">
      <dgm:prSet presAssocID="{712D4255-C036-4370-A4C4-6B432433E99E}" presName="rootComposite1" presStyleCnt="0"/>
      <dgm:spPr/>
    </dgm:pt>
    <dgm:pt modelId="{E2733BF9-9D67-4177-884E-EF6386DF00B3}" type="pres">
      <dgm:prSet presAssocID="{712D4255-C036-4370-A4C4-6B432433E99E}" presName="rootText1" presStyleLbl="node0" presStyleIdx="0" presStyleCnt="1" custScaleX="85125" custScaleY="46027">
        <dgm:presLayoutVars>
          <dgm:chPref val="3"/>
        </dgm:presLayoutVars>
      </dgm:prSet>
      <dgm:spPr/>
    </dgm:pt>
    <dgm:pt modelId="{2FA14DCA-4B9A-4A36-9FA8-EDC8F8D2DB9C}" type="pres">
      <dgm:prSet presAssocID="{712D4255-C036-4370-A4C4-6B432433E99E}" presName="rootConnector1" presStyleLbl="node1" presStyleIdx="0" presStyleCnt="0"/>
      <dgm:spPr/>
    </dgm:pt>
    <dgm:pt modelId="{6884E0D1-F1F4-4075-98F4-0B23D64267D1}" type="pres">
      <dgm:prSet presAssocID="{712D4255-C036-4370-A4C4-6B432433E99E}" presName="hierChild2" presStyleCnt="0"/>
      <dgm:spPr/>
    </dgm:pt>
    <dgm:pt modelId="{5B63D4F2-121D-4C32-9A5C-FAD6D61CA0CF}" type="pres">
      <dgm:prSet presAssocID="{B9EE4D81-E8E9-4731-A8B9-272B2D119F14}" presName="Name37" presStyleLbl="parChTrans1D2" presStyleIdx="0" presStyleCnt="2"/>
      <dgm:spPr/>
    </dgm:pt>
    <dgm:pt modelId="{EB32DED9-C64E-480A-BBF7-8897CE9D6C51}" type="pres">
      <dgm:prSet presAssocID="{E163C430-AE1B-492F-B58E-D123B46706D9}" presName="hierRoot2" presStyleCnt="0">
        <dgm:presLayoutVars>
          <dgm:hierBranch val="init"/>
        </dgm:presLayoutVars>
      </dgm:prSet>
      <dgm:spPr/>
    </dgm:pt>
    <dgm:pt modelId="{E6609CF2-F22E-4F2F-AA5F-B4989CEB87E7}" type="pres">
      <dgm:prSet presAssocID="{E163C430-AE1B-492F-B58E-D123B46706D9}" presName="rootComposite" presStyleCnt="0"/>
      <dgm:spPr/>
    </dgm:pt>
    <dgm:pt modelId="{7867D01E-2F58-4BF1-9653-CC1878A65802}" type="pres">
      <dgm:prSet presAssocID="{E163C430-AE1B-492F-B58E-D123B46706D9}" presName="rootText" presStyleLbl="node2" presStyleIdx="0" presStyleCnt="2">
        <dgm:presLayoutVars>
          <dgm:chPref val="3"/>
        </dgm:presLayoutVars>
      </dgm:prSet>
      <dgm:spPr/>
    </dgm:pt>
    <dgm:pt modelId="{34F0C251-7CA3-4594-AE6F-1DADED2AF424}" type="pres">
      <dgm:prSet presAssocID="{E163C430-AE1B-492F-B58E-D123B46706D9}" presName="rootConnector" presStyleLbl="node2" presStyleIdx="0" presStyleCnt="2"/>
      <dgm:spPr/>
    </dgm:pt>
    <dgm:pt modelId="{C9F28AAB-B8F1-4498-989B-81CA903AD23E}" type="pres">
      <dgm:prSet presAssocID="{E163C430-AE1B-492F-B58E-D123B46706D9}" presName="hierChild4" presStyleCnt="0"/>
      <dgm:spPr/>
    </dgm:pt>
    <dgm:pt modelId="{67EF82C2-158C-4292-BEFA-BC63825D5C58}" type="pres">
      <dgm:prSet presAssocID="{E163C430-AE1B-492F-B58E-D123B46706D9}" presName="hierChild5" presStyleCnt="0"/>
      <dgm:spPr/>
    </dgm:pt>
    <dgm:pt modelId="{BA916A2A-931B-4CC0-9ED1-2D9F10832005}" type="pres">
      <dgm:prSet presAssocID="{96C40248-E048-4F40-A24D-CEEDD8DD4B51}" presName="Name37" presStyleLbl="parChTrans1D2" presStyleIdx="1" presStyleCnt="2"/>
      <dgm:spPr/>
    </dgm:pt>
    <dgm:pt modelId="{708BB3FA-51EE-4B41-98CD-56CEBE99DB51}" type="pres">
      <dgm:prSet presAssocID="{B248660F-349C-4A11-A0EA-0B66E9A72FA2}" presName="hierRoot2" presStyleCnt="0">
        <dgm:presLayoutVars>
          <dgm:hierBranch val="init"/>
        </dgm:presLayoutVars>
      </dgm:prSet>
      <dgm:spPr/>
    </dgm:pt>
    <dgm:pt modelId="{02130F43-EF74-4836-AB2B-D4EB1A009A8E}" type="pres">
      <dgm:prSet presAssocID="{B248660F-349C-4A11-A0EA-0B66E9A72FA2}" presName="rootComposite" presStyleCnt="0"/>
      <dgm:spPr/>
    </dgm:pt>
    <dgm:pt modelId="{CFB57C15-CB2D-4786-A00C-BBD27390E7BA}" type="pres">
      <dgm:prSet presAssocID="{B248660F-349C-4A11-A0EA-0B66E9A72FA2}" presName="rootText" presStyleLbl="node2" presStyleIdx="1" presStyleCnt="2">
        <dgm:presLayoutVars>
          <dgm:chPref val="3"/>
        </dgm:presLayoutVars>
      </dgm:prSet>
      <dgm:spPr/>
    </dgm:pt>
    <dgm:pt modelId="{5E475B45-1AFE-4C0E-9ED9-AEED616CF14D}" type="pres">
      <dgm:prSet presAssocID="{B248660F-349C-4A11-A0EA-0B66E9A72FA2}" presName="rootConnector" presStyleLbl="node2" presStyleIdx="1" presStyleCnt="2"/>
      <dgm:spPr/>
    </dgm:pt>
    <dgm:pt modelId="{E214DC98-DB27-4174-BABB-DC12A13104B9}" type="pres">
      <dgm:prSet presAssocID="{B248660F-349C-4A11-A0EA-0B66E9A72FA2}" presName="hierChild4" presStyleCnt="0"/>
      <dgm:spPr/>
    </dgm:pt>
    <dgm:pt modelId="{B129BC94-3C87-4607-B011-0A30419614FE}" type="pres">
      <dgm:prSet presAssocID="{B248660F-349C-4A11-A0EA-0B66E9A72FA2}" presName="hierChild5" presStyleCnt="0"/>
      <dgm:spPr/>
    </dgm:pt>
    <dgm:pt modelId="{E92A150E-4184-468E-AFF5-EDAFE18CDDC4}" type="pres">
      <dgm:prSet presAssocID="{712D4255-C036-4370-A4C4-6B432433E99E}" presName="hierChild3" presStyleCnt="0"/>
      <dgm:spPr/>
    </dgm:pt>
  </dgm:ptLst>
  <dgm:cxnLst>
    <dgm:cxn modelId="{7F436504-BDD5-4A21-B5CD-AA5B596E48DC}" type="presOf" srcId="{96C40248-E048-4F40-A24D-CEEDD8DD4B51}" destId="{BA916A2A-931B-4CC0-9ED1-2D9F10832005}" srcOrd="0" destOrd="0" presId="urn:microsoft.com/office/officeart/2005/8/layout/orgChart1"/>
    <dgm:cxn modelId="{3924D62A-3307-4499-9317-3F13F3478B58}" type="presOf" srcId="{E163C430-AE1B-492F-B58E-D123B46706D9}" destId="{34F0C251-7CA3-4594-AE6F-1DADED2AF424}" srcOrd="1" destOrd="0" presId="urn:microsoft.com/office/officeart/2005/8/layout/orgChart1"/>
    <dgm:cxn modelId="{45D6382E-A3D5-497B-824F-D68E2867DDFF}" srcId="{7A7E5E68-FD48-42D9-AE2B-8A00E54C8F7F}" destId="{712D4255-C036-4370-A4C4-6B432433E99E}" srcOrd="0" destOrd="0" parTransId="{4082DCE7-CA6D-4EA0-B73D-9C05F0CAC2F9}" sibTransId="{FD185915-BD72-4CB3-9C40-9FEE19384B12}"/>
    <dgm:cxn modelId="{7528C948-80CD-4CF7-98F9-1C80D50787C8}" srcId="{712D4255-C036-4370-A4C4-6B432433E99E}" destId="{B248660F-349C-4A11-A0EA-0B66E9A72FA2}" srcOrd="1" destOrd="0" parTransId="{96C40248-E048-4F40-A24D-CEEDD8DD4B51}" sibTransId="{06F1BAA8-1EB0-466E-BDDD-12B8C234195A}"/>
    <dgm:cxn modelId="{23D1016B-AB94-4A91-8300-6364DBC3E08A}" srcId="{712D4255-C036-4370-A4C4-6B432433E99E}" destId="{E163C430-AE1B-492F-B58E-D123B46706D9}" srcOrd="0" destOrd="0" parTransId="{B9EE4D81-E8E9-4731-A8B9-272B2D119F14}" sibTransId="{EB6826E0-D802-441E-A380-F9150957AA6D}"/>
    <dgm:cxn modelId="{04EC6857-9562-421B-B582-0BFA93855BBA}" type="presOf" srcId="{B248660F-349C-4A11-A0EA-0B66E9A72FA2}" destId="{5E475B45-1AFE-4C0E-9ED9-AEED616CF14D}" srcOrd="1" destOrd="0" presId="urn:microsoft.com/office/officeart/2005/8/layout/orgChart1"/>
    <dgm:cxn modelId="{1A3EEC7D-9698-47D0-9E0A-052217016FD7}" type="presOf" srcId="{B248660F-349C-4A11-A0EA-0B66E9A72FA2}" destId="{CFB57C15-CB2D-4786-A00C-BBD27390E7BA}" srcOrd="0" destOrd="0" presId="urn:microsoft.com/office/officeart/2005/8/layout/orgChart1"/>
    <dgm:cxn modelId="{F1928D88-B9B4-4C35-94B5-ABAD8BF546D0}" type="presOf" srcId="{712D4255-C036-4370-A4C4-6B432433E99E}" destId="{E2733BF9-9D67-4177-884E-EF6386DF00B3}" srcOrd="0" destOrd="0" presId="urn:microsoft.com/office/officeart/2005/8/layout/orgChart1"/>
    <dgm:cxn modelId="{76E93ED1-8F3D-4229-A691-978E34D860A7}" type="presOf" srcId="{E163C430-AE1B-492F-B58E-D123B46706D9}" destId="{7867D01E-2F58-4BF1-9653-CC1878A65802}" srcOrd="0" destOrd="0" presId="urn:microsoft.com/office/officeart/2005/8/layout/orgChart1"/>
    <dgm:cxn modelId="{72A227ED-4A06-4D26-A5FB-C44F0DD826EA}" type="presOf" srcId="{B9EE4D81-E8E9-4731-A8B9-272B2D119F14}" destId="{5B63D4F2-121D-4C32-9A5C-FAD6D61CA0CF}" srcOrd="0" destOrd="0" presId="urn:microsoft.com/office/officeart/2005/8/layout/orgChart1"/>
    <dgm:cxn modelId="{CC2C93EF-257A-4B5C-8115-76B599DC9484}" type="presOf" srcId="{712D4255-C036-4370-A4C4-6B432433E99E}" destId="{2FA14DCA-4B9A-4A36-9FA8-EDC8F8D2DB9C}" srcOrd="1" destOrd="0" presId="urn:microsoft.com/office/officeart/2005/8/layout/orgChart1"/>
    <dgm:cxn modelId="{54F08DF7-6B7C-4493-BE26-AEF50FAA92D2}" type="presOf" srcId="{7A7E5E68-FD48-42D9-AE2B-8A00E54C8F7F}" destId="{26E32914-7854-4A34-802A-B0A5689206F0}" srcOrd="0" destOrd="0" presId="urn:microsoft.com/office/officeart/2005/8/layout/orgChart1"/>
    <dgm:cxn modelId="{30062C25-3BAC-4097-BBDF-17BA6F7BFB2E}" type="presParOf" srcId="{26E32914-7854-4A34-802A-B0A5689206F0}" destId="{EC32DFC5-7BBC-4D66-BDB3-358D8399436D}" srcOrd="0" destOrd="0" presId="urn:microsoft.com/office/officeart/2005/8/layout/orgChart1"/>
    <dgm:cxn modelId="{A1A18DEC-8450-488C-AF34-1EACD719574D}" type="presParOf" srcId="{EC32DFC5-7BBC-4D66-BDB3-358D8399436D}" destId="{6D4C5668-ED18-4F5D-ACA9-168E4F2E61EC}" srcOrd="0" destOrd="0" presId="urn:microsoft.com/office/officeart/2005/8/layout/orgChart1"/>
    <dgm:cxn modelId="{2688158D-E3A3-4017-A1E9-7B1171D7CFD8}" type="presParOf" srcId="{6D4C5668-ED18-4F5D-ACA9-168E4F2E61EC}" destId="{E2733BF9-9D67-4177-884E-EF6386DF00B3}" srcOrd="0" destOrd="0" presId="urn:microsoft.com/office/officeart/2005/8/layout/orgChart1"/>
    <dgm:cxn modelId="{7BD75765-FC9E-495E-AFE9-5FF84EF43EAD}" type="presParOf" srcId="{6D4C5668-ED18-4F5D-ACA9-168E4F2E61EC}" destId="{2FA14DCA-4B9A-4A36-9FA8-EDC8F8D2DB9C}" srcOrd="1" destOrd="0" presId="urn:microsoft.com/office/officeart/2005/8/layout/orgChart1"/>
    <dgm:cxn modelId="{DE8EBE59-B9C1-4DCE-99E9-721001059A99}" type="presParOf" srcId="{EC32DFC5-7BBC-4D66-BDB3-358D8399436D}" destId="{6884E0D1-F1F4-4075-98F4-0B23D64267D1}" srcOrd="1" destOrd="0" presId="urn:microsoft.com/office/officeart/2005/8/layout/orgChart1"/>
    <dgm:cxn modelId="{1034B200-E85F-4180-8242-6E0AB54586CE}" type="presParOf" srcId="{6884E0D1-F1F4-4075-98F4-0B23D64267D1}" destId="{5B63D4F2-121D-4C32-9A5C-FAD6D61CA0CF}" srcOrd="0" destOrd="0" presId="urn:microsoft.com/office/officeart/2005/8/layout/orgChart1"/>
    <dgm:cxn modelId="{B2527524-9566-424D-BB33-F87784FF0165}" type="presParOf" srcId="{6884E0D1-F1F4-4075-98F4-0B23D64267D1}" destId="{EB32DED9-C64E-480A-BBF7-8897CE9D6C51}" srcOrd="1" destOrd="0" presId="urn:microsoft.com/office/officeart/2005/8/layout/orgChart1"/>
    <dgm:cxn modelId="{AAEFF11C-D2FC-4AB3-A470-F136A43AB633}" type="presParOf" srcId="{EB32DED9-C64E-480A-BBF7-8897CE9D6C51}" destId="{E6609CF2-F22E-4F2F-AA5F-B4989CEB87E7}" srcOrd="0" destOrd="0" presId="urn:microsoft.com/office/officeart/2005/8/layout/orgChart1"/>
    <dgm:cxn modelId="{8136D206-6D92-4839-94B1-0A39EC03643F}" type="presParOf" srcId="{E6609CF2-F22E-4F2F-AA5F-B4989CEB87E7}" destId="{7867D01E-2F58-4BF1-9653-CC1878A65802}" srcOrd="0" destOrd="0" presId="urn:microsoft.com/office/officeart/2005/8/layout/orgChart1"/>
    <dgm:cxn modelId="{5979A725-0B87-4298-955F-766F16B1DC66}" type="presParOf" srcId="{E6609CF2-F22E-4F2F-AA5F-B4989CEB87E7}" destId="{34F0C251-7CA3-4594-AE6F-1DADED2AF424}" srcOrd="1" destOrd="0" presId="urn:microsoft.com/office/officeart/2005/8/layout/orgChart1"/>
    <dgm:cxn modelId="{04FD517A-87D3-4820-8DDB-09EC1D13A5A7}" type="presParOf" srcId="{EB32DED9-C64E-480A-BBF7-8897CE9D6C51}" destId="{C9F28AAB-B8F1-4498-989B-81CA903AD23E}" srcOrd="1" destOrd="0" presId="urn:microsoft.com/office/officeart/2005/8/layout/orgChart1"/>
    <dgm:cxn modelId="{2D1B17CF-FB7E-42EE-B31A-ACC498CB3151}" type="presParOf" srcId="{EB32DED9-C64E-480A-BBF7-8897CE9D6C51}" destId="{67EF82C2-158C-4292-BEFA-BC63825D5C58}" srcOrd="2" destOrd="0" presId="urn:microsoft.com/office/officeart/2005/8/layout/orgChart1"/>
    <dgm:cxn modelId="{CA072546-992D-4030-AD61-C994A16894EC}" type="presParOf" srcId="{6884E0D1-F1F4-4075-98F4-0B23D64267D1}" destId="{BA916A2A-931B-4CC0-9ED1-2D9F10832005}" srcOrd="2" destOrd="0" presId="urn:microsoft.com/office/officeart/2005/8/layout/orgChart1"/>
    <dgm:cxn modelId="{0D184B84-088E-48DA-8AEE-CBA6DF7C03E3}" type="presParOf" srcId="{6884E0D1-F1F4-4075-98F4-0B23D64267D1}" destId="{708BB3FA-51EE-4B41-98CD-56CEBE99DB51}" srcOrd="3" destOrd="0" presId="urn:microsoft.com/office/officeart/2005/8/layout/orgChart1"/>
    <dgm:cxn modelId="{D305C75D-AF6B-451C-BA21-52EB5BF02412}" type="presParOf" srcId="{708BB3FA-51EE-4B41-98CD-56CEBE99DB51}" destId="{02130F43-EF74-4836-AB2B-D4EB1A009A8E}" srcOrd="0" destOrd="0" presId="urn:microsoft.com/office/officeart/2005/8/layout/orgChart1"/>
    <dgm:cxn modelId="{4BFB79BC-6271-4207-AAD1-FE0F6EF44FA3}" type="presParOf" srcId="{02130F43-EF74-4836-AB2B-D4EB1A009A8E}" destId="{CFB57C15-CB2D-4786-A00C-BBD27390E7BA}" srcOrd="0" destOrd="0" presId="urn:microsoft.com/office/officeart/2005/8/layout/orgChart1"/>
    <dgm:cxn modelId="{C0D73E42-45BB-4FE3-8DF6-8A8563485645}" type="presParOf" srcId="{02130F43-EF74-4836-AB2B-D4EB1A009A8E}" destId="{5E475B45-1AFE-4C0E-9ED9-AEED616CF14D}" srcOrd="1" destOrd="0" presId="urn:microsoft.com/office/officeart/2005/8/layout/orgChart1"/>
    <dgm:cxn modelId="{3783359A-7E17-4A1F-8C22-8FE7BE6CF603}" type="presParOf" srcId="{708BB3FA-51EE-4B41-98CD-56CEBE99DB51}" destId="{E214DC98-DB27-4174-BABB-DC12A13104B9}" srcOrd="1" destOrd="0" presId="urn:microsoft.com/office/officeart/2005/8/layout/orgChart1"/>
    <dgm:cxn modelId="{08258C04-4BC2-43A3-8F42-ADBFAD14B9C3}" type="presParOf" srcId="{708BB3FA-51EE-4B41-98CD-56CEBE99DB51}" destId="{B129BC94-3C87-4607-B011-0A30419614FE}" srcOrd="2" destOrd="0" presId="urn:microsoft.com/office/officeart/2005/8/layout/orgChart1"/>
    <dgm:cxn modelId="{1187982A-C354-4BAC-9CB8-B31C4EB88D52}" type="presParOf" srcId="{EC32DFC5-7BBC-4D66-BDB3-358D8399436D}" destId="{E92A150E-4184-468E-AFF5-EDAFE18CDD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54684E-D224-4EE7-B29A-BF6322B5CA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F48D82-B0AD-4808-85C8-477E7298B88A}">
      <dgm:prSet phldrT="[Текст]"/>
      <dgm:spPr/>
      <dgm:t>
        <a:bodyPr/>
        <a:lstStyle/>
        <a:p>
          <a:r>
            <a:rPr lang="uk-UA" b="1" u="sng" dirty="0"/>
            <a:t>Типи непрямого розвитку</a:t>
          </a:r>
          <a:endParaRPr lang="ru-RU" b="1" u="sng" dirty="0"/>
        </a:p>
      </dgm:t>
    </dgm:pt>
    <dgm:pt modelId="{C5DEEAB8-418C-44BC-88D6-4F1E45777B4B}" type="parTrans" cxnId="{57303B81-CD85-4986-8FFF-F33E83D7EEE9}">
      <dgm:prSet/>
      <dgm:spPr/>
      <dgm:t>
        <a:bodyPr/>
        <a:lstStyle/>
        <a:p>
          <a:endParaRPr lang="ru-RU"/>
        </a:p>
      </dgm:t>
    </dgm:pt>
    <dgm:pt modelId="{4B66B280-FD6D-41A2-830F-37E4F4C43244}" type="sibTrans" cxnId="{57303B81-CD85-4986-8FFF-F33E83D7EEE9}">
      <dgm:prSet/>
      <dgm:spPr/>
      <dgm:t>
        <a:bodyPr/>
        <a:lstStyle/>
        <a:p>
          <a:endParaRPr lang="ru-RU"/>
        </a:p>
      </dgm:t>
    </dgm:pt>
    <dgm:pt modelId="{A795AE4E-1B00-4BB4-BE46-DE8629CE7CE5}">
      <dgm:prSet phldrT="[Текст]"/>
      <dgm:spPr/>
      <dgm:t>
        <a:bodyPr/>
        <a:lstStyle/>
        <a:p>
          <a:r>
            <a:rPr lang="ru-RU" b="1" i="1" dirty="0" err="1"/>
            <a:t>Еволютивний</a:t>
          </a:r>
          <a:endParaRPr lang="ru-RU" b="1" i="1" dirty="0"/>
        </a:p>
        <a:p>
          <a:r>
            <a:rPr lang="ru-RU" dirty="0"/>
            <a:t>(</a:t>
          </a:r>
          <a:r>
            <a:rPr lang="ru-RU" dirty="0" err="1"/>
            <a:t>перетворення</a:t>
          </a:r>
          <a:r>
            <a:rPr lang="ru-RU" dirty="0"/>
            <a:t> личинки на </a:t>
          </a:r>
          <a:r>
            <a:rPr lang="ru-RU" dirty="0" err="1"/>
            <a:t>дорослу</a:t>
          </a:r>
          <a:r>
            <a:rPr lang="ru-RU" dirty="0"/>
            <a:t> </a:t>
          </a:r>
          <a:r>
            <a:rPr lang="ru-RU" dirty="0" err="1"/>
            <a:t>особину</a:t>
          </a:r>
          <a:r>
            <a:rPr lang="ru-RU" dirty="0"/>
            <a:t> </a:t>
          </a:r>
          <a:r>
            <a:rPr lang="ru-RU" dirty="0" err="1"/>
            <a:t>відбувається</a:t>
          </a:r>
          <a:r>
            <a:rPr lang="ru-RU" dirty="0"/>
            <a:t> </a:t>
          </a:r>
          <a:r>
            <a:rPr lang="ru-RU" dirty="0" err="1"/>
            <a:t>поступово</a:t>
          </a:r>
          <a:r>
            <a:rPr lang="ru-RU" dirty="0"/>
            <a:t> (</a:t>
          </a:r>
          <a:r>
            <a:rPr lang="ru-RU" dirty="0" err="1"/>
            <a:t>кільчасті</a:t>
          </a:r>
          <a:r>
            <a:rPr lang="ru-RU" dirty="0"/>
            <a:t> черви, </a:t>
          </a:r>
          <a:r>
            <a:rPr lang="ru-RU" dirty="0" err="1"/>
            <a:t>ракоподібні</a:t>
          </a:r>
          <a:r>
            <a:rPr lang="ru-RU" dirty="0"/>
            <a:t>)</a:t>
          </a:r>
        </a:p>
      </dgm:t>
    </dgm:pt>
    <dgm:pt modelId="{56DCAEB2-BBB9-4456-B02D-8EB6D0248720}" type="parTrans" cxnId="{694A3B34-2F25-4E86-BC62-81B0C77C4092}">
      <dgm:prSet/>
      <dgm:spPr/>
      <dgm:t>
        <a:bodyPr/>
        <a:lstStyle/>
        <a:p>
          <a:endParaRPr lang="ru-RU"/>
        </a:p>
      </dgm:t>
    </dgm:pt>
    <dgm:pt modelId="{2ABF9B0A-0E0C-48E6-AB10-E36177896246}" type="sibTrans" cxnId="{694A3B34-2F25-4E86-BC62-81B0C77C4092}">
      <dgm:prSet/>
      <dgm:spPr/>
      <dgm:t>
        <a:bodyPr/>
        <a:lstStyle/>
        <a:p>
          <a:endParaRPr lang="ru-RU"/>
        </a:p>
      </dgm:t>
    </dgm:pt>
    <dgm:pt modelId="{9D1E33B2-616C-46AA-AE77-34DA0D00FC3A}">
      <dgm:prSet phldrT="[Текст]"/>
      <dgm:spPr/>
      <dgm:t>
        <a:bodyPr/>
        <a:lstStyle/>
        <a:p>
          <a:r>
            <a:rPr lang="ru-RU" b="1" i="1" dirty="0" err="1"/>
            <a:t>Некробіотичний</a:t>
          </a:r>
          <a:endParaRPr lang="ru-RU" b="1" i="1" dirty="0"/>
        </a:p>
        <a:p>
          <a:r>
            <a:rPr lang="ru-RU" dirty="0"/>
            <a:t>(</a:t>
          </a:r>
          <a:r>
            <a:rPr lang="ru-RU" dirty="0" err="1"/>
            <a:t>під</a:t>
          </a:r>
          <a:r>
            <a:rPr lang="ru-RU" dirty="0"/>
            <a:t> час метаморфозу </a:t>
          </a:r>
          <a:r>
            <a:rPr lang="ru-RU" dirty="0" err="1"/>
            <a:t>дегенеративні</a:t>
          </a:r>
          <a:r>
            <a:rPr lang="ru-RU" dirty="0"/>
            <a:t> </a:t>
          </a:r>
          <a:r>
            <a:rPr lang="ru-RU" dirty="0" err="1"/>
            <a:t>зміни</a:t>
          </a:r>
          <a:r>
            <a:rPr lang="ru-RU" dirty="0"/>
            <a:t> </a:t>
          </a:r>
          <a:r>
            <a:rPr lang="ru-RU" dirty="0" err="1"/>
            <a:t>переважають</a:t>
          </a:r>
          <a:r>
            <a:rPr lang="ru-RU" dirty="0"/>
            <a:t> над </a:t>
          </a:r>
          <a:r>
            <a:rPr lang="ru-RU" dirty="0" err="1"/>
            <a:t>прогресивними</a:t>
          </a:r>
          <a:r>
            <a:rPr lang="ru-RU" dirty="0"/>
            <a:t> (</a:t>
          </a:r>
          <a:r>
            <a:rPr lang="ru-RU" dirty="0" err="1"/>
            <a:t>асцидії</a:t>
          </a:r>
          <a:r>
            <a:rPr lang="ru-RU" dirty="0"/>
            <a:t>) </a:t>
          </a:r>
        </a:p>
      </dgm:t>
    </dgm:pt>
    <dgm:pt modelId="{31FBC6E0-6F6E-430A-8656-AC05A2728241}" type="parTrans" cxnId="{98A7C5BB-017F-4B2F-A160-137D22231BFE}">
      <dgm:prSet/>
      <dgm:spPr/>
      <dgm:t>
        <a:bodyPr/>
        <a:lstStyle/>
        <a:p>
          <a:endParaRPr lang="ru-RU"/>
        </a:p>
      </dgm:t>
    </dgm:pt>
    <dgm:pt modelId="{71B29577-EB0A-47A5-BD1F-B1CFE69F00D0}" type="sibTrans" cxnId="{98A7C5BB-017F-4B2F-A160-137D22231BFE}">
      <dgm:prSet/>
      <dgm:spPr/>
      <dgm:t>
        <a:bodyPr/>
        <a:lstStyle/>
        <a:p>
          <a:endParaRPr lang="ru-RU"/>
        </a:p>
      </dgm:t>
    </dgm:pt>
    <dgm:pt modelId="{49149273-29E9-41BA-BD72-ADAAEB22DBDE}">
      <dgm:prSet/>
      <dgm:spPr/>
      <dgm:t>
        <a:bodyPr/>
        <a:lstStyle/>
        <a:p>
          <a:r>
            <a:rPr lang="ru-RU" b="1" i="1" dirty="0" err="1"/>
            <a:t>Революційний</a:t>
          </a:r>
          <a:r>
            <a:rPr lang="ru-RU" b="1" i="1" dirty="0"/>
            <a:t> </a:t>
          </a:r>
        </a:p>
        <a:p>
          <a:r>
            <a:rPr lang="ru-RU" dirty="0"/>
            <a:t>(</a:t>
          </a:r>
          <a:r>
            <a:rPr lang="ru-RU" dirty="0" err="1"/>
            <a:t>відбувається</a:t>
          </a:r>
          <a:r>
            <a:rPr lang="ru-RU" dirty="0"/>
            <a:t> </a:t>
          </a:r>
          <a:r>
            <a:rPr lang="ru-RU" dirty="0" err="1"/>
            <a:t>швидке</a:t>
          </a:r>
          <a:r>
            <a:rPr lang="ru-RU" dirty="0"/>
            <a:t> </a:t>
          </a:r>
          <a:r>
            <a:rPr lang="ru-RU" dirty="0" err="1"/>
            <a:t>перетворення</a:t>
          </a:r>
          <a:r>
            <a:rPr lang="ru-RU" dirty="0"/>
            <a:t> личинки на </a:t>
          </a:r>
          <a:r>
            <a:rPr lang="ru-RU" dirty="0" err="1"/>
            <a:t>дорослу</a:t>
          </a:r>
          <a:r>
            <a:rPr lang="ru-RU" dirty="0"/>
            <a:t> </a:t>
          </a:r>
          <a:r>
            <a:rPr lang="ru-RU" dirty="0" err="1"/>
            <a:t>особину</a:t>
          </a:r>
          <a:r>
            <a:rPr lang="ru-RU" dirty="0"/>
            <a:t>)</a:t>
          </a:r>
        </a:p>
      </dgm:t>
    </dgm:pt>
    <dgm:pt modelId="{AE1C8804-B218-4731-BF73-4BD31A36A3F7}" type="parTrans" cxnId="{46D80E1D-4052-4357-86AA-6A227519FAA4}">
      <dgm:prSet/>
      <dgm:spPr/>
      <dgm:t>
        <a:bodyPr/>
        <a:lstStyle/>
        <a:p>
          <a:endParaRPr lang="ru-RU"/>
        </a:p>
      </dgm:t>
    </dgm:pt>
    <dgm:pt modelId="{28098DD0-9409-40CA-A7D2-CC7A03F6410F}" type="sibTrans" cxnId="{46D80E1D-4052-4357-86AA-6A227519FAA4}">
      <dgm:prSet/>
      <dgm:spPr/>
      <dgm:t>
        <a:bodyPr/>
        <a:lstStyle/>
        <a:p>
          <a:endParaRPr lang="ru-RU"/>
        </a:p>
      </dgm:t>
    </dgm:pt>
    <dgm:pt modelId="{DD384ED9-FE21-4B6E-89DE-2E1385095C15}" type="pres">
      <dgm:prSet presAssocID="{9E54684E-D224-4EE7-B29A-BF6322B5CA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BF6E78-8DB9-441B-BFE0-DD0902CD01D2}" type="pres">
      <dgm:prSet presAssocID="{A8F48D82-B0AD-4808-85C8-477E7298B88A}" presName="hierRoot1" presStyleCnt="0"/>
      <dgm:spPr/>
    </dgm:pt>
    <dgm:pt modelId="{E0BEB988-C8FA-4DD3-9DF1-15F813A865E4}" type="pres">
      <dgm:prSet presAssocID="{A8F48D82-B0AD-4808-85C8-477E7298B88A}" presName="composite" presStyleCnt="0"/>
      <dgm:spPr/>
    </dgm:pt>
    <dgm:pt modelId="{E0E6B4F7-65E7-436B-BB44-A5B578B78B83}" type="pres">
      <dgm:prSet presAssocID="{A8F48D82-B0AD-4808-85C8-477E7298B88A}" presName="background" presStyleLbl="node0" presStyleIdx="0" presStyleCnt="1"/>
      <dgm:spPr/>
    </dgm:pt>
    <dgm:pt modelId="{28FF1B52-5328-4613-BE31-F0F18AEA87C0}" type="pres">
      <dgm:prSet presAssocID="{A8F48D82-B0AD-4808-85C8-477E7298B88A}" presName="text" presStyleLbl="fgAcc0" presStyleIdx="0" presStyleCnt="1" custScaleX="80181" custScaleY="55852" custLinFactNeighborX="546" custLinFactNeighborY="-1879">
        <dgm:presLayoutVars>
          <dgm:chPref val="3"/>
        </dgm:presLayoutVars>
      </dgm:prSet>
      <dgm:spPr/>
    </dgm:pt>
    <dgm:pt modelId="{2DFE244E-2FF5-4686-AC6A-6008AB6FD841}" type="pres">
      <dgm:prSet presAssocID="{A8F48D82-B0AD-4808-85C8-477E7298B88A}" presName="hierChild2" presStyleCnt="0"/>
      <dgm:spPr/>
    </dgm:pt>
    <dgm:pt modelId="{D254EA7E-B56C-4E08-83A3-C56344D57DF0}" type="pres">
      <dgm:prSet presAssocID="{56DCAEB2-BBB9-4456-B02D-8EB6D0248720}" presName="Name10" presStyleLbl="parChTrans1D2" presStyleIdx="0" presStyleCnt="3"/>
      <dgm:spPr/>
    </dgm:pt>
    <dgm:pt modelId="{16E0395C-F446-476E-A905-47EB928BB3A3}" type="pres">
      <dgm:prSet presAssocID="{A795AE4E-1B00-4BB4-BE46-DE8629CE7CE5}" presName="hierRoot2" presStyleCnt="0"/>
      <dgm:spPr/>
    </dgm:pt>
    <dgm:pt modelId="{76D7B2AA-C212-4295-83C8-6D87716882CA}" type="pres">
      <dgm:prSet presAssocID="{A795AE4E-1B00-4BB4-BE46-DE8629CE7CE5}" presName="composite2" presStyleCnt="0"/>
      <dgm:spPr/>
    </dgm:pt>
    <dgm:pt modelId="{70C17E6E-8C8E-4F4B-B6F8-F2CDAC993C62}" type="pres">
      <dgm:prSet presAssocID="{A795AE4E-1B00-4BB4-BE46-DE8629CE7CE5}" presName="background2" presStyleLbl="node2" presStyleIdx="0" presStyleCnt="3"/>
      <dgm:spPr/>
    </dgm:pt>
    <dgm:pt modelId="{E129B444-BCC9-4ED2-A471-E65089DE2D81}" type="pres">
      <dgm:prSet presAssocID="{A795AE4E-1B00-4BB4-BE46-DE8629CE7CE5}" presName="text2" presStyleLbl="fgAcc2" presStyleIdx="0" presStyleCnt="3">
        <dgm:presLayoutVars>
          <dgm:chPref val="3"/>
        </dgm:presLayoutVars>
      </dgm:prSet>
      <dgm:spPr/>
    </dgm:pt>
    <dgm:pt modelId="{D7AE539A-24E9-4B01-BA8E-9079A7384A26}" type="pres">
      <dgm:prSet presAssocID="{A795AE4E-1B00-4BB4-BE46-DE8629CE7CE5}" presName="hierChild3" presStyleCnt="0"/>
      <dgm:spPr/>
    </dgm:pt>
    <dgm:pt modelId="{03EAA527-8A3F-4F7C-98E7-1459959899D6}" type="pres">
      <dgm:prSet presAssocID="{AE1C8804-B218-4731-BF73-4BD31A36A3F7}" presName="Name10" presStyleLbl="parChTrans1D2" presStyleIdx="1" presStyleCnt="3"/>
      <dgm:spPr/>
    </dgm:pt>
    <dgm:pt modelId="{FFB20106-FF9F-415A-90CE-A0BFF0584941}" type="pres">
      <dgm:prSet presAssocID="{49149273-29E9-41BA-BD72-ADAAEB22DBDE}" presName="hierRoot2" presStyleCnt="0"/>
      <dgm:spPr/>
    </dgm:pt>
    <dgm:pt modelId="{F221F165-2ED6-4F7B-BC82-CB6BF2E8A46F}" type="pres">
      <dgm:prSet presAssocID="{49149273-29E9-41BA-BD72-ADAAEB22DBDE}" presName="composite2" presStyleCnt="0"/>
      <dgm:spPr/>
    </dgm:pt>
    <dgm:pt modelId="{96637C1B-404B-4134-AA08-183FBC7824D1}" type="pres">
      <dgm:prSet presAssocID="{49149273-29E9-41BA-BD72-ADAAEB22DBDE}" presName="background2" presStyleLbl="node2" presStyleIdx="1" presStyleCnt="3"/>
      <dgm:spPr/>
    </dgm:pt>
    <dgm:pt modelId="{95D99347-B9E2-410D-B62E-D16B24A149B8}" type="pres">
      <dgm:prSet presAssocID="{49149273-29E9-41BA-BD72-ADAAEB22DBDE}" presName="text2" presStyleLbl="fgAcc2" presStyleIdx="1" presStyleCnt="3">
        <dgm:presLayoutVars>
          <dgm:chPref val="3"/>
        </dgm:presLayoutVars>
      </dgm:prSet>
      <dgm:spPr/>
    </dgm:pt>
    <dgm:pt modelId="{E2DE6DD0-BDA1-47B0-B4FA-215DD5418AEF}" type="pres">
      <dgm:prSet presAssocID="{49149273-29E9-41BA-BD72-ADAAEB22DBDE}" presName="hierChild3" presStyleCnt="0"/>
      <dgm:spPr/>
    </dgm:pt>
    <dgm:pt modelId="{56B4E33D-D5E5-4133-A31F-5AB6BE7B4255}" type="pres">
      <dgm:prSet presAssocID="{31FBC6E0-6F6E-430A-8656-AC05A2728241}" presName="Name10" presStyleLbl="parChTrans1D2" presStyleIdx="2" presStyleCnt="3"/>
      <dgm:spPr/>
    </dgm:pt>
    <dgm:pt modelId="{51595FD7-D31D-42A4-93F4-30096455B31A}" type="pres">
      <dgm:prSet presAssocID="{9D1E33B2-616C-46AA-AE77-34DA0D00FC3A}" presName="hierRoot2" presStyleCnt="0"/>
      <dgm:spPr/>
    </dgm:pt>
    <dgm:pt modelId="{633E0176-BB7A-4A5A-9718-D51174332456}" type="pres">
      <dgm:prSet presAssocID="{9D1E33B2-616C-46AA-AE77-34DA0D00FC3A}" presName="composite2" presStyleCnt="0"/>
      <dgm:spPr/>
    </dgm:pt>
    <dgm:pt modelId="{2AA7B439-3AD2-448A-A0BF-7B62B8F6E780}" type="pres">
      <dgm:prSet presAssocID="{9D1E33B2-616C-46AA-AE77-34DA0D00FC3A}" presName="background2" presStyleLbl="node2" presStyleIdx="2" presStyleCnt="3"/>
      <dgm:spPr/>
    </dgm:pt>
    <dgm:pt modelId="{4EDAAE0F-EE13-46DB-BEA8-08C427CA1731}" type="pres">
      <dgm:prSet presAssocID="{9D1E33B2-616C-46AA-AE77-34DA0D00FC3A}" presName="text2" presStyleLbl="fgAcc2" presStyleIdx="2" presStyleCnt="3">
        <dgm:presLayoutVars>
          <dgm:chPref val="3"/>
        </dgm:presLayoutVars>
      </dgm:prSet>
      <dgm:spPr/>
    </dgm:pt>
    <dgm:pt modelId="{60089082-FDF6-4C53-AF28-D7640AE9B333}" type="pres">
      <dgm:prSet presAssocID="{9D1E33B2-616C-46AA-AE77-34DA0D00FC3A}" presName="hierChild3" presStyleCnt="0"/>
      <dgm:spPr/>
    </dgm:pt>
  </dgm:ptLst>
  <dgm:cxnLst>
    <dgm:cxn modelId="{10EBF911-D4C9-4EEE-83EE-5E69A83913CE}" type="presOf" srcId="{49149273-29E9-41BA-BD72-ADAAEB22DBDE}" destId="{95D99347-B9E2-410D-B62E-D16B24A149B8}" srcOrd="0" destOrd="0" presId="urn:microsoft.com/office/officeart/2005/8/layout/hierarchy1"/>
    <dgm:cxn modelId="{856CDE19-5678-451E-B192-6B2D8EA75BE6}" type="presOf" srcId="{9E54684E-D224-4EE7-B29A-BF6322B5CA63}" destId="{DD384ED9-FE21-4B6E-89DE-2E1385095C15}" srcOrd="0" destOrd="0" presId="urn:microsoft.com/office/officeart/2005/8/layout/hierarchy1"/>
    <dgm:cxn modelId="{46D80E1D-4052-4357-86AA-6A227519FAA4}" srcId="{A8F48D82-B0AD-4808-85C8-477E7298B88A}" destId="{49149273-29E9-41BA-BD72-ADAAEB22DBDE}" srcOrd="1" destOrd="0" parTransId="{AE1C8804-B218-4731-BF73-4BD31A36A3F7}" sibTransId="{28098DD0-9409-40CA-A7D2-CC7A03F6410F}"/>
    <dgm:cxn modelId="{5E4F0728-7AD2-4BE4-B56E-4DBACB5967F9}" type="presOf" srcId="{A795AE4E-1B00-4BB4-BE46-DE8629CE7CE5}" destId="{E129B444-BCC9-4ED2-A471-E65089DE2D81}" srcOrd="0" destOrd="0" presId="urn:microsoft.com/office/officeart/2005/8/layout/hierarchy1"/>
    <dgm:cxn modelId="{DFB8A328-45ED-4E94-91E5-967FFE6B5A61}" type="presOf" srcId="{AE1C8804-B218-4731-BF73-4BD31A36A3F7}" destId="{03EAA527-8A3F-4F7C-98E7-1459959899D6}" srcOrd="0" destOrd="0" presId="urn:microsoft.com/office/officeart/2005/8/layout/hierarchy1"/>
    <dgm:cxn modelId="{694A3B34-2F25-4E86-BC62-81B0C77C4092}" srcId="{A8F48D82-B0AD-4808-85C8-477E7298B88A}" destId="{A795AE4E-1B00-4BB4-BE46-DE8629CE7CE5}" srcOrd="0" destOrd="0" parTransId="{56DCAEB2-BBB9-4456-B02D-8EB6D0248720}" sibTransId="{2ABF9B0A-0E0C-48E6-AB10-E36177896246}"/>
    <dgm:cxn modelId="{454F1A66-90F7-4055-9BC6-E57CDA23D4A9}" type="presOf" srcId="{A8F48D82-B0AD-4808-85C8-477E7298B88A}" destId="{28FF1B52-5328-4613-BE31-F0F18AEA87C0}" srcOrd="0" destOrd="0" presId="urn:microsoft.com/office/officeart/2005/8/layout/hierarchy1"/>
    <dgm:cxn modelId="{DAC35B77-6E9C-47EE-B330-F7884C60440A}" type="presOf" srcId="{56DCAEB2-BBB9-4456-B02D-8EB6D0248720}" destId="{D254EA7E-B56C-4E08-83A3-C56344D57DF0}" srcOrd="0" destOrd="0" presId="urn:microsoft.com/office/officeart/2005/8/layout/hierarchy1"/>
    <dgm:cxn modelId="{C9BE0B80-7D96-4725-89AF-69DDCACDFC03}" type="presOf" srcId="{9D1E33B2-616C-46AA-AE77-34DA0D00FC3A}" destId="{4EDAAE0F-EE13-46DB-BEA8-08C427CA1731}" srcOrd="0" destOrd="0" presId="urn:microsoft.com/office/officeart/2005/8/layout/hierarchy1"/>
    <dgm:cxn modelId="{57303B81-CD85-4986-8FFF-F33E83D7EEE9}" srcId="{9E54684E-D224-4EE7-B29A-BF6322B5CA63}" destId="{A8F48D82-B0AD-4808-85C8-477E7298B88A}" srcOrd="0" destOrd="0" parTransId="{C5DEEAB8-418C-44BC-88D6-4F1E45777B4B}" sibTransId="{4B66B280-FD6D-41A2-830F-37E4F4C43244}"/>
    <dgm:cxn modelId="{98A7C5BB-017F-4B2F-A160-137D22231BFE}" srcId="{A8F48D82-B0AD-4808-85C8-477E7298B88A}" destId="{9D1E33B2-616C-46AA-AE77-34DA0D00FC3A}" srcOrd="2" destOrd="0" parTransId="{31FBC6E0-6F6E-430A-8656-AC05A2728241}" sibTransId="{71B29577-EB0A-47A5-BD1F-B1CFE69F00D0}"/>
    <dgm:cxn modelId="{3C9325EB-0723-4C8C-93F9-7CB9CB79DB1A}" type="presOf" srcId="{31FBC6E0-6F6E-430A-8656-AC05A2728241}" destId="{56B4E33D-D5E5-4133-A31F-5AB6BE7B4255}" srcOrd="0" destOrd="0" presId="urn:microsoft.com/office/officeart/2005/8/layout/hierarchy1"/>
    <dgm:cxn modelId="{B65ECE38-051D-4B57-95F3-FEEDAF55C03C}" type="presParOf" srcId="{DD384ED9-FE21-4B6E-89DE-2E1385095C15}" destId="{88BF6E78-8DB9-441B-BFE0-DD0902CD01D2}" srcOrd="0" destOrd="0" presId="urn:microsoft.com/office/officeart/2005/8/layout/hierarchy1"/>
    <dgm:cxn modelId="{7DA9B989-E03A-4D86-972F-C5B588130531}" type="presParOf" srcId="{88BF6E78-8DB9-441B-BFE0-DD0902CD01D2}" destId="{E0BEB988-C8FA-4DD3-9DF1-15F813A865E4}" srcOrd="0" destOrd="0" presId="urn:microsoft.com/office/officeart/2005/8/layout/hierarchy1"/>
    <dgm:cxn modelId="{0E2D2DCC-EA56-450F-973F-B60BFB31F340}" type="presParOf" srcId="{E0BEB988-C8FA-4DD3-9DF1-15F813A865E4}" destId="{E0E6B4F7-65E7-436B-BB44-A5B578B78B83}" srcOrd="0" destOrd="0" presId="urn:microsoft.com/office/officeart/2005/8/layout/hierarchy1"/>
    <dgm:cxn modelId="{97476978-5EF4-4580-9AD1-1A6C0ECDAD1A}" type="presParOf" srcId="{E0BEB988-C8FA-4DD3-9DF1-15F813A865E4}" destId="{28FF1B52-5328-4613-BE31-F0F18AEA87C0}" srcOrd="1" destOrd="0" presId="urn:microsoft.com/office/officeart/2005/8/layout/hierarchy1"/>
    <dgm:cxn modelId="{E99CE1A3-D6C3-4870-A439-D6DCA2511D0D}" type="presParOf" srcId="{88BF6E78-8DB9-441B-BFE0-DD0902CD01D2}" destId="{2DFE244E-2FF5-4686-AC6A-6008AB6FD841}" srcOrd="1" destOrd="0" presId="urn:microsoft.com/office/officeart/2005/8/layout/hierarchy1"/>
    <dgm:cxn modelId="{4728B0F4-424F-46A9-9DFF-ED61C2592112}" type="presParOf" srcId="{2DFE244E-2FF5-4686-AC6A-6008AB6FD841}" destId="{D254EA7E-B56C-4E08-83A3-C56344D57DF0}" srcOrd="0" destOrd="0" presId="urn:microsoft.com/office/officeart/2005/8/layout/hierarchy1"/>
    <dgm:cxn modelId="{FB9443C4-8DB3-41DC-9F73-4203CE68B456}" type="presParOf" srcId="{2DFE244E-2FF5-4686-AC6A-6008AB6FD841}" destId="{16E0395C-F446-476E-A905-47EB928BB3A3}" srcOrd="1" destOrd="0" presId="urn:microsoft.com/office/officeart/2005/8/layout/hierarchy1"/>
    <dgm:cxn modelId="{A11F41DA-2B28-4E51-B7D2-A6B7EA28B510}" type="presParOf" srcId="{16E0395C-F446-476E-A905-47EB928BB3A3}" destId="{76D7B2AA-C212-4295-83C8-6D87716882CA}" srcOrd="0" destOrd="0" presId="urn:microsoft.com/office/officeart/2005/8/layout/hierarchy1"/>
    <dgm:cxn modelId="{DEC4F6F3-CE34-4A85-AE4D-B7EF038F600F}" type="presParOf" srcId="{76D7B2AA-C212-4295-83C8-6D87716882CA}" destId="{70C17E6E-8C8E-4F4B-B6F8-F2CDAC993C62}" srcOrd="0" destOrd="0" presId="urn:microsoft.com/office/officeart/2005/8/layout/hierarchy1"/>
    <dgm:cxn modelId="{BE815982-9DAF-428C-866F-AA09DFF9EA4B}" type="presParOf" srcId="{76D7B2AA-C212-4295-83C8-6D87716882CA}" destId="{E129B444-BCC9-4ED2-A471-E65089DE2D81}" srcOrd="1" destOrd="0" presId="urn:microsoft.com/office/officeart/2005/8/layout/hierarchy1"/>
    <dgm:cxn modelId="{0EC60BF3-C590-4CB5-A10E-C00F1018AA5D}" type="presParOf" srcId="{16E0395C-F446-476E-A905-47EB928BB3A3}" destId="{D7AE539A-24E9-4B01-BA8E-9079A7384A26}" srcOrd="1" destOrd="0" presId="urn:microsoft.com/office/officeart/2005/8/layout/hierarchy1"/>
    <dgm:cxn modelId="{9E05F485-1DC9-4EE5-A157-29BC05AE8607}" type="presParOf" srcId="{2DFE244E-2FF5-4686-AC6A-6008AB6FD841}" destId="{03EAA527-8A3F-4F7C-98E7-1459959899D6}" srcOrd="2" destOrd="0" presId="urn:microsoft.com/office/officeart/2005/8/layout/hierarchy1"/>
    <dgm:cxn modelId="{111560E0-BA34-4BEF-A1AD-069F84CF118F}" type="presParOf" srcId="{2DFE244E-2FF5-4686-AC6A-6008AB6FD841}" destId="{FFB20106-FF9F-415A-90CE-A0BFF0584941}" srcOrd="3" destOrd="0" presId="urn:microsoft.com/office/officeart/2005/8/layout/hierarchy1"/>
    <dgm:cxn modelId="{86297E57-9F3F-4235-BA97-CC63A594810D}" type="presParOf" srcId="{FFB20106-FF9F-415A-90CE-A0BFF0584941}" destId="{F221F165-2ED6-4F7B-BC82-CB6BF2E8A46F}" srcOrd="0" destOrd="0" presId="urn:microsoft.com/office/officeart/2005/8/layout/hierarchy1"/>
    <dgm:cxn modelId="{5E06014F-5E72-4234-A7BF-7D96382ECA9D}" type="presParOf" srcId="{F221F165-2ED6-4F7B-BC82-CB6BF2E8A46F}" destId="{96637C1B-404B-4134-AA08-183FBC7824D1}" srcOrd="0" destOrd="0" presId="urn:microsoft.com/office/officeart/2005/8/layout/hierarchy1"/>
    <dgm:cxn modelId="{128FF48A-8C34-44B1-8A4C-E2384BA03368}" type="presParOf" srcId="{F221F165-2ED6-4F7B-BC82-CB6BF2E8A46F}" destId="{95D99347-B9E2-410D-B62E-D16B24A149B8}" srcOrd="1" destOrd="0" presId="urn:microsoft.com/office/officeart/2005/8/layout/hierarchy1"/>
    <dgm:cxn modelId="{AB723E4B-DD55-4A29-B538-25FE29FC635D}" type="presParOf" srcId="{FFB20106-FF9F-415A-90CE-A0BFF0584941}" destId="{E2DE6DD0-BDA1-47B0-B4FA-215DD5418AEF}" srcOrd="1" destOrd="0" presId="urn:microsoft.com/office/officeart/2005/8/layout/hierarchy1"/>
    <dgm:cxn modelId="{085AA5A1-C22F-4E7F-8A89-E80A0430C912}" type="presParOf" srcId="{2DFE244E-2FF5-4686-AC6A-6008AB6FD841}" destId="{56B4E33D-D5E5-4133-A31F-5AB6BE7B4255}" srcOrd="4" destOrd="0" presId="urn:microsoft.com/office/officeart/2005/8/layout/hierarchy1"/>
    <dgm:cxn modelId="{2D4CD7C8-F2F7-45D5-A668-2743027575C5}" type="presParOf" srcId="{2DFE244E-2FF5-4686-AC6A-6008AB6FD841}" destId="{51595FD7-D31D-42A4-93F4-30096455B31A}" srcOrd="5" destOrd="0" presId="urn:microsoft.com/office/officeart/2005/8/layout/hierarchy1"/>
    <dgm:cxn modelId="{227F22D6-47BF-4239-BA7E-082F0FDCC732}" type="presParOf" srcId="{51595FD7-D31D-42A4-93F4-30096455B31A}" destId="{633E0176-BB7A-4A5A-9718-D51174332456}" srcOrd="0" destOrd="0" presId="urn:microsoft.com/office/officeart/2005/8/layout/hierarchy1"/>
    <dgm:cxn modelId="{F2585E1D-B187-4C3F-8D23-39F487BC9766}" type="presParOf" srcId="{633E0176-BB7A-4A5A-9718-D51174332456}" destId="{2AA7B439-3AD2-448A-A0BF-7B62B8F6E780}" srcOrd="0" destOrd="0" presId="urn:microsoft.com/office/officeart/2005/8/layout/hierarchy1"/>
    <dgm:cxn modelId="{2ADDE096-BFDB-4F16-A8F7-1D0E36CB4214}" type="presParOf" srcId="{633E0176-BB7A-4A5A-9718-D51174332456}" destId="{4EDAAE0F-EE13-46DB-BEA8-08C427CA1731}" srcOrd="1" destOrd="0" presId="urn:microsoft.com/office/officeart/2005/8/layout/hierarchy1"/>
    <dgm:cxn modelId="{CEE75CB1-5F5D-4B36-8E81-AFC86B9C902C}" type="presParOf" srcId="{51595FD7-D31D-42A4-93F4-30096455B31A}" destId="{60089082-FDF6-4C53-AF28-D7640AE9B3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3838-B8AE-42DB-A451-A69C23AC541E}">
      <dsp:nvSpPr>
        <dsp:cNvPr id="0" name=""/>
        <dsp:cNvSpPr/>
      </dsp:nvSpPr>
      <dsp:spPr>
        <a:xfrm>
          <a:off x="3034673" y="236365"/>
          <a:ext cx="2160252" cy="89787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Ріст</a:t>
          </a:r>
          <a:endParaRPr lang="ru-RU" sz="2500" kern="1200" dirty="0"/>
        </a:p>
      </dsp:txBody>
      <dsp:txXfrm>
        <a:off x="3060971" y="262663"/>
        <a:ext cx="2107656" cy="845279"/>
      </dsp:txXfrm>
    </dsp:sp>
    <dsp:sp modelId="{DBBD223B-6FDB-4DD3-B303-128F4A81DA5D}">
      <dsp:nvSpPr>
        <dsp:cNvPr id="0" name=""/>
        <dsp:cNvSpPr/>
      </dsp:nvSpPr>
      <dsp:spPr>
        <a:xfrm>
          <a:off x="1790179" y="1134241"/>
          <a:ext cx="2324620" cy="953690"/>
        </a:xfrm>
        <a:custGeom>
          <a:avLst/>
          <a:gdLst/>
          <a:ahLst/>
          <a:cxnLst/>
          <a:rect l="0" t="0" r="0" b="0"/>
          <a:pathLst>
            <a:path>
              <a:moveTo>
                <a:pt x="2324620" y="0"/>
              </a:moveTo>
              <a:lnTo>
                <a:pt x="2324620" y="476845"/>
              </a:lnTo>
              <a:lnTo>
                <a:pt x="0" y="476845"/>
              </a:lnTo>
              <a:lnTo>
                <a:pt x="0" y="953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F6496-BEF4-4EC2-A314-BF8D49A501B4}">
      <dsp:nvSpPr>
        <dsp:cNvPr id="0" name=""/>
        <dsp:cNvSpPr/>
      </dsp:nvSpPr>
      <dsp:spPr>
        <a:xfrm>
          <a:off x="2009" y="2087932"/>
          <a:ext cx="3576339" cy="238422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В </a:t>
          </a:r>
          <a:r>
            <a:rPr lang="ru-RU" sz="2500" b="0" i="0" kern="1200" dirty="0" err="1"/>
            <a:t>одноклітинних</a:t>
          </a:r>
          <a:r>
            <a:rPr lang="ru-RU" sz="2500" b="0" i="0" kern="1200" dirty="0"/>
            <a:t> </a:t>
          </a:r>
          <a:r>
            <a:rPr lang="ru-RU" sz="2500" b="0" i="0" kern="1200" dirty="0" err="1"/>
            <a:t>організмів</a:t>
          </a:r>
          <a:r>
            <a:rPr lang="ru-RU" sz="2500" b="0" i="0" kern="1200" dirty="0"/>
            <a:t> </a:t>
          </a:r>
          <a:r>
            <a:rPr lang="ru-RU" sz="2500" b="0" i="0" kern="1200" dirty="0" err="1"/>
            <a:t>ріст</a:t>
          </a:r>
          <a:r>
            <a:rPr lang="ru-RU" sz="2500" b="0" i="0" kern="1200" dirty="0"/>
            <a:t> </a:t>
          </a:r>
          <a:r>
            <a:rPr lang="ru-RU" sz="2500" b="0" i="0" kern="1200" dirty="0" err="1"/>
            <a:t>здійснюється</a:t>
          </a:r>
          <a:r>
            <a:rPr lang="ru-RU" sz="2500" b="0" i="0" kern="1200" dirty="0"/>
            <a:t> в </a:t>
          </a:r>
          <a:r>
            <a:rPr lang="ru-RU" sz="2500" b="0" i="0" kern="1200" dirty="0" err="1"/>
            <a:t>інтерфазі</a:t>
          </a:r>
          <a:r>
            <a:rPr lang="ru-RU" sz="2500" b="0" i="0" kern="1200" dirty="0"/>
            <a:t> і </a:t>
          </a:r>
          <a:r>
            <a:rPr lang="ru-RU" sz="2500" b="0" i="0" kern="1200" dirty="0" err="1"/>
            <a:t>пов'язаний</a:t>
          </a:r>
          <a:r>
            <a:rPr lang="ru-RU" sz="2500" b="0" i="0" kern="1200" dirty="0"/>
            <a:t> </a:t>
          </a:r>
          <a:r>
            <a:rPr lang="ru-RU" sz="2500" b="0" i="0" kern="1200" dirty="0" err="1"/>
            <a:t>зі</a:t>
          </a:r>
          <a:r>
            <a:rPr lang="ru-RU" sz="2500" b="0" i="0" kern="1200" dirty="0"/>
            <a:t> </a:t>
          </a:r>
          <a:r>
            <a:rPr lang="ru-RU" sz="2500" b="0" i="0" kern="1200" dirty="0" err="1"/>
            <a:t>збільшенням</a:t>
          </a:r>
          <a:r>
            <a:rPr lang="ru-RU" sz="2500" b="0" i="0" kern="1200" dirty="0"/>
            <a:t> </a:t>
          </a:r>
          <a:r>
            <a:rPr lang="ru-RU" sz="2500" b="0" i="0" kern="1200" dirty="0" err="1"/>
            <a:t>клітини</a:t>
          </a:r>
          <a:endParaRPr lang="ru-RU" sz="2500" kern="1200" dirty="0"/>
        </a:p>
      </dsp:txBody>
      <dsp:txXfrm>
        <a:off x="71841" y="2157764"/>
        <a:ext cx="3436675" cy="2244562"/>
      </dsp:txXfrm>
    </dsp:sp>
    <dsp:sp modelId="{0A0DCA49-5D1F-469D-83DD-8A3C347D2BE1}">
      <dsp:nvSpPr>
        <dsp:cNvPr id="0" name=""/>
        <dsp:cNvSpPr/>
      </dsp:nvSpPr>
      <dsp:spPr>
        <a:xfrm>
          <a:off x="4114800" y="1134241"/>
          <a:ext cx="2324620" cy="95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845"/>
              </a:lnTo>
              <a:lnTo>
                <a:pt x="2324620" y="476845"/>
              </a:lnTo>
              <a:lnTo>
                <a:pt x="2324620" y="953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B04EA-6595-42D2-97D4-59E470D9E388}">
      <dsp:nvSpPr>
        <dsp:cNvPr id="0" name=""/>
        <dsp:cNvSpPr/>
      </dsp:nvSpPr>
      <dsp:spPr>
        <a:xfrm>
          <a:off x="4651250" y="2087932"/>
          <a:ext cx="3576339" cy="238422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У </a:t>
          </a:r>
          <a:r>
            <a:rPr lang="ru-RU" sz="2500" b="0" i="0" kern="1200" dirty="0" err="1"/>
            <a:t>багатоклітинних</a:t>
          </a:r>
          <a:r>
            <a:rPr lang="ru-RU" sz="2500" b="0" i="0" kern="1200" dirty="0"/>
            <a:t> – </a:t>
          </a:r>
          <a:r>
            <a:rPr lang="ru-RU" sz="2500" b="0" i="0" kern="1200" dirty="0" err="1"/>
            <a:t>протягом</a:t>
          </a:r>
          <a:r>
            <a:rPr lang="ru-RU" sz="2500" b="0" i="0" kern="1200" dirty="0"/>
            <a:t> онтогенезу.</a:t>
          </a:r>
          <a:endParaRPr lang="ru-RU" sz="2500" kern="1200" dirty="0"/>
        </a:p>
      </dsp:txBody>
      <dsp:txXfrm>
        <a:off x="4721082" y="2157764"/>
        <a:ext cx="3436675" cy="2244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FA344-9151-44E1-83A9-26E519B36E96}">
      <dsp:nvSpPr>
        <dsp:cNvPr id="0" name=""/>
        <dsp:cNvSpPr/>
      </dsp:nvSpPr>
      <dsp:spPr>
        <a:xfrm>
          <a:off x="3667262" y="934132"/>
          <a:ext cx="2050791" cy="55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87"/>
              </a:lnTo>
              <a:lnTo>
                <a:pt x="2050791" y="207087"/>
              </a:lnTo>
              <a:lnTo>
                <a:pt x="2050791" y="559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9C361-7B7D-4512-8B46-9C7EAA579C5A}">
      <dsp:nvSpPr>
        <dsp:cNvPr id="0" name=""/>
        <dsp:cNvSpPr/>
      </dsp:nvSpPr>
      <dsp:spPr>
        <a:xfrm>
          <a:off x="1753857" y="934132"/>
          <a:ext cx="1913404" cy="559792"/>
        </a:xfrm>
        <a:custGeom>
          <a:avLst/>
          <a:gdLst/>
          <a:ahLst/>
          <a:cxnLst/>
          <a:rect l="0" t="0" r="0" b="0"/>
          <a:pathLst>
            <a:path>
              <a:moveTo>
                <a:pt x="1913404" y="0"/>
              </a:moveTo>
              <a:lnTo>
                <a:pt x="1913404" y="207087"/>
              </a:lnTo>
              <a:lnTo>
                <a:pt x="0" y="207087"/>
              </a:lnTo>
              <a:lnTo>
                <a:pt x="0" y="559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F2177-7012-4150-A48B-5B99F2570B86}">
      <dsp:nvSpPr>
        <dsp:cNvPr id="0" name=""/>
        <dsp:cNvSpPr/>
      </dsp:nvSpPr>
      <dsp:spPr>
        <a:xfrm>
          <a:off x="2192706" y="216026"/>
          <a:ext cx="2949112" cy="718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Ріст</a:t>
          </a:r>
          <a:endParaRPr lang="ru-RU" sz="2000" kern="1200" dirty="0"/>
        </a:p>
      </dsp:txBody>
      <dsp:txXfrm>
        <a:off x="2192706" y="216026"/>
        <a:ext cx="2949112" cy="718106"/>
      </dsp:txXfrm>
    </dsp:sp>
    <dsp:sp modelId="{B5EC3DD6-BEAA-4206-B6D9-A4C2BD71CD46}">
      <dsp:nvSpPr>
        <dsp:cNvPr id="0" name=""/>
        <dsp:cNvSpPr/>
      </dsp:nvSpPr>
      <dsp:spPr>
        <a:xfrm>
          <a:off x="74313" y="1493924"/>
          <a:ext cx="3359089" cy="167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 err="1"/>
            <a:t>обмежений</a:t>
          </a:r>
          <a:r>
            <a:rPr lang="ru-RU" sz="2000" b="0" i="1" kern="1200" dirty="0"/>
            <a:t> </a:t>
          </a:r>
          <a:r>
            <a:rPr lang="ru-RU" sz="2000" b="0" i="1" kern="1200" dirty="0" err="1"/>
            <a:t>ріст</a:t>
          </a:r>
          <a:r>
            <a:rPr lang="ru-RU" sz="2000" b="0" i="1" kern="1200" dirty="0"/>
            <a:t> –</a:t>
          </a:r>
          <a:r>
            <a:rPr lang="ru-RU" sz="2000" b="0" i="0" kern="1200" dirty="0"/>
            <a:t> </a:t>
          </a:r>
          <a:r>
            <a:rPr lang="ru-RU" sz="2000" b="0" i="0" kern="1200" dirty="0" err="1"/>
            <a:t>ріст</a:t>
          </a:r>
          <a:r>
            <a:rPr lang="ru-RU" sz="2000" b="0" i="0" kern="1200" dirty="0"/>
            <a:t> до </a:t>
          </a:r>
          <a:r>
            <a:rPr lang="ru-RU" sz="2000" b="0" i="0" kern="1200" dirty="0" err="1"/>
            <a:t>певних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розмірів</a:t>
          </a:r>
          <a:r>
            <a:rPr lang="ru-RU" sz="2000" b="0" i="0" kern="1200" dirty="0"/>
            <a:t> і, як правило, при </a:t>
          </a:r>
          <a:r>
            <a:rPr lang="ru-RU" sz="2000" b="0" i="0" kern="1200" dirty="0" err="1"/>
            <a:t>набутті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здатності</a:t>
          </a:r>
          <a:r>
            <a:rPr lang="ru-RU" sz="2000" b="0" i="0" kern="1200" dirty="0"/>
            <a:t> до </a:t>
          </a:r>
          <a:r>
            <a:rPr lang="ru-RU" sz="2000" b="0" i="0" kern="1200" dirty="0" err="1"/>
            <a:t>розмноження</a:t>
          </a:r>
          <a:r>
            <a:rPr lang="ru-RU" sz="2000" b="0" i="0" kern="1200" dirty="0"/>
            <a:t> (</a:t>
          </a:r>
          <a:r>
            <a:rPr lang="ru-RU" sz="2000" b="0" i="0" kern="1200" dirty="0" err="1"/>
            <a:t>більшість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ссавців</a:t>
          </a:r>
          <a:r>
            <a:rPr lang="ru-RU" sz="2000" b="0" i="0" kern="1200" dirty="0"/>
            <a:t>, комах, </a:t>
          </a:r>
          <a:r>
            <a:rPr lang="ru-RU" sz="2000" b="0" i="0" kern="1200" dirty="0" err="1"/>
            <a:t>птахів</a:t>
          </a:r>
          <a:r>
            <a:rPr lang="ru-RU" sz="2000" b="0" i="0" kern="1200" dirty="0"/>
            <a:t>)</a:t>
          </a:r>
          <a:endParaRPr lang="ru-RU" sz="2000" kern="1200" dirty="0"/>
        </a:p>
      </dsp:txBody>
      <dsp:txXfrm>
        <a:off x="74313" y="1493924"/>
        <a:ext cx="3359089" cy="1679544"/>
      </dsp:txXfrm>
    </dsp:sp>
    <dsp:sp modelId="{A4AD4AB5-0532-4B82-862E-8F939C44918D}">
      <dsp:nvSpPr>
        <dsp:cNvPr id="0" name=""/>
        <dsp:cNvSpPr/>
      </dsp:nvSpPr>
      <dsp:spPr>
        <a:xfrm>
          <a:off x="4038508" y="1493924"/>
          <a:ext cx="3359089" cy="167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 err="1"/>
            <a:t>необмежений</a:t>
          </a:r>
          <a:r>
            <a:rPr lang="ru-RU" sz="2000" b="0" i="1" kern="1200" dirty="0"/>
            <a:t> </a:t>
          </a:r>
          <a:r>
            <a:rPr lang="ru-RU" sz="2000" b="0" i="1" kern="1200" dirty="0" err="1"/>
            <a:t>ріст</a:t>
          </a:r>
          <a:r>
            <a:rPr lang="ru-RU" sz="2000" b="0" i="0" kern="1200" dirty="0"/>
            <a:t> – </a:t>
          </a:r>
          <a:r>
            <a:rPr lang="ru-RU" sz="2000" b="0" i="0" kern="1200" dirty="0" err="1"/>
            <a:t>збільшення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розмірів</a:t>
          </a:r>
          <a:r>
            <a:rPr lang="ru-RU" sz="2000" b="0" i="0" kern="1200" dirty="0"/>
            <a:t> і </a:t>
          </a:r>
          <a:r>
            <a:rPr lang="ru-RU" sz="2000" b="0" i="0" kern="1200" dirty="0" err="1"/>
            <a:t>маси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організмів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триває</a:t>
          </a:r>
          <a:r>
            <a:rPr lang="ru-RU" sz="2000" b="0" i="0" kern="1200" dirty="0"/>
            <a:t> до </a:t>
          </a:r>
          <a:r>
            <a:rPr lang="ru-RU" sz="2000" b="0" i="0" kern="1200" dirty="0" err="1"/>
            <a:t>смерті</a:t>
          </a:r>
          <a:r>
            <a:rPr lang="ru-RU" sz="2000" b="0" i="0" kern="1200" dirty="0"/>
            <a:t> (</a:t>
          </a:r>
          <a:r>
            <a:rPr lang="ru-RU" sz="2000" b="0" i="0" kern="1200" dirty="0" err="1"/>
            <a:t>молюски</a:t>
          </a:r>
          <a:r>
            <a:rPr lang="ru-RU" sz="2000" b="0" i="0" kern="1200" dirty="0"/>
            <a:t>, </a:t>
          </a:r>
          <a:r>
            <a:rPr lang="ru-RU" sz="2000" b="0" i="0" kern="1200" dirty="0" err="1"/>
            <a:t>риби</a:t>
          </a:r>
          <a:r>
            <a:rPr lang="ru-RU" sz="2000" b="0" i="0" kern="1200" dirty="0"/>
            <a:t>, </a:t>
          </a:r>
          <a:r>
            <a:rPr lang="ru-RU" sz="2000" b="0" i="0" kern="1200" dirty="0" err="1"/>
            <a:t>рослини</a:t>
          </a:r>
          <a:r>
            <a:rPr lang="ru-RU" sz="2000" b="0" i="0" kern="1200" dirty="0"/>
            <a:t>)</a:t>
          </a:r>
          <a:endParaRPr lang="ru-RU" sz="2000" kern="1200" dirty="0"/>
        </a:p>
      </dsp:txBody>
      <dsp:txXfrm>
        <a:off x="4038508" y="1493924"/>
        <a:ext cx="3359089" cy="1679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AD50-D8FE-4120-9493-9758452DDD28}">
      <dsp:nvSpPr>
        <dsp:cNvPr id="0" name=""/>
        <dsp:cNvSpPr/>
      </dsp:nvSpPr>
      <dsp:spPr>
        <a:xfrm>
          <a:off x="2904062" y="634763"/>
          <a:ext cx="2111293" cy="47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20"/>
              </a:lnTo>
              <a:lnTo>
                <a:pt x="2111293" y="365020"/>
              </a:lnTo>
              <a:lnTo>
                <a:pt x="2111293" y="470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B476C-11E3-4E7A-8630-25613C286D71}">
      <dsp:nvSpPr>
        <dsp:cNvPr id="0" name=""/>
        <dsp:cNvSpPr/>
      </dsp:nvSpPr>
      <dsp:spPr>
        <a:xfrm>
          <a:off x="2904062" y="634763"/>
          <a:ext cx="114005" cy="197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902"/>
              </a:lnTo>
              <a:lnTo>
                <a:pt x="114005" y="1867902"/>
              </a:lnTo>
              <a:lnTo>
                <a:pt x="114005" y="1972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85356-87F6-439F-A519-F0471DAA8123}">
      <dsp:nvSpPr>
        <dsp:cNvPr id="0" name=""/>
        <dsp:cNvSpPr/>
      </dsp:nvSpPr>
      <dsp:spPr>
        <a:xfrm>
          <a:off x="1119694" y="634763"/>
          <a:ext cx="1784367" cy="470090"/>
        </a:xfrm>
        <a:custGeom>
          <a:avLst/>
          <a:gdLst/>
          <a:ahLst/>
          <a:cxnLst/>
          <a:rect l="0" t="0" r="0" b="0"/>
          <a:pathLst>
            <a:path>
              <a:moveTo>
                <a:pt x="1784367" y="0"/>
              </a:moveTo>
              <a:lnTo>
                <a:pt x="1784367" y="365020"/>
              </a:lnTo>
              <a:lnTo>
                <a:pt x="0" y="365020"/>
              </a:lnTo>
              <a:lnTo>
                <a:pt x="0" y="470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EFB09-16E6-4414-A14F-A27055BA3E42}">
      <dsp:nvSpPr>
        <dsp:cNvPr id="0" name=""/>
        <dsp:cNvSpPr/>
      </dsp:nvSpPr>
      <dsp:spPr>
        <a:xfrm>
          <a:off x="2448271" y="216026"/>
          <a:ext cx="911581" cy="418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Форми</a:t>
          </a:r>
          <a:endParaRPr lang="ru-RU" sz="1200" kern="1200" dirty="0"/>
        </a:p>
      </dsp:txBody>
      <dsp:txXfrm>
        <a:off x="2448271" y="216026"/>
        <a:ext cx="911581" cy="418736"/>
      </dsp:txXfrm>
    </dsp:sp>
    <dsp:sp modelId="{FF68A58D-C9C1-4DEC-9726-65B1ADB3CBB7}">
      <dsp:nvSpPr>
        <dsp:cNvPr id="0" name=""/>
        <dsp:cNvSpPr/>
      </dsp:nvSpPr>
      <dsp:spPr>
        <a:xfrm>
          <a:off x="44060" y="1104853"/>
          <a:ext cx="2151269" cy="1230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 err="1"/>
            <a:t>Мультиплікативний</a:t>
          </a:r>
          <a:r>
            <a:rPr lang="ru-RU" sz="1200" b="1" i="1" kern="1200" dirty="0"/>
            <a:t> </a:t>
          </a:r>
          <a:r>
            <a:rPr lang="ru-RU" sz="1200" b="1" i="1" kern="1200" dirty="0" err="1"/>
            <a:t>ріст</a:t>
          </a:r>
          <a:r>
            <a:rPr lang="ru-RU" sz="1200" b="0" i="0" kern="1200" dirty="0"/>
            <a:t> </a:t>
          </a:r>
          <a:r>
            <a:rPr lang="ru-RU" sz="1200" b="0" i="0" kern="1200" dirty="0" err="1"/>
            <a:t>характеризується</a:t>
          </a:r>
          <a:r>
            <a:rPr lang="ru-RU" sz="1200" b="0" i="0" kern="1200" dirty="0"/>
            <a:t> </a:t>
          </a:r>
          <a:r>
            <a:rPr lang="ru-RU" sz="1200" b="0" i="0" kern="1200" dirty="0" err="1"/>
            <a:t>тим</a:t>
          </a:r>
          <a:r>
            <a:rPr lang="ru-RU" sz="1200" b="0" i="0" kern="1200" dirty="0"/>
            <a:t>, </a:t>
          </a:r>
          <a:r>
            <a:rPr lang="ru-RU" sz="1200" b="0" i="0" kern="1200" dirty="0" err="1"/>
            <a:t>що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обидві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клітини</a:t>
          </a:r>
          <a:r>
            <a:rPr lang="ru-RU" sz="1200" b="0" i="0" kern="1200" dirty="0"/>
            <a:t>, </a:t>
          </a:r>
          <a:r>
            <a:rPr lang="ru-RU" sz="1200" b="0" i="0" kern="1200" dirty="0" err="1"/>
            <a:t>які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виникли</a:t>
          </a:r>
          <a:r>
            <a:rPr lang="ru-RU" sz="1200" b="0" i="0" kern="1200" dirty="0"/>
            <a:t> в </a:t>
          </a:r>
          <a:r>
            <a:rPr lang="ru-RU" sz="1200" b="0" i="0" kern="1200" dirty="0" err="1"/>
            <a:t>результаті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поділу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деякої</a:t>
          </a:r>
          <a:r>
            <a:rPr lang="ru-RU" sz="1200" b="0" i="0" kern="1200" dirty="0"/>
            <a:t> </a:t>
          </a:r>
          <a:r>
            <a:rPr lang="ru-RU" sz="1200" b="0" i="0" kern="1200" dirty="0" err="1"/>
            <a:t>родоначальної</a:t>
          </a:r>
          <a:r>
            <a:rPr lang="ru-RU" sz="1200" b="0" i="0" kern="1200" dirty="0"/>
            <a:t> </a:t>
          </a:r>
          <a:r>
            <a:rPr lang="ru-RU" sz="1200" b="0" i="0" kern="1200" dirty="0" err="1"/>
            <a:t>клітини</a:t>
          </a:r>
          <a:r>
            <a:rPr lang="ru-RU" sz="1200" b="0" i="0" kern="1200" dirty="0"/>
            <a:t>, </a:t>
          </a:r>
          <a:r>
            <a:rPr lang="ru-RU" sz="1200" b="0" i="0" kern="1200" dirty="0" err="1"/>
            <a:t>знову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вступають</a:t>
          </a:r>
          <a:r>
            <a:rPr lang="ru-RU" sz="1200" b="0" i="0" kern="1200" dirty="0"/>
            <a:t> у </a:t>
          </a:r>
          <a:r>
            <a:rPr lang="ru-RU" sz="1200" b="0" i="0" kern="1200" dirty="0" err="1"/>
            <a:t>поділ</a:t>
          </a:r>
          <a:r>
            <a:rPr lang="ru-RU" sz="1200" b="0" i="0" kern="1200" dirty="0"/>
            <a:t>.</a:t>
          </a:r>
          <a:endParaRPr lang="ru-RU" sz="1200" kern="1200" dirty="0"/>
        </a:p>
      </dsp:txBody>
      <dsp:txXfrm>
        <a:off x="44060" y="1104853"/>
        <a:ext cx="2151269" cy="1230937"/>
      </dsp:txXfrm>
    </dsp:sp>
    <dsp:sp modelId="{2680632C-FEAC-44FF-B395-91AA79F18CB5}">
      <dsp:nvSpPr>
        <dsp:cNvPr id="0" name=""/>
        <dsp:cNvSpPr/>
      </dsp:nvSpPr>
      <dsp:spPr>
        <a:xfrm>
          <a:off x="2160236" y="2607735"/>
          <a:ext cx="1715662" cy="132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 err="1"/>
            <a:t>Аккреційний</a:t>
          </a:r>
          <a:r>
            <a:rPr lang="ru-RU" sz="1200" b="1" i="1" kern="1200" dirty="0"/>
            <a:t> </a:t>
          </a:r>
          <a:r>
            <a:rPr lang="ru-RU" sz="1200" b="1" i="1" kern="1200" dirty="0" err="1"/>
            <a:t>ріст</a:t>
          </a:r>
          <a:r>
            <a:rPr lang="ru-RU" sz="1200" b="0" i="0" kern="1200" dirty="0"/>
            <a:t> у </a:t>
          </a:r>
          <a:r>
            <a:rPr lang="ru-RU" sz="1200" b="0" i="0" kern="1200" dirty="0" err="1"/>
            <a:t>найпростішому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випадку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пов’язаний</a:t>
          </a:r>
          <a:r>
            <a:rPr lang="ru-RU" sz="1200" b="0" i="0" kern="1200" dirty="0"/>
            <a:t> з </a:t>
          </a:r>
          <a:r>
            <a:rPr lang="ru-RU" sz="1200" b="0" i="0" kern="1200" dirty="0" err="1"/>
            <a:t>тим</a:t>
          </a:r>
          <a:r>
            <a:rPr lang="ru-RU" sz="1200" b="0" i="0" kern="1200" dirty="0"/>
            <a:t>, </a:t>
          </a:r>
          <a:r>
            <a:rPr lang="ru-RU" sz="1200" b="0" i="0" kern="1200" dirty="0" err="1"/>
            <a:t>що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після</a:t>
          </a:r>
          <a:r>
            <a:rPr lang="ru-RU" sz="1200" b="0" i="0" kern="1200" dirty="0"/>
            <a:t> кожного </a:t>
          </a:r>
          <a:r>
            <a:rPr lang="ru-RU" sz="1200" b="0" i="0" kern="1200" dirty="0" err="1"/>
            <a:t>наступного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поділу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лише</a:t>
          </a:r>
          <a:r>
            <a:rPr lang="ru-RU" sz="1200" b="0" i="0" kern="1200" dirty="0"/>
            <a:t> одна з </a:t>
          </a:r>
          <a:r>
            <a:rPr lang="ru-RU" sz="1200" b="0" i="0" kern="1200" dirty="0" err="1"/>
            <a:t>клітин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знову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ділиться</a:t>
          </a:r>
          <a:r>
            <a:rPr lang="ru-RU" sz="1200" b="0" i="0" kern="1200" dirty="0"/>
            <a:t>, а </a:t>
          </a:r>
          <a:r>
            <a:rPr lang="ru-RU" sz="1200" b="0" i="0" kern="1200" dirty="0" err="1"/>
            <a:t>інша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поділи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припиняє</a:t>
          </a:r>
          <a:r>
            <a:rPr lang="ru-RU" sz="1200" b="0" i="0" kern="1200" dirty="0"/>
            <a:t>.</a:t>
          </a:r>
          <a:endParaRPr lang="ru-RU" sz="1200" kern="1200" dirty="0"/>
        </a:p>
      </dsp:txBody>
      <dsp:txXfrm>
        <a:off x="2160236" y="2607735"/>
        <a:ext cx="1715662" cy="1326855"/>
      </dsp:txXfrm>
    </dsp:sp>
    <dsp:sp modelId="{C5B9AABF-E3E8-4695-A57B-8A018ECF2E48}">
      <dsp:nvSpPr>
        <dsp:cNvPr id="0" name=""/>
        <dsp:cNvSpPr/>
      </dsp:nvSpPr>
      <dsp:spPr>
        <a:xfrm>
          <a:off x="4191687" y="1104853"/>
          <a:ext cx="1647337" cy="1427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 err="1"/>
            <a:t>Рекурентний</a:t>
          </a:r>
          <a:r>
            <a:rPr lang="ru-RU" sz="1200" b="1" i="1" kern="1200" dirty="0"/>
            <a:t> </a:t>
          </a:r>
          <a:r>
            <a:rPr lang="ru-RU" sz="1200" b="1" i="1" kern="1200" dirty="0" err="1"/>
            <a:t>ріст</a:t>
          </a:r>
          <a:r>
            <a:rPr lang="ru-RU" sz="1200" b="0" i="0" kern="1200" dirty="0"/>
            <a:t> </a:t>
          </a:r>
          <a:r>
            <a:rPr lang="ru-RU" sz="1200" b="0" i="0" kern="1200" dirty="0" err="1"/>
            <a:t>має</a:t>
          </a:r>
          <a:r>
            <a:rPr lang="ru-RU" sz="1200" b="0" i="0" kern="1200" dirty="0"/>
            <a:t> </a:t>
          </a:r>
          <a:r>
            <a:rPr lang="ru-RU" sz="1200" b="0" i="0" kern="1200" dirty="0" err="1"/>
            <a:t>таку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особливість</a:t>
          </a:r>
          <a:r>
            <a:rPr lang="ru-RU" sz="1200" b="0" i="0" kern="1200" dirty="0"/>
            <a:t>, </a:t>
          </a:r>
          <a:r>
            <a:rPr lang="ru-RU" sz="1200" b="0" i="0" kern="1200" dirty="0" err="1"/>
            <a:t>що</a:t>
          </a:r>
          <a:r>
            <a:rPr lang="ru-RU" sz="1200" b="0" i="0" kern="1200" dirty="0"/>
            <a:t> в </a:t>
          </a:r>
          <a:r>
            <a:rPr lang="ru-RU" sz="1200" b="0" i="0" kern="1200" dirty="0" err="1"/>
            <a:t>цьому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випадку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ділиться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лише</a:t>
          </a:r>
          <a:r>
            <a:rPr lang="ru-RU" sz="1200" b="0" i="0" kern="1200" dirty="0"/>
            <a:t> одна з </a:t>
          </a:r>
          <a:r>
            <a:rPr lang="ru-RU" sz="1200" b="0" i="0" kern="1200" dirty="0" err="1"/>
            <a:t>двох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новоутворених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клітин</a:t>
          </a:r>
          <a:r>
            <a:rPr lang="ru-RU" sz="1200" b="0" i="0" kern="1200" dirty="0"/>
            <a:t> і </a:t>
          </a:r>
          <a:r>
            <a:rPr lang="ru-RU" sz="1200" b="0" i="0" kern="1200" dirty="0" err="1"/>
            <a:t>всі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клітини</a:t>
          </a:r>
          <a:r>
            <a:rPr lang="ru-RU" sz="1200" b="0" i="0" kern="1200" dirty="0"/>
            <a:t>, </a:t>
          </a:r>
          <a:r>
            <a:rPr lang="ru-RU" sz="1200" b="0" i="0" kern="1200" dirty="0" err="1"/>
            <a:t>що</a:t>
          </a:r>
          <a:r>
            <a:rPr lang="ru-RU" sz="1200" b="0" i="0" kern="1200" dirty="0"/>
            <a:t> не </a:t>
          </a:r>
          <a:r>
            <a:rPr lang="ru-RU" sz="1200" b="0" i="0" kern="1200" dirty="0" err="1"/>
            <a:t>ділилися</a:t>
          </a:r>
          <a:r>
            <a:rPr lang="ru-RU" sz="1200" b="0" i="0" kern="1200" dirty="0"/>
            <a:t> </a:t>
          </a:r>
          <a:r>
            <a:rPr lang="ru-RU" sz="1200" b="0" i="0" kern="1200" dirty="0" err="1"/>
            <a:t>попереднього</a:t>
          </a:r>
          <a:r>
            <a:rPr lang="ru-RU" sz="1200" b="0" i="0" kern="1200" dirty="0"/>
            <a:t> разу</a:t>
          </a:r>
          <a:endParaRPr lang="ru-RU" sz="1200" kern="1200" dirty="0"/>
        </a:p>
      </dsp:txBody>
      <dsp:txXfrm>
        <a:off x="4191687" y="1104853"/>
        <a:ext cx="1647337" cy="1427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59190-8E39-469A-A466-FD11748BB83D}">
      <dsp:nvSpPr>
        <dsp:cNvPr id="0" name=""/>
        <dsp:cNvSpPr/>
      </dsp:nvSpPr>
      <dsp:spPr>
        <a:xfrm>
          <a:off x="2903215" y="580"/>
          <a:ext cx="1898425" cy="67876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Запліднення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(зигота)</a:t>
          </a:r>
          <a:endParaRPr lang="ru-RU" sz="1600" kern="1200" dirty="0"/>
        </a:p>
      </dsp:txBody>
      <dsp:txXfrm>
        <a:off x="2923095" y="20460"/>
        <a:ext cx="1858665" cy="639006"/>
      </dsp:txXfrm>
    </dsp:sp>
    <dsp:sp modelId="{3E00AD5F-3D45-4300-88F6-374D32324643}">
      <dsp:nvSpPr>
        <dsp:cNvPr id="0" name=""/>
        <dsp:cNvSpPr/>
      </dsp:nvSpPr>
      <dsp:spPr>
        <a:xfrm rot="5400000">
          <a:off x="3725159" y="69631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3760795" y="721770"/>
        <a:ext cx="183267" cy="178176"/>
      </dsp:txXfrm>
    </dsp:sp>
    <dsp:sp modelId="{BEC30379-2C49-4B1A-86AF-E91C4D71D686}">
      <dsp:nvSpPr>
        <dsp:cNvPr id="0" name=""/>
        <dsp:cNvSpPr/>
      </dsp:nvSpPr>
      <dsp:spPr>
        <a:xfrm>
          <a:off x="2903215" y="1018730"/>
          <a:ext cx="1898425" cy="67876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Дробіння</a:t>
          </a:r>
          <a:endParaRPr lang="ru-RU" sz="1600" kern="1200" dirty="0"/>
        </a:p>
      </dsp:txBody>
      <dsp:txXfrm>
        <a:off x="2923095" y="1038610"/>
        <a:ext cx="1858665" cy="639006"/>
      </dsp:txXfrm>
    </dsp:sp>
    <dsp:sp modelId="{F3247717-B6F8-4163-BD68-7AD2A2471B61}">
      <dsp:nvSpPr>
        <dsp:cNvPr id="0" name=""/>
        <dsp:cNvSpPr/>
      </dsp:nvSpPr>
      <dsp:spPr>
        <a:xfrm rot="5400000">
          <a:off x="3725159" y="171446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3760795" y="1739920"/>
        <a:ext cx="183267" cy="178176"/>
      </dsp:txXfrm>
    </dsp:sp>
    <dsp:sp modelId="{1AD1B34C-7BDF-480C-9B73-32160A940499}">
      <dsp:nvSpPr>
        <dsp:cNvPr id="0" name=""/>
        <dsp:cNvSpPr/>
      </dsp:nvSpPr>
      <dsp:spPr>
        <a:xfrm>
          <a:off x="2903215" y="2036880"/>
          <a:ext cx="1898425" cy="67876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Гаструляція</a:t>
          </a:r>
          <a:endParaRPr lang="ru-RU" sz="1600" kern="1200" dirty="0"/>
        </a:p>
      </dsp:txBody>
      <dsp:txXfrm>
        <a:off x="2923095" y="2056760"/>
        <a:ext cx="1858665" cy="639006"/>
      </dsp:txXfrm>
    </dsp:sp>
    <dsp:sp modelId="{5EC5E35C-9A1F-4E6F-AC8B-40D3145CC136}">
      <dsp:nvSpPr>
        <dsp:cNvPr id="0" name=""/>
        <dsp:cNvSpPr/>
      </dsp:nvSpPr>
      <dsp:spPr>
        <a:xfrm rot="5400000">
          <a:off x="3725159" y="273261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3760795" y="2758070"/>
        <a:ext cx="183267" cy="178176"/>
      </dsp:txXfrm>
    </dsp:sp>
    <dsp:sp modelId="{AF9C9B17-7AB7-4DCD-8849-9CFB089E6B4F}">
      <dsp:nvSpPr>
        <dsp:cNvPr id="0" name=""/>
        <dsp:cNvSpPr/>
      </dsp:nvSpPr>
      <dsp:spPr>
        <a:xfrm>
          <a:off x="2903215" y="3055030"/>
          <a:ext cx="1898425" cy="67876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Гістогенез та органогенез</a:t>
          </a:r>
          <a:endParaRPr lang="ru-RU" sz="1600" kern="1200" dirty="0"/>
        </a:p>
      </dsp:txBody>
      <dsp:txXfrm>
        <a:off x="2923095" y="3074910"/>
        <a:ext cx="1858665" cy="639006"/>
      </dsp:txXfrm>
    </dsp:sp>
    <dsp:sp modelId="{A0980F31-AAA1-42C3-AE3B-3320FC4369ED}">
      <dsp:nvSpPr>
        <dsp:cNvPr id="0" name=""/>
        <dsp:cNvSpPr/>
      </dsp:nvSpPr>
      <dsp:spPr>
        <a:xfrm rot="5400000">
          <a:off x="3725159" y="375076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3760795" y="3776220"/>
        <a:ext cx="183267" cy="178176"/>
      </dsp:txXfrm>
    </dsp:sp>
    <dsp:sp modelId="{13F28FB6-66AA-44DE-947A-AF89EAFB6646}">
      <dsp:nvSpPr>
        <dsp:cNvPr id="0" name=""/>
        <dsp:cNvSpPr/>
      </dsp:nvSpPr>
      <dsp:spPr>
        <a:xfrm>
          <a:off x="2903215" y="4073181"/>
          <a:ext cx="1898425" cy="67876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Постембріональний розвиток</a:t>
          </a:r>
          <a:endParaRPr lang="ru-RU" sz="1600" kern="1200" dirty="0"/>
        </a:p>
      </dsp:txBody>
      <dsp:txXfrm>
        <a:off x="2923095" y="4093061"/>
        <a:ext cx="1858665" cy="639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780DA-8253-4772-9850-5FB3B9B47B5E}">
      <dsp:nvSpPr>
        <dsp:cNvPr id="0" name=""/>
        <dsp:cNvSpPr/>
      </dsp:nvSpPr>
      <dsp:spPr>
        <a:xfrm>
          <a:off x="3128962" y="3705248"/>
          <a:ext cx="2886075" cy="2886075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Зародкові листки</a:t>
          </a:r>
          <a:endParaRPr lang="ru-RU" sz="3800" kern="1200" dirty="0"/>
        </a:p>
      </dsp:txBody>
      <dsp:txXfrm>
        <a:off x="3551618" y="4127904"/>
        <a:ext cx="2040763" cy="2040763"/>
      </dsp:txXfrm>
    </dsp:sp>
    <dsp:sp modelId="{78BAB108-8528-437F-9E29-3B0201E7F103}">
      <dsp:nvSpPr>
        <dsp:cNvPr id="0" name=""/>
        <dsp:cNvSpPr/>
      </dsp:nvSpPr>
      <dsp:spPr>
        <a:xfrm rot="12900000">
          <a:off x="1165970" y="3165481"/>
          <a:ext cx="2323278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A34A58-31A9-44C2-A584-3B721A3265E7}">
      <dsp:nvSpPr>
        <dsp:cNvPr id="0" name=""/>
        <dsp:cNvSpPr/>
      </dsp:nvSpPr>
      <dsp:spPr>
        <a:xfrm>
          <a:off x="5165" y="1813750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Ектодерма</a:t>
          </a: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Дає</a:t>
          </a:r>
          <a:r>
            <a:rPr lang="ru-RU" sz="2000" kern="1200" dirty="0"/>
            <a:t> початок </a:t>
          </a:r>
          <a:r>
            <a:rPr lang="ru-RU" sz="2000" kern="1200" dirty="0" err="1"/>
            <a:t>нервовій</a:t>
          </a:r>
          <a:r>
            <a:rPr lang="ru-RU" sz="2000" kern="1200" dirty="0"/>
            <a:t> </a:t>
          </a:r>
          <a:r>
            <a:rPr lang="ru-RU" sz="2000" kern="1200" dirty="0" err="1"/>
            <a:t>системі</a:t>
          </a:r>
          <a:r>
            <a:rPr lang="ru-RU" sz="2000" kern="1200" dirty="0"/>
            <a:t>, </a:t>
          </a:r>
          <a:r>
            <a:rPr lang="ru-RU" sz="2000" kern="1200" dirty="0" err="1"/>
            <a:t>пов'язаним</a:t>
          </a:r>
          <a:r>
            <a:rPr lang="ru-RU" sz="2000" kern="1200" dirty="0"/>
            <a:t> з нею органам </a:t>
          </a:r>
          <a:r>
            <a:rPr lang="ru-RU" sz="2000" kern="1200" dirty="0" err="1"/>
            <a:t>чуття</a:t>
          </a:r>
          <a:r>
            <a:rPr lang="ru-RU" sz="2000" kern="1200" dirty="0"/>
            <a:t>, </a:t>
          </a:r>
          <a:r>
            <a:rPr lang="ru-RU" sz="2000" kern="1200" dirty="0" err="1"/>
            <a:t>зовнішньому</a:t>
          </a:r>
          <a:r>
            <a:rPr lang="ru-RU" sz="2000" kern="1200" dirty="0"/>
            <a:t> </a:t>
          </a:r>
          <a:r>
            <a:rPr lang="ru-RU" sz="2000" kern="1200" dirty="0" err="1"/>
            <a:t>покриву</a:t>
          </a:r>
          <a:r>
            <a:rPr lang="ru-RU" sz="2000" kern="1200" dirty="0"/>
            <a:t> </a:t>
          </a:r>
          <a:r>
            <a:rPr lang="ru-RU" sz="2000" kern="1200" dirty="0" err="1"/>
            <a:t>організму</a:t>
          </a:r>
          <a:r>
            <a:rPr lang="ru-RU" sz="2000" kern="1200" dirty="0"/>
            <a:t>, </a:t>
          </a:r>
          <a:r>
            <a:rPr lang="ru-RU" sz="2000" kern="1200" dirty="0" err="1"/>
            <a:t>передній</a:t>
          </a:r>
          <a:r>
            <a:rPr lang="ru-RU" sz="2000" kern="1200" dirty="0"/>
            <a:t> та </a:t>
          </a:r>
          <a:r>
            <a:rPr lang="ru-RU" sz="2000" kern="1200" dirty="0" err="1"/>
            <a:t>задній</a:t>
          </a:r>
          <a:r>
            <a:rPr lang="ru-RU" sz="2000" kern="1200" dirty="0"/>
            <a:t> кишкам</a:t>
          </a:r>
        </a:p>
      </dsp:txBody>
      <dsp:txXfrm>
        <a:off x="69408" y="1877993"/>
        <a:ext cx="2613285" cy="2064931"/>
      </dsp:txXfrm>
    </dsp:sp>
    <dsp:sp modelId="{C12EFD50-A851-4FA9-B844-05829B8A8251}">
      <dsp:nvSpPr>
        <dsp:cNvPr id="0" name=""/>
        <dsp:cNvSpPr/>
      </dsp:nvSpPr>
      <dsp:spPr>
        <a:xfrm rot="16200000">
          <a:off x="3410360" y="1997126"/>
          <a:ext cx="2323278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823F21-8BDB-4BCF-B0E8-AF6B46A13BAE}">
      <dsp:nvSpPr>
        <dsp:cNvPr id="0" name=""/>
        <dsp:cNvSpPr/>
      </dsp:nvSpPr>
      <dsp:spPr>
        <a:xfrm>
          <a:off x="3201114" y="150044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Ентодерма</a:t>
          </a: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Дає</a:t>
          </a:r>
          <a:r>
            <a:rPr lang="ru-RU" sz="2000" kern="1200" dirty="0"/>
            <a:t> початок </a:t>
          </a:r>
          <a:r>
            <a:rPr lang="ru-RU" sz="2000" kern="1200" dirty="0" err="1"/>
            <a:t>хорді</a:t>
          </a:r>
          <a:r>
            <a:rPr lang="ru-RU" sz="2000" kern="1200" dirty="0"/>
            <a:t> кишечника й </a:t>
          </a:r>
          <a:r>
            <a:rPr lang="ru-RU" sz="2000" kern="1200" dirty="0" err="1"/>
            <a:t>пов'язаним</a:t>
          </a:r>
          <a:r>
            <a:rPr lang="ru-RU" sz="2000" kern="1200" dirty="0"/>
            <a:t> </a:t>
          </a:r>
          <a:r>
            <a:rPr lang="ru-RU" sz="2000" kern="1200" dirty="0" err="1"/>
            <a:t>із</a:t>
          </a:r>
          <a:r>
            <a:rPr lang="ru-RU" sz="2000" kern="1200" dirty="0"/>
            <a:t> ним органам: </a:t>
          </a:r>
          <a:r>
            <a:rPr lang="ru-RU" sz="2000" kern="1200" dirty="0" err="1"/>
            <a:t>шлунку</a:t>
          </a:r>
          <a:r>
            <a:rPr lang="ru-RU" sz="2000" kern="1200" dirty="0"/>
            <a:t>, </a:t>
          </a:r>
          <a:r>
            <a:rPr lang="ru-RU" sz="2000" kern="1200" dirty="0" err="1"/>
            <a:t>печінці</a:t>
          </a:r>
          <a:r>
            <a:rPr lang="ru-RU" sz="2000" kern="1200" dirty="0"/>
            <a:t> </a:t>
          </a:r>
          <a:r>
            <a:rPr lang="ru-RU" sz="2000" kern="1200" dirty="0" err="1"/>
            <a:t>тощо</a:t>
          </a:r>
          <a:r>
            <a:rPr lang="ru-RU" sz="2000" kern="1200" dirty="0"/>
            <a:t>, органам </a:t>
          </a:r>
          <a:r>
            <a:rPr lang="ru-RU" sz="2000" kern="1200" dirty="0" err="1"/>
            <a:t>дихання</a:t>
          </a:r>
          <a:r>
            <a:rPr lang="ru-RU" sz="2000" kern="1200" dirty="0"/>
            <a:t> – </a:t>
          </a:r>
          <a:r>
            <a:rPr lang="ru-RU" sz="2000" kern="1200" dirty="0" err="1"/>
            <a:t>легеням</a:t>
          </a:r>
          <a:endParaRPr lang="ru-RU" sz="2000" kern="1200" dirty="0"/>
        </a:p>
      </dsp:txBody>
      <dsp:txXfrm>
        <a:off x="3265357" y="214287"/>
        <a:ext cx="2613285" cy="2064931"/>
      </dsp:txXfrm>
    </dsp:sp>
    <dsp:sp modelId="{ABF99610-EE81-4CE6-8413-42BD74EE82BB}">
      <dsp:nvSpPr>
        <dsp:cNvPr id="0" name=""/>
        <dsp:cNvSpPr/>
      </dsp:nvSpPr>
      <dsp:spPr>
        <a:xfrm rot="19500000">
          <a:off x="5654750" y="3165481"/>
          <a:ext cx="2323278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200E1-AE44-41DE-8DF1-87FB24551C1E}">
      <dsp:nvSpPr>
        <dsp:cNvPr id="0" name=""/>
        <dsp:cNvSpPr/>
      </dsp:nvSpPr>
      <dsp:spPr>
        <a:xfrm>
          <a:off x="6397063" y="1813750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Мезодерма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Дає</a:t>
          </a:r>
          <a:r>
            <a:rPr lang="ru-RU" sz="2000" kern="1200" dirty="0"/>
            <a:t> початок </a:t>
          </a:r>
          <a:r>
            <a:rPr lang="ru-RU" sz="2000" kern="1200" dirty="0" err="1"/>
            <a:t>мускулатурі</a:t>
          </a:r>
          <a:r>
            <a:rPr lang="ru-RU" sz="2000" kern="1200" dirty="0"/>
            <a:t>, </a:t>
          </a:r>
          <a:r>
            <a:rPr lang="ru-RU" sz="2000" kern="1200" dirty="0" err="1"/>
            <a:t>усім</a:t>
          </a:r>
          <a:r>
            <a:rPr lang="ru-RU" sz="2000" kern="1200" dirty="0"/>
            <a:t> </a:t>
          </a:r>
          <a:r>
            <a:rPr lang="ru-RU" sz="2000" kern="1200" dirty="0" err="1"/>
            <a:t>хрящовим</a:t>
          </a:r>
          <a:r>
            <a:rPr lang="ru-RU" sz="2000" kern="1200" dirty="0"/>
            <a:t> і </a:t>
          </a:r>
          <a:r>
            <a:rPr lang="ru-RU" sz="2000" kern="1200" dirty="0" err="1"/>
            <a:t>кістковим</a:t>
          </a:r>
          <a:r>
            <a:rPr lang="ru-RU" sz="2000" kern="1200" dirty="0"/>
            <a:t> </a:t>
          </a:r>
          <a:r>
            <a:rPr lang="ru-RU" sz="2000" kern="1200" dirty="0" err="1"/>
            <a:t>елементам</a:t>
          </a:r>
          <a:r>
            <a:rPr lang="ru-RU" sz="2000" kern="1200" dirty="0"/>
            <a:t> скелета, </a:t>
          </a:r>
          <a:r>
            <a:rPr lang="ru-RU" sz="2000" kern="1200" dirty="0" err="1"/>
            <a:t>кровоносній</a:t>
          </a:r>
          <a:r>
            <a:rPr lang="ru-RU" sz="2000" kern="1200" dirty="0"/>
            <a:t> і </a:t>
          </a:r>
          <a:r>
            <a:rPr lang="ru-RU" sz="2000" kern="1200" dirty="0" err="1"/>
            <a:t>сечостатевій</a:t>
          </a:r>
          <a:r>
            <a:rPr lang="ru-RU" sz="2000" kern="1200" dirty="0"/>
            <a:t> системам</a:t>
          </a:r>
        </a:p>
      </dsp:txBody>
      <dsp:txXfrm>
        <a:off x="6461306" y="1877993"/>
        <a:ext cx="2613285" cy="20649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6A2A-931B-4CC0-9ED1-2D9F10832005}">
      <dsp:nvSpPr>
        <dsp:cNvPr id="0" name=""/>
        <dsp:cNvSpPr/>
      </dsp:nvSpPr>
      <dsp:spPr>
        <a:xfrm>
          <a:off x="4114800" y="1461232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3D4F2-121D-4C32-9A5C-FAD6D61CA0CF}">
      <dsp:nvSpPr>
        <dsp:cNvPr id="0" name=""/>
        <dsp:cNvSpPr/>
      </dsp:nvSpPr>
      <dsp:spPr>
        <a:xfrm>
          <a:off x="1862986" y="1461232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33BF9-9D67-4177-884E-EF6386DF00B3}">
      <dsp:nvSpPr>
        <dsp:cNvPr id="0" name=""/>
        <dsp:cNvSpPr/>
      </dsp:nvSpPr>
      <dsp:spPr>
        <a:xfrm>
          <a:off x="2530621" y="604668"/>
          <a:ext cx="3168357" cy="856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Типи розвитку</a:t>
          </a:r>
          <a:endParaRPr lang="ru-RU" sz="3100" kern="1200" dirty="0"/>
        </a:p>
      </dsp:txBody>
      <dsp:txXfrm>
        <a:off x="2530621" y="604668"/>
        <a:ext cx="3168357" cy="856563"/>
      </dsp:txXfrm>
    </dsp:sp>
    <dsp:sp modelId="{7867D01E-2F58-4BF1-9653-CC1878A65802}">
      <dsp:nvSpPr>
        <dsp:cNvPr id="0" name=""/>
        <dsp:cNvSpPr/>
      </dsp:nvSpPr>
      <dsp:spPr>
        <a:xfrm>
          <a:off x="1984" y="2242853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Прямий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(</a:t>
          </a:r>
          <a:r>
            <a:rPr lang="ru-RU" sz="3100" kern="1200" dirty="0" err="1"/>
            <a:t>неличинковий</a:t>
          </a:r>
          <a:r>
            <a:rPr lang="ru-RU" sz="3100" kern="1200" dirty="0"/>
            <a:t>, </a:t>
          </a:r>
          <a:r>
            <a:rPr lang="ru-RU" sz="3100" kern="1200" dirty="0" err="1"/>
            <a:t>розвиток</a:t>
          </a:r>
          <a:r>
            <a:rPr lang="ru-RU" sz="3100" kern="1200" dirty="0"/>
            <a:t> без метаморфозу) </a:t>
          </a:r>
        </a:p>
      </dsp:txBody>
      <dsp:txXfrm>
        <a:off x="1984" y="2242853"/>
        <a:ext cx="3722005" cy="1861002"/>
      </dsp:txXfrm>
    </dsp:sp>
    <dsp:sp modelId="{CFB57C15-CB2D-4786-A00C-BBD27390E7BA}">
      <dsp:nvSpPr>
        <dsp:cNvPr id="0" name=""/>
        <dsp:cNvSpPr/>
      </dsp:nvSpPr>
      <dsp:spPr>
        <a:xfrm>
          <a:off x="4505610" y="2242853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Непрямий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(</a:t>
          </a:r>
          <a:r>
            <a:rPr lang="ru-RU" sz="3100" kern="1200" dirty="0" err="1"/>
            <a:t>личинковий</a:t>
          </a:r>
          <a:r>
            <a:rPr lang="ru-RU" sz="3100" kern="1200" dirty="0"/>
            <a:t>, </a:t>
          </a:r>
          <a:r>
            <a:rPr lang="ru-RU" sz="3100" kern="1200" dirty="0" err="1"/>
            <a:t>розвиток</a:t>
          </a:r>
          <a:r>
            <a:rPr lang="ru-RU" sz="3100" kern="1200" dirty="0"/>
            <a:t> з метаморфозом)</a:t>
          </a:r>
        </a:p>
      </dsp:txBody>
      <dsp:txXfrm>
        <a:off x="4505610" y="2242853"/>
        <a:ext cx="3722005" cy="1861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4E33D-D5E5-4133-A31F-5AB6BE7B4255}">
      <dsp:nvSpPr>
        <dsp:cNvPr id="0" name=""/>
        <dsp:cNvSpPr/>
      </dsp:nvSpPr>
      <dsp:spPr>
        <a:xfrm>
          <a:off x="4443166" y="1288710"/>
          <a:ext cx="3129208" cy="77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391"/>
              </a:lnTo>
              <a:lnTo>
                <a:pt x="3129208" y="540391"/>
              </a:lnTo>
              <a:lnTo>
                <a:pt x="3129208" y="77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AA527-8A3F-4F7C-98E7-1459959899D6}">
      <dsp:nvSpPr>
        <dsp:cNvPr id="0" name=""/>
        <dsp:cNvSpPr/>
      </dsp:nvSpPr>
      <dsp:spPr>
        <a:xfrm>
          <a:off x="4383405" y="1288710"/>
          <a:ext cx="91440" cy="778635"/>
        </a:xfrm>
        <a:custGeom>
          <a:avLst/>
          <a:gdLst/>
          <a:ahLst/>
          <a:cxnLst/>
          <a:rect l="0" t="0" r="0" b="0"/>
          <a:pathLst>
            <a:path>
              <a:moveTo>
                <a:pt x="59761" y="0"/>
              </a:moveTo>
              <a:lnTo>
                <a:pt x="59761" y="540391"/>
              </a:lnTo>
              <a:lnTo>
                <a:pt x="45720" y="540391"/>
              </a:lnTo>
              <a:lnTo>
                <a:pt x="45720" y="77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4EA7E-B56C-4E08-83A3-C56344D57DF0}">
      <dsp:nvSpPr>
        <dsp:cNvPr id="0" name=""/>
        <dsp:cNvSpPr/>
      </dsp:nvSpPr>
      <dsp:spPr>
        <a:xfrm>
          <a:off x="1285875" y="1288710"/>
          <a:ext cx="3157291" cy="778635"/>
        </a:xfrm>
        <a:custGeom>
          <a:avLst/>
          <a:gdLst/>
          <a:ahLst/>
          <a:cxnLst/>
          <a:rect l="0" t="0" r="0" b="0"/>
          <a:pathLst>
            <a:path>
              <a:moveTo>
                <a:pt x="3157291" y="0"/>
              </a:moveTo>
              <a:lnTo>
                <a:pt x="3157291" y="540391"/>
              </a:lnTo>
              <a:lnTo>
                <a:pt x="0" y="540391"/>
              </a:lnTo>
              <a:lnTo>
                <a:pt x="0" y="77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6B4F7-65E7-436B-BB44-A5B578B78B83}">
      <dsp:nvSpPr>
        <dsp:cNvPr id="0" name=""/>
        <dsp:cNvSpPr/>
      </dsp:nvSpPr>
      <dsp:spPr>
        <a:xfrm>
          <a:off x="3412139" y="376612"/>
          <a:ext cx="2062054" cy="912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F1B52-5328-4613-BE31-F0F18AEA87C0}">
      <dsp:nvSpPr>
        <dsp:cNvPr id="0" name=""/>
        <dsp:cNvSpPr/>
      </dsp:nvSpPr>
      <dsp:spPr>
        <a:xfrm>
          <a:off x="3697889" y="648075"/>
          <a:ext cx="2062054" cy="912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u="sng" kern="1200" dirty="0"/>
            <a:t>Типи непрямого розвитку</a:t>
          </a:r>
          <a:endParaRPr lang="ru-RU" sz="1600" b="1" u="sng" kern="1200" dirty="0"/>
        </a:p>
      </dsp:txBody>
      <dsp:txXfrm>
        <a:off x="3724603" y="674789"/>
        <a:ext cx="2008626" cy="858669"/>
      </dsp:txXfrm>
    </dsp:sp>
    <dsp:sp modelId="{70C17E6E-8C8E-4F4B-B6F8-F2CDAC993C62}">
      <dsp:nvSpPr>
        <dsp:cNvPr id="0" name=""/>
        <dsp:cNvSpPr/>
      </dsp:nvSpPr>
      <dsp:spPr>
        <a:xfrm>
          <a:off x="0" y="2067346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9B444-BCC9-4ED2-A471-E65089DE2D81}">
      <dsp:nvSpPr>
        <dsp:cNvPr id="0" name=""/>
        <dsp:cNvSpPr/>
      </dsp:nvSpPr>
      <dsp:spPr>
        <a:xfrm>
          <a:off x="285750" y="2338808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/>
            <a:t>Еволютивний</a:t>
          </a:r>
          <a:endParaRPr lang="ru-RU" sz="1600" b="1" i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(</a:t>
          </a:r>
          <a:r>
            <a:rPr lang="ru-RU" sz="1600" kern="1200" dirty="0" err="1"/>
            <a:t>перетворення</a:t>
          </a:r>
          <a:r>
            <a:rPr lang="ru-RU" sz="1600" kern="1200" dirty="0"/>
            <a:t> личинки на </a:t>
          </a:r>
          <a:r>
            <a:rPr lang="ru-RU" sz="1600" kern="1200" dirty="0" err="1"/>
            <a:t>дорослу</a:t>
          </a:r>
          <a:r>
            <a:rPr lang="ru-RU" sz="1600" kern="1200" dirty="0"/>
            <a:t> </a:t>
          </a:r>
          <a:r>
            <a:rPr lang="ru-RU" sz="1600" kern="1200" dirty="0" err="1"/>
            <a:t>особину</a:t>
          </a:r>
          <a:r>
            <a:rPr lang="ru-RU" sz="1600" kern="1200" dirty="0"/>
            <a:t> </a:t>
          </a:r>
          <a:r>
            <a:rPr lang="ru-RU" sz="1600" kern="1200" dirty="0" err="1"/>
            <a:t>відбувається</a:t>
          </a:r>
          <a:r>
            <a:rPr lang="ru-RU" sz="1600" kern="1200" dirty="0"/>
            <a:t> </a:t>
          </a:r>
          <a:r>
            <a:rPr lang="ru-RU" sz="1600" kern="1200" dirty="0" err="1"/>
            <a:t>поступово</a:t>
          </a:r>
          <a:r>
            <a:rPr lang="ru-RU" sz="1600" kern="1200" dirty="0"/>
            <a:t> (</a:t>
          </a:r>
          <a:r>
            <a:rPr lang="ru-RU" sz="1600" kern="1200" dirty="0" err="1"/>
            <a:t>кільчасті</a:t>
          </a:r>
          <a:r>
            <a:rPr lang="ru-RU" sz="1600" kern="1200" dirty="0"/>
            <a:t> черви, </a:t>
          </a:r>
          <a:r>
            <a:rPr lang="ru-RU" sz="1600" kern="1200" dirty="0" err="1"/>
            <a:t>ракоподібні</a:t>
          </a:r>
          <a:r>
            <a:rPr lang="ru-RU" sz="1600" kern="1200" dirty="0"/>
            <a:t>)</a:t>
          </a:r>
        </a:p>
      </dsp:txBody>
      <dsp:txXfrm>
        <a:off x="333581" y="2386639"/>
        <a:ext cx="2476087" cy="1537399"/>
      </dsp:txXfrm>
    </dsp:sp>
    <dsp:sp modelId="{96637C1B-404B-4134-AA08-183FBC7824D1}">
      <dsp:nvSpPr>
        <dsp:cNvPr id="0" name=""/>
        <dsp:cNvSpPr/>
      </dsp:nvSpPr>
      <dsp:spPr>
        <a:xfrm>
          <a:off x="3143250" y="2067346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99347-B9E2-410D-B62E-D16B24A149B8}">
      <dsp:nvSpPr>
        <dsp:cNvPr id="0" name=""/>
        <dsp:cNvSpPr/>
      </dsp:nvSpPr>
      <dsp:spPr>
        <a:xfrm>
          <a:off x="3429000" y="2338808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/>
            <a:t>Революційний</a:t>
          </a:r>
          <a:r>
            <a:rPr lang="ru-RU" sz="1600" b="1" i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(</a:t>
          </a:r>
          <a:r>
            <a:rPr lang="ru-RU" sz="1600" kern="1200" dirty="0" err="1"/>
            <a:t>відбувається</a:t>
          </a:r>
          <a:r>
            <a:rPr lang="ru-RU" sz="1600" kern="1200" dirty="0"/>
            <a:t> </a:t>
          </a:r>
          <a:r>
            <a:rPr lang="ru-RU" sz="1600" kern="1200" dirty="0" err="1"/>
            <a:t>швидке</a:t>
          </a:r>
          <a:r>
            <a:rPr lang="ru-RU" sz="1600" kern="1200" dirty="0"/>
            <a:t> </a:t>
          </a:r>
          <a:r>
            <a:rPr lang="ru-RU" sz="1600" kern="1200" dirty="0" err="1"/>
            <a:t>перетворення</a:t>
          </a:r>
          <a:r>
            <a:rPr lang="ru-RU" sz="1600" kern="1200" dirty="0"/>
            <a:t> личинки на </a:t>
          </a:r>
          <a:r>
            <a:rPr lang="ru-RU" sz="1600" kern="1200" dirty="0" err="1"/>
            <a:t>дорослу</a:t>
          </a:r>
          <a:r>
            <a:rPr lang="ru-RU" sz="1600" kern="1200" dirty="0"/>
            <a:t> </a:t>
          </a:r>
          <a:r>
            <a:rPr lang="ru-RU" sz="1600" kern="1200" dirty="0" err="1"/>
            <a:t>особину</a:t>
          </a:r>
          <a:r>
            <a:rPr lang="ru-RU" sz="1600" kern="1200" dirty="0"/>
            <a:t>)</a:t>
          </a:r>
        </a:p>
      </dsp:txBody>
      <dsp:txXfrm>
        <a:off x="3476831" y="2386639"/>
        <a:ext cx="2476087" cy="1537399"/>
      </dsp:txXfrm>
    </dsp:sp>
    <dsp:sp modelId="{2AA7B439-3AD2-448A-A0BF-7B62B8F6E780}">
      <dsp:nvSpPr>
        <dsp:cNvPr id="0" name=""/>
        <dsp:cNvSpPr/>
      </dsp:nvSpPr>
      <dsp:spPr>
        <a:xfrm>
          <a:off x="6286500" y="2067346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AAE0F-EE13-46DB-BEA8-08C427CA1731}">
      <dsp:nvSpPr>
        <dsp:cNvPr id="0" name=""/>
        <dsp:cNvSpPr/>
      </dsp:nvSpPr>
      <dsp:spPr>
        <a:xfrm>
          <a:off x="6572250" y="2338808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/>
            <a:t>Некробіотичний</a:t>
          </a:r>
          <a:endParaRPr lang="ru-RU" sz="1600" b="1" i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(</a:t>
          </a:r>
          <a:r>
            <a:rPr lang="ru-RU" sz="1600" kern="1200" dirty="0" err="1"/>
            <a:t>під</a:t>
          </a:r>
          <a:r>
            <a:rPr lang="ru-RU" sz="1600" kern="1200" dirty="0"/>
            <a:t> час метаморфозу </a:t>
          </a:r>
          <a:r>
            <a:rPr lang="ru-RU" sz="1600" kern="1200" dirty="0" err="1"/>
            <a:t>дегенеративні</a:t>
          </a:r>
          <a:r>
            <a:rPr lang="ru-RU" sz="1600" kern="1200" dirty="0"/>
            <a:t> </a:t>
          </a:r>
          <a:r>
            <a:rPr lang="ru-RU" sz="1600" kern="1200" dirty="0" err="1"/>
            <a:t>зміни</a:t>
          </a:r>
          <a:r>
            <a:rPr lang="ru-RU" sz="1600" kern="1200" dirty="0"/>
            <a:t> </a:t>
          </a:r>
          <a:r>
            <a:rPr lang="ru-RU" sz="1600" kern="1200" dirty="0" err="1"/>
            <a:t>переважають</a:t>
          </a:r>
          <a:r>
            <a:rPr lang="ru-RU" sz="1600" kern="1200" dirty="0"/>
            <a:t> над </a:t>
          </a:r>
          <a:r>
            <a:rPr lang="ru-RU" sz="1600" kern="1200" dirty="0" err="1"/>
            <a:t>прогресивними</a:t>
          </a:r>
          <a:r>
            <a:rPr lang="ru-RU" sz="1600" kern="1200" dirty="0"/>
            <a:t> (</a:t>
          </a:r>
          <a:r>
            <a:rPr lang="ru-RU" sz="1600" kern="1200" dirty="0" err="1"/>
            <a:t>асцидії</a:t>
          </a:r>
          <a:r>
            <a:rPr lang="ru-RU" sz="1600" kern="1200" dirty="0"/>
            <a:t>) </a:t>
          </a:r>
        </a:p>
      </dsp:txBody>
      <dsp:txXfrm>
        <a:off x="6620081" y="2386639"/>
        <a:ext cx="2476087" cy="153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B32EAC-6DBB-4B86-BD29-51967E6C85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60A756-E619-4F82-9BC5-8C66F82EA8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Ріст і розвиток організмів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Вплив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ріст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організму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факторів</a:t>
            </a:r>
            <a:r>
              <a:rPr lang="ru-RU" dirty="0">
                <a:effectLst/>
              </a:rPr>
              <a:t>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/>
              <a:t>Ендогенних</a:t>
            </a:r>
            <a:endParaRPr lang="ru-RU" dirty="0"/>
          </a:p>
          <a:p>
            <a:pPr algn="ctr"/>
            <a:r>
              <a:rPr lang="uk-UA" dirty="0"/>
              <a:t>(зовнішні)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/>
              <a:t>Екзогенних</a:t>
            </a:r>
            <a:endParaRPr lang="ru-RU" dirty="0"/>
          </a:p>
          <a:p>
            <a:pPr algn="ctr"/>
            <a:r>
              <a:rPr lang="uk-UA" dirty="0"/>
              <a:t>(Внутрішні)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характер </a:t>
            </a:r>
            <a:r>
              <a:rPr lang="ru-RU" dirty="0" err="1"/>
              <a:t>харчування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;</a:t>
            </a:r>
          </a:p>
          <a:p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(алкоголь, </a:t>
            </a:r>
            <a:r>
              <a:rPr lang="ru-RU" dirty="0" err="1"/>
              <a:t>паління</a:t>
            </a:r>
            <a:r>
              <a:rPr lang="ru-RU" dirty="0"/>
              <a:t>,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)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/>
              <a:t>спадковість</a:t>
            </a:r>
            <a:r>
              <a:rPr lang="ru-RU" dirty="0"/>
              <a:t>;</a:t>
            </a:r>
          </a:p>
          <a:p>
            <a:r>
              <a:rPr lang="ru-RU" dirty="0" err="1"/>
              <a:t>стадія</a:t>
            </a:r>
            <a:r>
              <a:rPr lang="ru-RU" dirty="0"/>
              <a:t> онтогенезу;</a:t>
            </a:r>
          </a:p>
          <a:p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;</a:t>
            </a:r>
          </a:p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;</a:t>
            </a:r>
          </a:p>
          <a:p>
            <a:r>
              <a:rPr lang="ru-RU" dirty="0" err="1"/>
              <a:t>психологічний</a:t>
            </a:r>
            <a:r>
              <a:rPr lang="ru-RU" dirty="0"/>
              <a:t> стан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69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Розвиток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організму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,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або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 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/>
              </a:rPr>
              <a:t>онтогенез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, –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це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сукупність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послідовних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морфологічних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,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фізіологічних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і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біохімічних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перетворень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,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які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зазнає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організм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від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моменту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його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зародження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 до </a:t>
            </a:r>
            <a:r>
              <a:rPr lang="ru-RU" sz="24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смерті</a:t>
            </a:r>
            <a:r>
              <a:rPr lang="ru-RU" sz="2400" b="0" dirty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Етапи розвитку</a:t>
            </a:r>
            <a:endParaRPr lang="ru-RU" sz="3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3356992"/>
            <a:ext cx="8403534" cy="3501008"/>
            <a:chOff x="488945" y="1600200"/>
            <a:chExt cx="8166109" cy="4708525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1074419" y="1600200"/>
              <a:ext cx="6995160" cy="4708525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488945" y="3012757"/>
              <a:ext cx="3976568" cy="1883410"/>
            </a:xfrm>
            <a:custGeom>
              <a:avLst/>
              <a:gdLst>
                <a:gd name="connsiteX0" fmla="*/ 0 w 3976568"/>
                <a:gd name="connsiteY0" fmla="*/ 313908 h 1883410"/>
                <a:gd name="connsiteX1" fmla="*/ 313908 w 3976568"/>
                <a:gd name="connsiteY1" fmla="*/ 0 h 1883410"/>
                <a:gd name="connsiteX2" fmla="*/ 3662660 w 3976568"/>
                <a:gd name="connsiteY2" fmla="*/ 0 h 1883410"/>
                <a:gd name="connsiteX3" fmla="*/ 3976568 w 3976568"/>
                <a:gd name="connsiteY3" fmla="*/ 313908 h 1883410"/>
                <a:gd name="connsiteX4" fmla="*/ 3976568 w 3976568"/>
                <a:gd name="connsiteY4" fmla="*/ 1569502 h 1883410"/>
                <a:gd name="connsiteX5" fmla="*/ 3662660 w 3976568"/>
                <a:gd name="connsiteY5" fmla="*/ 1883410 h 1883410"/>
                <a:gd name="connsiteX6" fmla="*/ 313908 w 3976568"/>
                <a:gd name="connsiteY6" fmla="*/ 1883410 h 1883410"/>
                <a:gd name="connsiteX7" fmla="*/ 0 w 3976568"/>
                <a:gd name="connsiteY7" fmla="*/ 1569502 h 1883410"/>
                <a:gd name="connsiteX8" fmla="*/ 0 w 3976568"/>
                <a:gd name="connsiteY8" fmla="*/ 313908 h 188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6568" h="1883410">
                  <a:moveTo>
                    <a:pt x="0" y="313908"/>
                  </a:moveTo>
                  <a:cubicBezTo>
                    <a:pt x="0" y="140541"/>
                    <a:pt x="140541" y="0"/>
                    <a:pt x="313908" y="0"/>
                  </a:cubicBezTo>
                  <a:lnTo>
                    <a:pt x="3662660" y="0"/>
                  </a:lnTo>
                  <a:cubicBezTo>
                    <a:pt x="3836027" y="0"/>
                    <a:pt x="3976568" y="140541"/>
                    <a:pt x="3976568" y="313908"/>
                  </a:cubicBezTo>
                  <a:lnTo>
                    <a:pt x="3976568" y="1569502"/>
                  </a:lnTo>
                  <a:cubicBezTo>
                    <a:pt x="3976568" y="1742869"/>
                    <a:pt x="3836027" y="1883410"/>
                    <a:pt x="3662660" y="1883410"/>
                  </a:cubicBezTo>
                  <a:lnTo>
                    <a:pt x="313908" y="1883410"/>
                  </a:lnTo>
                  <a:cubicBezTo>
                    <a:pt x="140541" y="1883410"/>
                    <a:pt x="0" y="1742869"/>
                    <a:pt x="0" y="1569502"/>
                  </a:cubicBezTo>
                  <a:lnTo>
                    <a:pt x="0" y="31390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860" tIns="213860" rIns="213860" bIns="2138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/>
                <a:t>Ембріональний</a:t>
              </a:r>
              <a:endParaRPr lang="ru-RU" sz="3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78486" y="3012757"/>
              <a:ext cx="3976568" cy="1883410"/>
            </a:xfrm>
            <a:custGeom>
              <a:avLst/>
              <a:gdLst>
                <a:gd name="connsiteX0" fmla="*/ 0 w 3976568"/>
                <a:gd name="connsiteY0" fmla="*/ 313908 h 1883410"/>
                <a:gd name="connsiteX1" fmla="*/ 313908 w 3976568"/>
                <a:gd name="connsiteY1" fmla="*/ 0 h 1883410"/>
                <a:gd name="connsiteX2" fmla="*/ 3662660 w 3976568"/>
                <a:gd name="connsiteY2" fmla="*/ 0 h 1883410"/>
                <a:gd name="connsiteX3" fmla="*/ 3976568 w 3976568"/>
                <a:gd name="connsiteY3" fmla="*/ 313908 h 1883410"/>
                <a:gd name="connsiteX4" fmla="*/ 3976568 w 3976568"/>
                <a:gd name="connsiteY4" fmla="*/ 1569502 h 1883410"/>
                <a:gd name="connsiteX5" fmla="*/ 3662660 w 3976568"/>
                <a:gd name="connsiteY5" fmla="*/ 1883410 h 1883410"/>
                <a:gd name="connsiteX6" fmla="*/ 313908 w 3976568"/>
                <a:gd name="connsiteY6" fmla="*/ 1883410 h 1883410"/>
                <a:gd name="connsiteX7" fmla="*/ 0 w 3976568"/>
                <a:gd name="connsiteY7" fmla="*/ 1569502 h 1883410"/>
                <a:gd name="connsiteX8" fmla="*/ 0 w 3976568"/>
                <a:gd name="connsiteY8" fmla="*/ 313908 h 188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6568" h="1883410">
                  <a:moveTo>
                    <a:pt x="0" y="313908"/>
                  </a:moveTo>
                  <a:cubicBezTo>
                    <a:pt x="0" y="140541"/>
                    <a:pt x="140541" y="0"/>
                    <a:pt x="313908" y="0"/>
                  </a:cubicBezTo>
                  <a:lnTo>
                    <a:pt x="3662660" y="0"/>
                  </a:lnTo>
                  <a:cubicBezTo>
                    <a:pt x="3836027" y="0"/>
                    <a:pt x="3976568" y="140541"/>
                    <a:pt x="3976568" y="313908"/>
                  </a:cubicBezTo>
                  <a:lnTo>
                    <a:pt x="3976568" y="1569502"/>
                  </a:lnTo>
                  <a:cubicBezTo>
                    <a:pt x="3976568" y="1742869"/>
                    <a:pt x="3836027" y="1883410"/>
                    <a:pt x="3662660" y="1883410"/>
                  </a:cubicBezTo>
                  <a:lnTo>
                    <a:pt x="313908" y="1883410"/>
                  </a:lnTo>
                  <a:cubicBezTo>
                    <a:pt x="140541" y="1883410"/>
                    <a:pt x="0" y="1742869"/>
                    <a:pt x="0" y="1569502"/>
                  </a:cubicBezTo>
                  <a:lnTo>
                    <a:pt x="0" y="31390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860" tIns="213860" rIns="213860" bIns="2138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/>
                <a:t>Постембріональний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930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1224136"/>
          </a:xfrm>
        </p:spPr>
        <p:txBody>
          <a:bodyPr/>
          <a:lstStyle/>
          <a:p>
            <a:pPr algn="ctr"/>
            <a:r>
              <a:rPr lang="uk-UA" sz="2800" dirty="0" err="1"/>
              <a:t>Передзародковий</a:t>
            </a:r>
            <a:r>
              <a:rPr lang="uk-UA" sz="2800" dirty="0"/>
              <a:t> етап - </a:t>
            </a:r>
            <a:r>
              <a:rPr lang="ru-RU" sz="2800" b="0" dirty="0" err="1">
                <a:effectLst/>
              </a:rPr>
              <a:t>включає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розвиток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статевих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клітин</a:t>
            </a:r>
            <a:r>
              <a:rPr lang="ru-RU" sz="2800" b="0" dirty="0">
                <a:effectLst/>
              </a:rPr>
              <a:t> і </a:t>
            </a:r>
            <a:r>
              <a:rPr lang="ru-RU" sz="2800" b="0" dirty="0" err="1">
                <a:effectLst/>
              </a:rPr>
              <a:t>запліднення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618386" cy="442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0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368152"/>
          </a:xfrm>
        </p:spPr>
        <p:txBody>
          <a:bodyPr/>
          <a:lstStyle/>
          <a:p>
            <a:pPr algn="ctr"/>
            <a:r>
              <a:rPr lang="uk-UA" dirty="0"/>
              <a:t>Стадії ембріонального розвитку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370126"/>
              </p:ext>
            </p:extLst>
          </p:nvPr>
        </p:nvGraphicFramePr>
        <p:xfrm>
          <a:off x="-2052736" y="1985045"/>
          <a:ext cx="77048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759846" cy="48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5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3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0092261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41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Розподіл тварин за зародковими оболонками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b="1" dirty="0" err="1"/>
              <a:t>Анамнії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хордові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ембріонального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не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зародкові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До </a:t>
            </a:r>
            <a:r>
              <a:rPr lang="ru-RU" dirty="0" err="1"/>
              <a:t>анамній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пер-</a:t>
            </a:r>
            <a:r>
              <a:rPr lang="ru-RU" dirty="0" err="1"/>
              <a:t>винноводні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хордових</a:t>
            </a:r>
            <a:r>
              <a:rPr lang="ru-RU" dirty="0"/>
              <a:t>: </a:t>
            </a:r>
            <a:r>
              <a:rPr lang="ru-RU" dirty="0" err="1"/>
              <a:t>безщелепних</a:t>
            </a:r>
            <a:r>
              <a:rPr lang="ru-RU" dirty="0"/>
              <a:t>, </a:t>
            </a:r>
            <a:r>
              <a:rPr lang="ru-RU" dirty="0" err="1"/>
              <a:t>риб</a:t>
            </a:r>
            <a:r>
              <a:rPr lang="ru-RU" dirty="0"/>
              <a:t> і </a:t>
            </a:r>
            <a:r>
              <a:rPr lang="ru-RU" dirty="0" err="1"/>
              <a:t>амфібій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b="1" dirty="0" err="1"/>
              <a:t>Амніоти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хордові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ембріонального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зародкові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 </a:t>
            </a:r>
            <a:r>
              <a:rPr lang="ru-RU" dirty="0" err="1"/>
              <a:t>Амніоти</a:t>
            </a:r>
            <a:r>
              <a:rPr lang="ru-RU" dirty="0"/>
              <a:t> є </a:t>
            </a:r>
            <a:r>
              <a:rPr lang="ru-RU" dirty="0" err="1"/>
              <a:t>первинноназемними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суходолу,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є </a:t>
            </a:r>
            <a:r>
              <a:rPr lang="ru-RU" dirty="0" err="1"/>
              <a:t>вторинноводними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рептилій</a:t>
            </a:r>
            <a:r>
              <a:rPr lang="ru-RU" dirty="0"/>
              <a:t>, </a:t>
            </a:r>
            <a:r>
              <a:rPr lang="ru-RU" dirty="0" err="1"/>
              <a:t>птахів</a:t>
            </a:r>
            <a:r>
              <a:rPr lang="ru-RU" dirty="0"/>
              <a:t> і </a:t>
            </a:r>
            <a:r>
              <a:rPr lang="ru-RU" dirty="0" err="1"/>
              <a:t>ссавців</a:t>
            </a:r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effectLst/>
              </a:rPr>
              <a:t>Зародкові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оболонки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i="1" dirty="0" err="1"/>
              <a:t>Амніон</a:t>
            </a:r>
            <a:r>
              <a:rPr lang="ru-RU" dirty="0"/>
              <a:t> 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складок </a:t>
            </a:r>
            <a:r>
              <a:rPr lang="ru-RU" dirty="0" err="1"/>
              <a:t>ектодерми</a:t>
            </a:r>
            <a:r>
              <a:rPr lang="ru-RU" dirty="0"/>
              <a:t> та </a:t>
            </a:r>
            <a:r>
              <a:rPr lang="ru-RU" dirty="0" err="1"/>
              <a:t>мезодерми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підіймаються</a:t>
            </a:r>
            <a:r>
              <a:rPr lang="ru-RU" dirty="0"/>
              <a:t> і </a:t>
            </a:r>
            <a:r>
              <a:rPr lang="ru-RU" dirty="0" err="1"/>
              <a:t>замикаються</a:t>
            </a:r>
            <a:r>
              <a:rPr lang="ru-RU" dirty="0"/>
              <a:t> над </a:t>
            </a:r>
            <a:r>
              <a:rPr lang="ru-RU" dirty="0" err="1"/>
              <a:t>зародком</a:t>
            </a:r>
            <a:r>
              <a:rPr lang="ru-RU" dirty="0"/>
              <a:t>. </a:t>
            </a:r>
            <a:r>
              <a:rPr lang="ru-RU" dirty="0" err="1"/>
              <a:t>Амніотична</a:t>
            </a:r>
            <a:r>
              <a:rPr lang="ru-RU" dirty="0"/>
              <a:t> </a:t>
            </a:r>
            <a:r>
              <a:rPr lang="ru-RU" dirty="0" err="1"/>
              <a:t>порожнина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заповнюється</a:t>
            </a:r>
            <a:r>
              <a:rPr lang="ru-RU" dirty="0"/>
              <a:t> </a:t>
            </a:r>
            <a:r>
              <a:rPr lang="ru-RU" dirty="0" err="1"/>
              <a:t>амніотичною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 і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зародок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i="1" dirty="0" err="1"/>
              <a:t>Хоріон</a:t>
            </a:r>
            <a:r>
              <a:rPr lang="ru-RU" dirty="0"/>
              <a:t> </a:t>
            </a:r>
            <a:r>
              <a:rPr lang="ru-RU" dirty="0" err="1"/>
              <a:t>плацентарних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 (у </a:t>
            </a:r>
            <a:r>
              <a:rPr lang="ru-RU" dirty="0" err="1"/>
              <a:t>плазунів</a:t>
            </a:r>
            <a:r>
              <a:rPr lang="ru-RU" dirty="0"/>
              <a:t> і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серозною) </a:t>
            </a:r>
            <a:r>
              <a:rPr lang="ru-RU" dirty="0" err="1"/>
              <a:t>закладається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бластоцисти</a:t>
            </a:r>
            <a:r>
              <a:rPr lang="ru-RU" dirty="0"/>
              <a:t>, </a:t>
            </a:r>
            <a:r>
              <a:rPr lang="ru-RU" dirty="0" err="1"/>
              <a:t>утворюючись</a:t>
            </a:r>
            <a:r>
              <a:rPr lang="ru-RU" dirty="0"/>
              <a:t> з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трофобласта</a:t>
            </a:r>
            <a:r>
              <a:rPr lang="ru-RU" dirty="0"/>
              <a:t> і </a:t>
            </a:r>
            <a:r>
              <a:rPr lang="ru-RU" dirty="0" err="1"/>
              <a:t>мезодерми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контактує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стінкою</a:t>
            </a:r>
            <a:r>
              <a:rPr lang="ru-RU" dirty="0"/>
              <a:t> матки </a:t>
            </a:r>
            <a:r>
              <a:rPr lang="ru-RU" dirty="0" err="1"/>
              <a:t>своїми</a:t>
            </a:r>
            <a:r>
              <a:rPr lang="ru-RU" dirty="0"/>
              <a:t> ворсинками.</a:t>
            </a:r>
          </a:p>
          <a:p>
            <a:pPr marL="137160" indent="0">
              <a:buNone/>
            </a:pPr>
            <a:r>
              <a:rPr lang="ru-RU" i="1" dirty="0" err="1"/>
              <a:t>Алантоїс</a:t>
            </a:r>
            <a:r>
              <a:rPr lang="ru-RU" dirty="0"/>
              <a:t> </a:t>
            </a:r>
            <a:r>
              <a:rPr lang="ru-RU" dirty="0" err="1"/>
              <a:t>формується</a:t>
            </a:r>
            <a:r>
              <a:rPr lang="ru-RU" dirty="0"/>
              <a:t> як </a:t>
            </a:r>
            <a:r>
              <a:rPr lang="ru-RU" dirty="0" err="1"/>
              <a:t>виріст</a:t>
            </a:r>
            <a:r>
              <a:rPr lang="ru-RU" dirty="0"/>
              <a:t> </a:t>
            </a:r>
            <a:r>
              <a:rPr lang="ru-RU" dirty="0" err="1"/>
              <a:t>заднього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кишки </a:t>
            </a:r>
            <a:r>
              <a:rPr lang="ru-RU" dirty="0" err="1"/>
              <a:t>зародка</a:t>
            </a:r>
            <a:r>
              <a:rPr lang="ru-RU" dirty="0"/>
              <a:t>;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утворенні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</a:t>
            </a:r>
            <a:r>
              <a:rPr lang="ru-RU" dirty="0" err="1"/>
              <a:t>ентодерма</a:t>
            </a:r>
            <a:r>
              <a:rPr lang="ru-RU" dirty="0"/>
              <a:t> та мезодерма.</a:t>
            </a:r>
          </a:p>
        </p:txBody>
      </p:sp>
    </p:spTree>
    <p:extLst>
      <p:ext uri="{BB962C8B-B14F-4D97-AF65-F5344CB8AC3E}">
        <p14:creationId xmlns:p14="http://schemas.microsoft.com/office/powerpoint/2010/main" val="112326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211"/>
            <a:ext cx="48820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8" t="41599"/>
          <a:stretch/>
        </p:blipFill>
        <p:spPr bwMode="auto">
          <a:xfrm>
            <a:off x="4418173" y="3356992"/>
            <a:ext cx="4504482" cy="29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77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732014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ЕМБРІОНАЛЬНИЙ РОЗВИТОК ЛАНЦЕНТНИКА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4615086" cy="540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5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effectLst/>
              </a:rPr>
              <a:t>Ріст</a:t>
            </a:r>
            <a:r>
              <a:rPr lang="ru-RU" sz="2400" b="0" dirty="0">
                <a:effectLst/>
              </a:rPr>
              <a:t> </a:t>
            </a:r>
            <a:r>
              <a:rPr lang="ru-RU" sz="2400" dirty="0">
                <a:effectLst/>
              </a:rPr>
              <a:t>– 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поступальна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зміна</a:t>
            </a:r>
            <a:r>
              <a:rPr lang="ru-RU" sz="2400" dirty="0">
                <a:effectLst/>
              </a:rPr>
              <a:t> (</a:t>
            </a:r>
            <a:r>
              <a:rPr lang="ru-RU" sz="2400" dirty="0" err="1">
                <a:effectLst/>
              </a:rPr>
              <a:t>збільшення</a:t>
            </a:r>
            <a:r>
              <a:rPr lang="ru-RU" sz="2400" dirty="0">
                <a:effectLst/>
              </a:rPr>
              <a:t>) </a:t>
            </a:r>
            <a:r>
              <a:rPr lang="ru-RU" sz="2400" dirty="0" err="1">
                <a:effectLst/>
              </a:rPr>
              <a:t>маси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розмірів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організму</a:t>
            </a:r>
            <a:r>
              <a:rPr lang="ru-RU" sz="2400" dirty="0">
                <a:effectLst/>
              </a:rPr>
              <a:t>, органа, </a:t>
            </a:r>
            <a:r>
              <a:rPr lang="ru-RU" sz="2400" dirty="0" err="1">
                <a:effectLst/>
              </a:rPr>
              <a:t>клітини</a:t>
            </a:r>
            <a:r>
              <a:rPr lang="ru-RU" sz="2400" dirty="0">
                <a:effectLst/>
              </a:rPr>
              <a:t> за </a:t>
            </a:r>
            <a:r>
              <a:rPr lang="ru-RU" sz="2400" dirty="0" err="1">
                <a:effectLst/>
              </a:rPr>
              <a:t>рахунок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процесів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метаболізму</a:t>
            </a:r>
            <a:r>
              <a:rPr lang="ru-RU" sz="2400" dirty="0">
                <a:effectLst/>
              </a:rPr>
              <a:t>; 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незворотнє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збільшення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маси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сухої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протоплазми</a:t>
            </a:r>
            <a:r>
              <a:rPr lang="ru-RU" sz="3200" dirty="0">
                <a:effectLst/>
              </a:rPr>
              <a:t>.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16358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73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Розвиток амфібій, на прикладі жаби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62100"/>
            <a:ext cx="66675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96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Розвиток птахів, на прикладі курки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60848"/>
            <a:ext cx="68580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3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258" r="2557" b="8783"/>
          <a:stretch/>
        </p:blipFill>
        <p:spPr bwMode="auto">
          <a:xfrm>
            <a:off x="0" y="404664"/>
            <a:ext cx="9144000" cy="62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74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Постембріональний розвиток людини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6445" r="16031" b="5817"/>
          <a:stretch/>
        </p:blipFill>
        <p:spPr bwMode="auto">
          <a:xfrm>
            <a:off x="1259632" y="1534513"/>
            <a:ext cx="6466350" cy="47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7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" y="116632"/>
            <a:ext cx="912954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0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r="5823"/>
          <a:stretch/>
        </p:blipFill>
        <p:spPr bwMode="auto">
          <a:xfrm>
            <a:off x="179512" y="1317607"/>
            <a:ext cx="8672946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44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742150"/>
              </p:ext>
            </p:extLst>
          </p:nvPr>
        </p:nvGraphicFramePr>
        <p:xfrm>
          <a:off x="467544" y="1052736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704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1080" y="404664"/>
            <a:ext cx="45719" cy="10113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60649"/>
            <a:ext cx="4104456" cy="151216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Прямий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dirty="0"/>
              <a:t> </a:t>
            </a:r>
            <a:r>
              <a:rPr lang="ru-RU" dirty="0" err="1"/>
              <a:t>зустрічається</a:t>
            </a:r>
            <a:r>
              <a:rPr lang="ru-RU" dirty="0"/>
              <a:t> у </a:t>
            </a:r>
            <a:r>
              <a:rPr lang="ru-RU" dirty="0" err="1"/>
              <a:t>безхребетних</a:t>
            </a:r>
            <a:r>
              <a:rPr lang="ru-RU" dirty="0"/>
              <a:t> (</a:t>
            </a:r>
            <a:r>
              <a:rPr lang="ru-RU" dirty="0" err="1"/>
              <a:t>вільноживучі</a:t>
            </a:r>
            <a:r>
              <a:rPr lang="ru-RU" dirty="0"/>
              <a:t> </a:t>
            </a:r>
            <a:r>
              <a:rPr lang="ru-RU" dirty="0" err="1"/>
              <a:t>плоскі</a:t>
            </a:r>
            <a:r>
              <a:rPr lang="ru-RU" dirty="0"/>
              <a:t> черви, </a:t>
            </a:r>
            <a:r>
              <a:rPr lang="ru-RU" dirty="0" err="1"/>
              <a:t>коловертки</a:t>
            </a:r>
            <a:r>
              <a:rPr lang="ru-RU" dirty="0"/>
              <a:t>, </a:t>
            </a:r>
            <a:r>
              <a:rPr lang="ru-RU" dirty="0" err="1"/>
              <a:t>малощетинкові</a:t>
            </a:r>
            <a:r>
              <a:rPr lang="ru-RU" dirty="0"/>
              <a:t> черви (</a:t>
            </a:r>
            <a:r>
              <a:rPr lang="ru-RU" dirty="0" err="1"/>
              <a:t>oligocheta</a:t>
            </a:r>
            <a:r>
              <a:rPr lang="ru-RU" dirty="0"/>
              <a:t>), </a:t>
            </a:r>
            <a:r>
              <a:rPr lang="ru-RU" dirty="0" err="1"/>
              <a:t>п’явки</a:t>
            </a:r>
            <a:r>
              <a:rPr lang="ru-RU" dirty="0"/>
              <a:t>, </a:t>
            </a:r>
            <a:r>
              <a:rPr lang="ru-RU" dirty="0" err="1"/>
              <a:t>павукоподібні</a:t>
            </a:r>
            <a:r>
              <a:rPr lang="ru-RU" dirty="0"/>
              <a:t>) та </a:t>
            </a:r>
            <a:r>
              <a:rPr lang="ru-RU" dirty="0" err="1"/>
              <a:t>хордових</a:t>
            </a:r>
            <a:r>
              <a:rPr lang="ru-RU" dirty="0"/>
              <a:t> (</a:t>
            </a:r>
            <a:r>
              <a:rPr lang="ru-RU" dirty="0" err="1"/>
              <a:t>круглороті</a:t>
            </a:r>
            <a:r>
              <a:rPr lang="ru-RU" dirty="0"/>
              <a:t> (</a:t>
            </a:r>
            <a:r>
              <a:rPr lang="ru-RU" dirty="0" err="1"/>
              <a:t>міксини</a:t>
            </a:r>
            <a:r>
              <a:rPr lang="ru-RU" dirty="0"/>
              <a:t>),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</a:t>
            </a:r>
            <a:r>
              <a:rPr lang="ru-RU" dirty="0" err="1"/>
              <a:t>плазуни</a:t>
            </a:r>
            <a:r>
              <a:rPr lang="ru-RU" dirty="0"/>
              <a:t>, птахи, </a:t>
            </a:r>
            <a:r>
              <a:rPr lang="ru-RU" dirty="0" err="1"/>
              <a:t>ссавці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88640"/>
            <a:ext cx="4391471" cy="187220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Непрямий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, </a:t>
            </a:r>
            <a:r>
              <a:rPr lang="ru-RU" dirty="0" err="1"/>
              <a:t>або</a:t>
            </a:r>
            <a:r>
              <a:rPr lang="ru-RU" b="1" dirty="0"/>
              <a:t> </a:t>
            </a:r>
            <a:r>
              <a:rPr lang="ru-RU" b="1" dirty="0" err="1"/>
              <a:t>розвиток</a:t>
            </a:r>
            <a:r>
              <a:rPr lang="ru-RU" b="1" dirty="0"/>
              <a:t> з метаморфозом</a:t>
            </a:r>
            <a:r>
              <a:rPr lang="ru-RU" dirty="0"/>
              <a:t> широко </a:t>
            </a:r>
            <a:r>
              <a:rPr lang="ru-RU" dirty="0" err="1"/>
              <a:t>поширений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, є </a:t>
            </a:r>
            <a:r>
              <a:rPr lang="ru-RU" dirty="0" err="1"/>
              <a:t>він</a:t>
            </a:r>
            <a:r>
              <a:rPr lang="ru-RU" dirty="0"/>
              <a:t> і у </a:t>
            </a:r>
            <a:r>
              <a:rPr lang="ru-RU" dirty="0" err="1"/>
              <a:t>нижчих</a:t>
            </a:r>
            <a:r>
              <a:rPr lang="ru-RU" dirty="0"/>
              <a:t> </a:t>
            </a:r>
            <a:r>
              <a:rPr lang="ru-RU" dirty="0" err="1"/>
              <a:t>хребетних</a:t>
            </a:r>
            <a:r>
              <a:rPr lang="ru-RU" dirty="0"/>
              <a:t> (</a:t>
            </a:r>
            <a:r>
              <a:rPr lang="ru-RU" dirty="0" err="1"/>
              <a:t>асцидій</a:t>
            </a:r>
            <a:r>
              <a:rPr lang="ru-RU" dirty="0"/>
              <a:t>,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</a:t>
            </a:r>
            <a:r>
              <a:rPr lang="ru-RU" dirty="0" err="1"/>
              <a:t>амфібій</a:t>
            </a:r>
            <a:r>
              <a:rPr lang="ru-RU" dirty="0"/>
              <a:t>).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з метаморфозом </a:t>
            </a:r>
            <a:r>
              <a:rPr lang="ru-RU" dirty="0" err="1"/>
              <a:t>зустрічається</a:t>
            </a:r>
            <a:r>
              <a:rPr lang="ru-RU" dirty="0"/>
              <a:t> у губок, </a:t>
            </a:r>
            <a:r>
              <a:rPr lang="ru-RU" dirty="0" err="1"/>
              <a:t>кишковопорожнинних</a:t>
            </a:r>
            <a:r>
              <a:rPr lang="ru-RU" dirty="0"/>
              <a:t>, </a:t>
            </a:r>
            <a:r>
              <a:rPr lang="ru-RU" dirty="0" err="1"/>
              <a:t>паразитичних</a:t>
            </a:r>
            <a:r>
              <a:rPr lang="ru-RU" dirty="0"/>
              <a:t> плоских </a:t>
            </a:r>
            <a:r>
              <a:rPr lang="ru-RU" dirty="0" err="1"/>
              <a:t>червів</a:t>
            </a:r>
            <a:r>
              <a:rPr lang="ru-RU" dirty="0"/>
              <a:t>, немертин, нематод, </a:t>
            </a:r>
            <a:r>
              <a:rPr lang="ru-RU" dirty="0" err="1"/>
              <a:t>багатощетинкових</a:t>
            </a:r>
            <a:r>
              <a:rPr lang="ru-RU" dirty="0"/>
              <a:t> </a:t>
            </a:r>
            <a:r>
              <a:rPr lang="ru-RU" dirty="0" err="1"/>
              <a:t>червів</a:t>
            </a:r>
            <a:r>
              <a:rPr lang="ru-RU" dirty="0"/>
              <a:t> (</a:t>
            </a:r>
            <a:r>
              <a:rPr lang="ru-RU" dirty="0" err="1"/>
              <a:t>polychaeta</a:t>
            </a:r>
            <a:r>
              <a:rPr lang="ru-RU" dirty="0"/>
              <a:t>),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r>
              <a:rPr lang="ru-RU" dirty="0"/>
              <a:t>, комах, </a:t>
            </a:r>
            <a:r>
              <a:rPr lang="ru-RU" dirty="0" err="1"/>
              <a:t>молюсків</a:t>
            </a:r>
            <a:r>
              <a:rPr lang="ru-RU" dirty="0"/>
              <a:t>, </a:t>
            </a:r>
            <a:r>
              <a:rPr lang="ru-RU" dirty="0" err="1"/>
              <a:t>напівхордових</a:t>
            </a:r>
            <a:r>
              <a:rPr lang="ru-RU" dirty="0"/>
              <a:t>, </a:t>
            </a:r>
            <a:r>
              <a:rPr lang="ru-RU" dirty="0" err="1"/>
              <a:t>голкошкірих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36704" cy="427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95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74209662"/>
              </p:ext>
            </p:extLst>
          </p:nvPr>
        </p:nvGraphicFramePr>
        <p:xfrm>
          <a:off x="0" y="-171400"/>
          <a:ext cx="9144000" cy="437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400529" cy="24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87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Метаморфоз у комах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неповне</a:t>
            </a:r>
            <a:r>
              <a:rPr lang="ru-RU" b="1" dirty="0"/>
              <a:t> </a:t>
            </a:r>
            <a:r>
              <a:rPr lang="ru-RU" b="1" dirty="0" err="1"/>
              <a:t>перетворенне</a:t>
            </a:r>
            <a:r>
              <a:rPr lang="ru-RU" b="1" dirty="0"/>
              <a:t> (</a:t>
            </a:r>
            <a:r>
              <a:rPr lang="ru-RU" b="1" dirty="0" err="1"/>
              <a:t>геміметаболії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повне</a:t>
            </a:r>
            <a:r>
              <a:rPr lang="ru-RU" b="1" dirty="0"/>
              <a:t> </a:t>
            </a:r>
            <a:r>
              <a:rPr lang="ru-RU" b="1" dirty="0" err="1"/>
              <a:t>перетворення</a:t>
            </a:r>
            <a:r>
              <a:rPr lang="ru-RU" b="1" dirty="0"/>
              <a:t> (</a:t>
            </a:r>
            <a:r>
              <a:rPr lang="ru-RU" b="1" dirty="0" err="1"/>
              <a:t>голометаболії</a:t>
            </a:r>
            <a:r>
              <a:rPr lang="ru-RU" b="1" dirty="0"/>
              <a:t>)</a:t>
            </a:r>
            <a:r>
              <a:rPr lang="ru-RU" dirty="0"/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400484" cy="416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33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Типи росту </a:t>
            </a:r>
            <a:r>
              <a:rPr lang="uk-UA" dirty="0" err="1"/>
              <a:t>організмв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00203"/>
              </p:ext>
            </p:extLst>
          </p:nvPr>
        </p:nvGraphicFramePr>
        <p:xfrm>
          <a:off x="899592" y="1124744"/>
          <a:ext cx="7427168" cy="424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7"/>
          <a:stretch/>
        </p:blipFill>
        <p:spPr bwMode="auto">
          <a:xfrm>
            <a:off x="1960387" y="4581128"/>
            <a:ext cx="521296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5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характером росту: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err="1"/>
              <a:t>Якщо</a:t>
            </a:r>
            <a:r>
              <a:rPr lang="ru-RU" dirty="0"/>
              <a:t> ж у </a:t>
            </a:r>
            <a:r>
              <a:rPr lang="ru-RU" dirty="0" err="1"/>
              <a:t>процесі</a:t>
            </a:r>
            <a:r>
              <a:rPr lang="ru-RU" dirty="0"/>
              <a:t> росту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з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, і, як результат, </a:t>
            </a:r>
            <a:r>
              <a:rPr lang="ru-RU" dirty="0" err="1"/>
              <a:t>пропорції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з часом </a:t>
            </a:r>
            <a:r>
              <a:rPr lang="ru-RU" dirty="0" err="1"/>
              <a:t>змінюються</a:t>
            </a:r>
            <a:r>
              <a:rPr lang="ru-RU" dirty="0"/>
              <a:t>, то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i="1" dirty="0" err="1"/>
              <a:t>алометричний</a:t>
            </a:r>
            <a:r>
              <a:rPr lang="ru-RU" dirty="0"/>
              <a:t> тип росту.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4482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 й </a:t>
            </a:r>
            <a:r>
              <a:rPr lang="ru-RU" dirty="0" err="1"/>
              <a:t>пропорції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без </a:t>
            </a:r>
            <a:r>
              <a:rPr lang="ru-RU" dirty="0" err="1"/>
              <a:t>змін</a:t>
            </a:r>
            <a:r>
              <a:rPr lang="ru-RU" dirty="0"/>
              <a:t>, то </a:t>
            </a:r>
            <a:r>
              <a:rPr lang="ru-RU" dirty="0" err="1"/>
              <a:t>такий</a:t>
            </a:r>
            <a:r>
              <a:rPr lang="ru-RU" dirty="0"/>
              <a:t> тип росту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 err="1"/>
              <a:t>ізометричним</a:t>
            </a:r>
            <a:r>
              <a:rPr lang="ru-RU" dirty="0"/>
              <a:t>. 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7" b="9738"/>
          <a:stretch/>
        </p:blipFill>
        <p:spPr bwMode="auto">
          <a:xfrm>
            <a:off x="1051707" y="3789040"/>
            <a:ext cx="2639528" cy="282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97" y="3789040"/>
            <a:ext cx="3866379" cy="282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9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Типи</a:t>
            </a:r>
            <a:r>
              <a:rPr lang="ru-RU" dirty="0"/>
              <a:t> росту </a:t>
            </a:r>
            <a:r>
              <a:rPr lang="ru-RU" dirty="0" err="1"/>
              <a:t>кл</a:t>
            </a:r>
            <a:r>
              <a:rPr lang="uk-UA" dirty="0"/>
              <a:t>і</a:t>
            </a:r>
            <a:r>
              <a:rPr lang="ru-RU" dirty="0"/>
              <a:t>тин: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45816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Ауксентічний</a:t>
            </a:r>
            <a:r>
              <a:rPr lang="ru-RU" dirty="0"/>
              <a:t> - </a:t>
            </a:r>
            <a:r>
              <a:rPr lang="ru-RU" dirty="0" err="1"/>
              <a:t>ріст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шляхом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0297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Проліфераційний</a:t>
            </a:r>
            <a:r>
              <a:rPr lang="ru-RU" b="1" dirty="0"/>
              <a:t> </a:t>
            </a:r>
            <a:r>
              <a:rPr lang="ru-RU" b="1" dirty="0" err="1"/>
              <a:t>ріст</a:t>
            </a:r>
            <a:r>
              <a:rPr lang="ru-RU" dirty="0"/>
              <a:t> 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поділів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3789040"/>
            <a:ext cx="2386608" cy="233712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рідкісний</a:t>
            </a:r>
            <a:r>
              <a:rPr lang="ru-RU" dirty="0"/>
              <a:t> тип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у </a:t>
            </a:r>
            <a:r>
              <a:rPr lang="ru-RU" dirty="0" err="1"/>
              <a:t>тварин</a:t>
            </a:r>
            <a:r>
              <a:rPr lang="ru-RU" dirty="0"/>
              <a:t> з </a:t>
            </a:r>
            <a:r>
              <a:rPr lang="ru-RU" dirty="0" err="1"/>
              <a:t>постійною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таких, як  </a:t>
            </a:r>
            <a:r>
              <a:rPr lang="ru-RU" dirty="0" err="1"/>
              <a:t>круглі</a:t>
            </a:r>
            <a:r>
              <a:rPr lang="ru-RU" dirty="0"/>
              <a:t> </a:t>
            </a:r>
            <a:r>
              <a:rPr lang="ru-RU" dirty="0" err="1"/>
              <a:t>черв'яки</a:t>
            </a:r>
            <a:r>
              <a:rPr lang="ru-RU" dirty="0"/>
              <a:t>, личинки комах.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поліплоїдизація</a:t>
            </a:r>
            <a:r>
              <a:rPr lang="ru-RU" dirty="0"/>
              <a:t> ядер.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7537368"/>
              </p:ext>
            </p:extLst>
          </p:nvPr>
        </p:nvGraphicFramePr>
        <p:xfrm>
          <a:off x="3203848" y="2492896"/>
          <a:ext cx="59401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70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Регуляція росту у рослин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710791"/>
              </p:ext>
            </p:extLst>
          </p:nvPr>
        </p:nvGraphicFramePr>
        <p:xfrm>
          <a:off x="1187624" y="1261792"/>
          <a:ext cx="7283553" cy="5371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Назва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Місце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сінтезу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Фізіологічна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дія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Практичне застосування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80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Ауксини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Меристеми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верхівок</a:t>
                      </a:r>
                      <a:r>
                        <a:rPr lang="ru-RU" sz="1300" dirty="0">
                          <a:effectLst/>
                        </a:rPr>
                        <a:t> пагона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Стимулюють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ріст</a:t>
                      </a:r>
                      <a:r>
                        <a:rPr lang="ru-RU" sz="1300" dirty="0">
                          <a:effectLst/>
                        </a:rPr>
                        <a:t> і </a:t>
                      </a:r>
                      <a:r>
                        <a:rPr lang="ru-RU" sz="1300" dirty="0" err="1">
                          <a:effectLst/>
                        </a:rPr>
                        <a:t>диференціювання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клітин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визначають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тропізми</a:t>
                      </a:r>
                      <a:r>
                        <a:rPr lang="ru-RU" sz="1300" dirty="0">
                          <a:effectLst/>
                        </a:rPr>
                        <a:t> і </a:t>
                      </a:r>
                      <a:r>
                        <a:rPr lang="ru-RU" sz="1300" dirty="0" err="1">
                          <a:effectLst/>
                        </a:rPr>
                        <a:t>настії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сприяють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надходженню</a:t>
                      </a:r>
                      <a:r>
                        <a:rPr lang="ru-RU" sz="1300" dirty="0">
                          <a:effectLst/>
                        </a:rPr>
                        <a:t> в </a:t>
                      </a:r>
                      <a:r>
                        <a:rPr lang="ru-RU" sz="1300" dirty="0" err="1">
                          <a:effectLst/>
                        </a:rPr>
                        <a:t>ділянки</a:t>
                      </a:r>
                      <a:r>
                        <a:rPr lang="ru-RU" sz="1300" dirty="0">
                          <a:effectLst/>
                        </a:rPr>
                        <a:t> росту </a:t>
                      </a:r>
                      <a:r>
                        <a:rPr lang="ru-RU" sz="1300" dirty="0" err="1">
                          <a:effectLst/>
                        </a:rPr>
                        <a:t>поживних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речовин</a:t>
                      </a:r>
                      <a:r>
                        <a:rPr lang="ru-RU" sz="1300" dirty="0">
                          <a:effectLst/>
                        </a:rPr>
                        <a:t> та води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Для </a:t>
                      </a:r>
                      <a:r>
                        <a:rPr lang="ru-RU" sz="1300" dirty="0" err="1">
                          <a:effectLst/>
                        </a:rPr>
                        <a:t>стимулювання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коренеутворення</a:t>
                      </a:r>
                      <a:r>
                        <a:rPr lang="ru-RU" sz="1300" dirty="0">
                          <a:effectLst/>
                        </a:rPr>
                        <a:t> у </a:t>
                      </a:r>
                      <a:r>
                        <a:rPr lang="ru-RU" sz="1300" dirty="0" err="1">
                          <a:effectLst/>
                        </a:rPr>
                        <a:t>живців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утворення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партенокарпічних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плодів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запобігання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опаданню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листя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зав'язей</a:t>
                      </a:r>
                      <a:r>
                        <a:rPr lang="ru-RU" sz="1300" dirty="0">
                          <a:effectLst/>
                        </a:rPr>
                        <a:t> і </a:t>
                      </a:r>
                      <a:r>
                        <a:rPr lang="ru-RU" sz="1300" dirty="0" err="1">
                          <a:effectLst/>
                        </a:rPr>
                        <a:t>плодів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804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Гібереліни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Здебільшого</a:t>
                      </a:r>
                    </a:p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листки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Стимулюють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ріст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стебла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стрі-лкоутворення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цвітіння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Для переривання періоду спокою, прискорення проростання насіння, посилення росту стебла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804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Цитокініни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Меристеми верхівок кореня, недозрілі плоди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Стимулюють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поділ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клітин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обмін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речовин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спричинюють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розпускання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бічних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бруньок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Для </a:t>
                      </a:r>
                      <a:r>
                        <a:rPr lang="ru-RU" sz="1300" dirty="0" err="1">
                          <a:effectLst/>
                        </a:rPr>
                        <a:t>посилення</a:t>
                      </a:r>
                      <a:r>
                        <a:rPr lang="ru-RU" sz="1300" dirty="0">
                          <a:effectLst/>
                        </a:rPr>
                        <a:t> росту </a:t>
                      </a:r>
                      <a:r>
                        <a:rPr lang="ru-RU" sz="1300" dirty="0" err="1">
                          <a:effectLst/>
                        </a:rPr>
                        <a:t>бічних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пагонів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затримування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процесів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старіння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804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Абсцизова кислота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Листки, плоди, кореневий чохлик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Гальмує ріст, проростання насіння, є гормоном стресу в рослин, визначає геотропізми коренів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Для </a:t>
                      </a:r>
                      <a:r>
                        <a:rPr lang="ru-RU" sz="1300" dirty="0" err="1">
                          <a:effectLst/>
                        </a:rPr>
                        <a:t>підвищення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стійкості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рослин</a:t>
                      </a:r>
                      <a:r>
                        <a:rPr lang="ru-RU" sz="1300" dirty="0">
                          <a:effectLst/>
                        </a:rPr>
                        <a:t> до </a:t>
                      </a:r>
                      <a:r>
                        <a:rPr lang="ru-RU" sz="1300" dirty="0" err="1">
                          <a:effectLst/>
                        </a:rPr>
                        <a:t>посухи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зменшення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транспірації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598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Етилен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Меристеми в зоні вузлів стебла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Гальмує ріст, прискорює старіння, дозрівання плодів, листопад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Для </a:t>
                      </a:r>
                      <a:r>
                        <a:rPr lang="ru-RU" sz="1300" dirty="0" err="1">
                          <a:effectLst/>
                        </a:rPr>
                        <a:t>прискорення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дозрівання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плодів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89" marR="37889" marT="37129" marB="3712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2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Регуляція росту у тварин</a:t>
            </a:r>
            <a:br>
              <a:rPr lang="uk-UA" dirty="0"/>
            </a:br>
            <a:r>
              <a:rPr lang="ru-RU" sz="2200" b="0" dirty="0">
                <a:solidFill>
                  <a:schemeClr val="tx1"/>
                </a:solidFill>
                <a:effectLst/>
              </a:rPr>
              <a:t>(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Найбільшу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роль у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регуляції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процесів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росту у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тварин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відіграє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ендокринна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система, яка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здійснює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цей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процес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за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допомогою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</a:rPr>
              <a:t>гормонів</a:t>
            </a:r>
            <a:r>
              <a:rPr lang="ru-RU" sz="2200" b="0" dirty="0">
                <a:solidFill>
                  <a:schemeClr val="tx1"/>
                </a:solidFill>
                <a:effectLst/>
              </a:rPr>
              <a:t>.)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8849"/>
            <a:ext cx="7200800" cy="470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9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uk-UA" dirty="0"/>
              <a:t>Гормони ендокринної системи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694233"/>
              </p:ext>
            </p:extLst>
          </p:nvPr>
        </p:nvGraphicFramePr>
        <p:xfrm>
          <a:off x="539552" y="1154084"/>
          <a:ext cx="8244408" cy="5652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7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078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Гормон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Функції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78">
                <a:tc gridSpan="2"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Гіпофіз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741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Гормон росту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Забезпечує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ріст</a:t>
                      </a:r>
                      <a:r>
                        <a:rPr lang="ru-RU" sz="1300" dirty="0">
                          <a:effectLst/>
                        </a:rPr>
                        <a:t> і </a:t>
                      </a:r>
                      <a:r>
                        <a:rPr lang="ru-RU" sz="1300" dirty="0" err="1">
                          <a:effectLst/>
                        </a:rPr>
                        <a:t>розвиток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усіх</a:t>
                      </a:r>
                      <a:r>
                        <a:rPr lang="ru-RU" sz="1300" dirty="0">
                          <a:effectLst/>
                        </a:rPr>
                        <a:t> тканин </a:t>
                      </a:r>
                      <a:r>
                        <a:rPr lang="ru-RU" sz="1300" dirty="0" err="1">
                          <a:effectLst/>
                        </a:rPr>
                        <a:t>тіла</a:t>
                      </a:r>
                      <a:r>
                        <a:rPr lang="ru-RU" sz="1300" dirty="0">
                          <a:effectLst/>
                        </a:rPr>
                        <a:t> в </a:t>
                      </a:r>
                      <a:r>
                        <a:rPr lang="ru-RU" sz="1300" dirty="0" err="1">
                          <a:effectLst/>
                        </a:rPr>
                        <a:t>період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статевого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дозрівання</a:t>
                      </a:r>
                      <a:r>
                        <a:rPr lang="ru-RU" sz="1300" dirty="0">
                          <a:effectLst/>
                        </a:rPr>
                        <a:t>; </a:t>
                      </a:r>
                      <a:r>
                        <a:rPr lang="ru-RU" sz="1300" dirty="0" err="1">
                          <a:effectLst/>
                        </a:rPr>
                        <a:t>підвищує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інтенсивність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білкового</a:t>
                      </a:r>
                      <a:r>
                        <a:rPr lang="ru-RU" sz="1300" dirty="0">
                          <a:effectLst/>
                        </a:rPr>
                        <a:t> синтезу, але </a:t>
                      </a:r>
                      <a:r>
                        <a:rPr lang="ru-RU" sz="1300" dirty="0" err="1">
                          <a:effectLst/>
                        </a:rPr>
                        <a:t>обов'язково</a:t>
                      </a:r>
                      <a:r>
                        <a:rPr lang="ru-RU" sz="1300" dirty="0">
                          <a:effectLst/>
                        </a:rPr>
                        <a:t> у </a:t>
                      </a:r>
                      <a:r>
                        <a:rPr lang="ru-RU" sz="1300" dirty="0" err="1">
                          <a:effectLst/>
                        </a:rPr>
                        <a:t>присутності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гормонів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щитоподібної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залози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722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Регуляторні гормони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Регулює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кількість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гормонів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які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виділяються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щитоподібною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залозою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</a:p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Регулює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секрецію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гормонів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наднирниками</a:t>
                      </a:r>
                      <a:r>
                        <a:rPr lang="ru-RU" sz="1300" dirty="0">
                          <a:effectLst/>
                        </a:rPr>
                        <a:t>; </a:t>
                      </a:r>
                      <a:r>
                        <a:rPr lang="ru-RU" sz="1300" dirty="0" err="1">
                          <a:effectLst/>
                        </a:rPr>
                        <a:t>стимулює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розвиток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молочних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залоз</a:t>
                      </a:r>
                      <a:r>
                        <a:rPr lang="ru-RU" sz="1300" dirty="0">
                          <a:effectLst/>
                        </a:rPr>
                        <a:t> і </a:t>
                      </a:r>
                      <a:r>
                        <a:rPr lang="ru-RU" sz="1300" dirty="0" err="1">
                          <a:effectLst/>
                        </a:rPr>
                        <a:t>секрецію</a:t>
                      </a:r>
                      <a:r>
                        <a:rPr lang="ru-RU" sz="1300" dirty="0">
                          <a:effectLst/>
                        </a:rPr>
                        <a:t> молока.</a:t>
                      </a:r>
                    </a:p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Забезпечує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секрецію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гормонів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статевими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залозами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Вазопресин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Сприяє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регулюванню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виділення</a:t>
                      </a:r>
                      <a:r>
                        <a:rPr lang="ru-RU" sz="1300" dirty="0">
                          <a:effectLst/>
                        </a:rPr>
                        <a:t> води </a:t>
                      </a:r>
                      <a:r>
                        <a:rPr lang="ru-RU" sz="1300" dirty="0" err="1">
                          <a:effectLst/>
                        </a:rPr>
                        <a:t>нирками</a:t>
                      </a:r>
                      <a:r>
                        <a:rPr lang="ru-RU" sz="1300" dirty="0">
                          <a:effectLst/>
                        </a:rPr>
                        <a:t>; </a:t>
                      </a:r>
                      <a:r>
                        <a:rPr lang="ru-RU" sz="1300" dirty="0" err="1">
                          <a:effectLst/>
                        </a:rPr>
                        <a:t>підвищує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тиск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крові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внаслідок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звужування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судин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78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Окситоцин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Стимулює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скорочення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м'язів</a:t>
                      </a:r>
                      <a:r>
                        <a:rPr lang="ru-RU" sz="1300" dirty="0">
                          <a:effectLst/>
                        </a:rPr>
                        <a:t> матки, </a:t>
                      </a:r>
                      <a:r>
                        <a:rPr lang="ru-RU" sz="1300" dirty="0" err="1">
                          <a:effectLst/>
                        </a:rPr>
                        <a:t>секрецію</a:t>
                      </a:r>
                      <a:r>
                        <a:rPr lang="ru-RU" sz="1300" dirty="0">
                          <a:effectLst/>
                        </a:rPr>
                        <a:t> молока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078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Гормон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Функції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078">
                <a:tc gridSpan="2"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Щитоподібна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залоза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40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Тироксин і три-йодтиронін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Підвищує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інтенсивність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клітинного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метаболізму</a:t>
                      </a:r>
                      <a:r>
                        <a:rPr lang="ru-RU" sz="1300" dirty="0">
                          <a:effectLst/>
                        </a:rPr>
                        <a:t>, а </a:t>
                      </a:r>
                      <a:r>
                        <a:rPr lang="ru-RU" sz="1300" dirty="0" err="1">
                          <a:effectLst/>
                        </a:rPr>
                        <a:t>також</a:t>
                      </a:r>
                      <a:r>
                        <a:rPr lang="ru-RU" sz="1300" dirty="0">
                          <a:effectLst/>
                        </a:rPr>
                        <a:t> частоту і </a:t>
                      </a:r>
                      <a:r>
                        <a:rPr lang="ru-RU" sz="1300" dirty="0" err="1">
                          <a:effectLst/>
                        </a:rPr>
                        <a:t>скорочувальну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здатність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серця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078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Кальцитонін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Регулює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концентрацію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іонів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кальцію</a:t>
                      </a:r>
                      <a:r>
                        <a:rPr lang="ru-RU" sz="1300" dirty="0">
                          <a:effectLst/>
                        </a:rPr>
                        <a:t> у </a:t>
                      </a:r>
                      <a:r>
                        <a:rPr lang="ru-RU" sz="1300" dirty="0" err="1">
                          <a:effectLst/>
                        </a:rPr>
                        <a:t>крові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078">
                <a:tc gridSpan="2"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Паращитоподібна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залоза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40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Паратгормон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err="1">
                          <a:effectLst/>
                        </a:rPr>
                        <a:t>Регулює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концентрацію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іонів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кальцію</a:t>
                      </a:r>
                      <a:r>
                        <a:rPr lang="ru-RU" sz="1300" dirty="0">
                          <a:effectLst/>
                        </a:rPr>
                        <a:t> у </a:t>
                      </a:r>
                      <a:r>
                        <a:rPr lang="ru-RU" sz="1300" dirty="0" err="1">
                          <a:effectLst/>
                        </a:rPr>
                        <a:t>міжклітинній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рідині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впливає</a:t>
                      </a:r>
                      <a:r>
                        <a:rPr lang="ru-RU" sz="1300" dirty="0">
                          <a:effectLst/>
                        </a:rPr>
                        <a:t> на </a:t>
                      </a:r>
                      <a:r>
                        <a:rPr lang="ru-RU" sz="1300" dirty="0" err="1">
                          <a:effectLst/>
                        </a:rPr>
                        <a:t>кістки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нирки</a:t>
                      </a:r>
                      <a:r>
                        <a:rPr lang="ru-RU" sz="1300" dirty="0">
                          <a:effectLst/>
                        </a:rPr>
                        <a:t> і кишечник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59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6486"/>
              </p:ext>
            </p:extLst>
          </p:nvPr>
        </p:nvGraphicFramePr>
        <p:xfrm>
          <a:off x="395536" y="980728"/>
          <a:ext cx="8460432" cy="5674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6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90">
                <a:tc gridSpan="2"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Наднирники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Адреналін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Мобілізує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глікоген</a:t>
                      </a:r>
                      <a:r>
                        <a:rPr lang="ru-RU" sz="1400" dirty="0">
                          <a:effectLst/>
                        </a:rPr>
                        <a:t>; </a:t>
                      </a:r>
                      <a:r>
                        <a:rPr lang="ru-RU" sz="1400" dirty="0" err="1">
                          <a:effectLst/>
                        </a:rPr>
                        <a:t>підсилює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кровотік</a:t>
                      </a:r>
                      <a:r>
                        <a:rPr lang="ru-RU" sz="1400" dirty="0">
                          <a:effectLst/>
                        </a:rPr>
                        <a:t> у </a:t>
                      </a:r>
                      <a:r>
                        <a:rPr lang="ru-RU" sz="1400" dirty="0" err="1">
                          <a:effectLst/>
                        </a:rPr>
                        <a:t>скелетні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м'язи</a:t>
                      </a:r>
                      <a:r>
                        <a:rPr lang="ru-RU" sz="1400" dirty="0">
                          <a:effectLst/>
                        </a:rPr>
                        <a:t>; </a:t>
                      </a:r>
                      <a:r>
                        <a:rPr lang="ru-RU" sz="1400" dirty="0" err="1">
                          <a:effectLst/>
                        </a:rPr>
                        <a:t>підвищує</a:t>
                      </a:r>
                      <a:r>
                        <a:rPr lang="ru-RU" sz="1400" dirty="0">
                          <a:effectLst/>
                        </a:rPr>
                        <a:t> частоту </a:t>
                      </a:r>
                      <a:r>
                        <a:rPr lang="ru-RU" sz="1400" dirty="0" err="1">
                          <a:effectLst/>
                        </a:rPr>
                        <a:t>серцевих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скорочень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скорочувальну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здатність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серця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споживання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кисню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90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Норадреналін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Звужує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артеріоли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венули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підвищує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тиск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крові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90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Гюкокортикоїди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Регулює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метаболізм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вуглеводів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жирів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білків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Мінерало-кортикоїди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Збільшують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затримку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натрію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виділення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калію</a:t>
                      </a:r>
                      <a:r>
                        <a:rPr lang="ru-RU" sz="1400" dirty="0">
                          <a:effectLst/>
                        </a:rPr>
                        <a:t> через </a:t>
                      </a:r>
                      <a:r>
                        <a:rPr lang="ru-RU" sz="1400" dirty="0" err="1">
                          <a:effectLst/>
                        </a:rPr>
                        <a:t>нирки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90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Статеві гормони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Забезпечує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розвиток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статевих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ознак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90">
                <a:tc gridSpan="2"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Підшлункова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залоза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Інсулін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Регулює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рівень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глюкози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крові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знижує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вміст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глюкози</a:t>
                      </a:r>
                      <a:r>
                        <a:rPr lang="ru-RU" sz="1400" dirty="0">
                          <a:effectLst/>
                        </a:rPr>
                        <a:t> у </a:t>
                      </a:r>
                      <a:r>
                        <a:rPr lang="ru-RU" sz="1400" dirty="0" err="1">
                          <a:effectLst/>
                        </a:rPr>
                        <a:t>крові</a:t>
                      </a:r>
                      <a:r>
                        <a:rPr lang="ru-RU" sz="1400" dirty="0">
                          <a:effectLst/>
                        </a:rPr>
                        <a:t>; </a:t>
                      </a:r>
                      <a:r>
                        <a:rPr lang="ru-RU" sz="1400" dirty="0" err="1">
                          <a:effectLst/>
                        </a:rPr>
                        <a:t>підвищує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утилізацію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глюкози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клітинами</a:t>
                      </a:r>
                      <a:r>
                        <a:rPr lang="ru-RU" sz="1400" dirty="0">
                          <a:effectLst/>
                        </a:rPr>
                        <a:t> і синтез </a:t>
                      </a:r>
                      <a:r>
                        <a:rPr lang="ru-RU" sz="1400" dirty="0" err="1">
                          <a:effectLst/>
                        </a:rPr>
                        <a:t>білків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90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Глюкагон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Підвищує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концентрацію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глюкози</a:t>
                      </a:r>
                      <a:r>
                        <a:rPr lang="ru-RU" sz="1400" dirty="0">
                          <a:effectLst/>
                        </a:rPr>
                        <a:t> у </a:t>
                      </a:r>
                      <a:r>
                        <a:rPr lang="ru-RU" sz="1400" dirty="0" err="1">
                          <a:effectLst/>
                        </a:rPr>
                        <a:t>крові</a:t>
                      </a:r>
                      <a:r>
                        <a:rPr lang="ru-RU" sz="1400" dirty="0">
                          <a:effectLst/>
                        </a:rPr>
                        <a:t>; </a:t>
                      </a:r>
                      <a:r>
                        <a:rPr lang="ru-RU" sz="1400" dirty="0" err="1">
                          <a:effectLst/>
                        </a:rPr>
                        <a:t>стимулює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розщеплення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глікогену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білків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жирів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90">
                <a:tc gridSpan="2"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Статеві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залози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90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Тестостерон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 rowSpan="2"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Забезпечує розвиток статевих ознак чоловіків; зміна голосу, поява волосся на обличчі; розвиток м'язів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37236" marR="37236" marT="37236" marB="37236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659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Естрогени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Забезпечують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розвиток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жіночих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статевих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ознак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органів</a:t>
                      </a:r>
                      <a:r>
                        <a:rPr lang="ru-RU" sz="1400" dirty="0">
                          <a:effectLst/>
                        </a:rPr>
                        <a:t>; </a:t>
                      </a:r>
                      <a:r>
                        <a:rPr lang="ru-RU" sz="1400" dirty="0" err="1">
                          <a:effectLst/>
                        </a:rPr>
                        <a:t>підвищують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накопичення</a:t>
                      </a:r>
                      <a:r>
                        <a:rPr lang="ru-RU" sz="1400" dirty="0">
                          <a:effectLst/>
                        </a:rPr>
                        <a:t> жиру, </a:t>
                      </a:r>
                      <a:r>
                        <a:rPr lang="ru-RU" sz="1400" dirty="0" err="1">
                          <a:effectLst/>
                        </a:rPr>
                        <a:t>сприяють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регуляції</a:t>
                      </a:r>
                      <a:r>
                        <a:rPr lang="ru-RU" sz="1400" dirty="0">
                          <a:effectLst/>
                        </a:rPr>
                        <a:t> менструального циклу, </a:t>
                      </a:r>
                      <a:r>
                        <a:rPr lang="ru-RU" sz="1400" dirty="0" err="1">
                          <a:effectLst/>
                        </a:rPr>
                        <a:t>молочних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залоз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яєчників</a:t>
                      </a:r>
                      <a:r>
                        <a:rPr lang="ru-RU" sz="1400" dirty="0">
                          <a:effectLst/>
                        </a:rPr>
                        <a:t>, матки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6" marR="37236" marT="37236" marB="3723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568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894</Words>
  <Application>Microsoft Office PowerPoint</Application>
  <PresentationFormat>Экран (4:3)</PresentationFormat>
  <Paragraphs>153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Ріст і розвиток організмів</vt:lpstr>
      <vt:lpstr>Ріст – це поступальна зміна (збільшення) маси і розмірів організму, органа, клітини за рахунок процесів метаболізму; це незворотнє збільшення маси сухої протоплазми. </vt:lpstr>
      <vt:lpstr>Типи росту організмв</vt:lpstr>
      <vt:lpstr>За характером росту:</vt:lpstr>
      <vt:lpstr>Типи росту клітин:</vt:lpstr>
      <vt:lpstr>Регуляція росту у рослин</vt:lpstr>
      <vt:lpstr>Регуляція росту у тварин (Найбільшу роль у регуляції процесів росту у тварин відіграє ендокринна система, яка здійснює цей процес за допомогою гормонів.)</vt:lpstr>
      <vt:lpstr>Гормони ендокринної системи</vt:lpstr>
      <vt:lpstr>Презентация PowerPoint</vt:lpstr>
      <vt:lpstr>Вплив на ріст організму людини факторів:</vt:lpstr>
      <vt:lpstr>Розвиток організму, або онтогенез, – це сукупність послідовних морфологічних, фізіологічних і біохімічних перетворень, які зазнає організм від моменту його зародження до смерті.</vt:lpstr>
      <vt:lpstr>Передзародковий етап - включає розвиток статевих клітин і запліднення</vt:lpstr>
      <vt:lpstr>Стадії ембріонального розвитку</vt:lpstr>
      <vt:lpstr>Презентация PowerPoint</vt:lpstr>
      <vt:lpstr>Презентация PowerPoint</vt:lpstr>
      <vt:lpstr>Розподіл тварин за зародковими оболонками</vt:lpstr>
      <vt:lpstr>Зародкові оболонки</vt:lpstr>
      <vt:lpstr>Презентация PowerPoint</vt:lpstr>
      <vt:lpstr>ЕМБРІОНАЛЬНИЙ РОЗВИТОК ЛАНЦЕНТНИКА</vt:lpstr>
      <vt:lpstr>Розвиток амфібій, на прикладі жаби</vt:lpstr>
      <vt:lpstr>Розвиток птахів, на прикладі курки</vt:lpstr>
      <vt:lpstr>Презентация PowerPoint</vt:lpstr>
      <vt:lpstr>Постембріональний розвиток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Метаморфоз у комах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Ріст і розвиток організмів</dc:title>
  <dc:creator>Юлик</dc:creator>
  <cp:lastModifiedBy>kalmykova</cp:lastModifiedBy>
  <cp:revision>33</cp:revision>
  <dcterms:created xsi:type="dcterms:W3CDTF">2018-11-27T07:19:30Z</dcterms:created>
  <dcterms:modified xsi:type="dcterms:W3CDTF">2020-03-29T08:37:50Z</dcterms:modified>
</cp:coreProperties>
</file>