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0"/>
  </p:notesMasterIdLst>
  <p:sldIdLst>
    <p:sldId id="257" r:id="rId3"/>
    <p:sldId id="284" r:id="rId4"/>
    <p:sldId id="286" r:id="rId5"/>
    <p:sldId id="287" r:id="rId6"/>
    <p:sldId id="288" r:id="rId7"/>
    <p:sldId id="290" r:id="rId8"/>
    <p:sldId id="281" r:id="rId9"/>
    <p:sldId id="282" r:id="rId10"/>
    <p:sldId id="298" r:id="rId11"/>
    <p:sldId id="295" r:id="rId12"/>
    <p:sldId id="275" r:id="rId13"/>
    <p:sldId id="278" r:id="rId14"/>
    <p:sldId id="279" r:id="rId15"/>
    <p:sldId id="262" r:id="rId16"/>
    <p:sldId id="292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863" autoAdjust="0"/>
  </p:normalViewPr>
  <p:slideViewPr>
    <p:cSldViewPr>
      <p:cViewPr varScale="1">
        <p:scale>
          <a:sx n="58" d="100"/>
          <a:sy n="58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C973B-31EE-4788-A8D0-85B75AE8784A}" type="doc">
      <dgm:prSet loTypeId="urn:microsoft.com/office/officeart/2005/8/layout/b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6209FA94-F9BC-4A42-AAD5-D24EAC574910}">
      <dgm:prSet phldrT="[Текст]" custT="1"/>
      <dgm:spPr/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Масове відновлення і нагромадження основного капіталу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2C2F8-0DF3-4477-B8A0-4940AAE58F65}" type="parTrans" cxnId="{7F6D51B7-A62D-482B-A473-9728ECD75475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F7EFA-42ED-4165-84FE-5CCCFC572C10}" type="sibTrans" cxnId="{7F6D51B7-A62D-482B-A473-9728ECD75475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8014CD-F41A-4494-A9D9-88EA7184A97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Державне регулювання економіки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206540-CA4C-4623-9DB8-BC286FF920B5}" type="parTrans" cxnId="{892CE058-A9FE-42A1-89C9-108E9BACE6B0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AD4CF-C18E-4F7E-875E-7417D78A982B}" type="sibTrans" cxnId="{892CE058-A9FE-42A1-89C9-108E9BACE6B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47C6C-0D31-41DB-9BD0-BCEC0B01C768}">
      <dgm:prSet phldrT="[Текст]" custT="1"/>
      <dgm:spPr/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Відсутність значних військових витрат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1C865-D494-4C04-970A-B9FB74CBEBCD}" type="parTrans" cxnId="{969FC3B1-9B27-4CA9-AA7A-4A991FCBE30D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AE8EF-56B0-4048-9CC4-3CDF282B32ED}" type="sibTrans" cxnId="{969FC3B1-9B27-4CA9-AA7A-4A991FCBE30D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3A789F-0FA3-40E3-869F-238E4FDC9A77}">
      <dgm:prSet phldrT="[Текст]" custT="1"/>
      <dgm:spPr/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Відносна дешевизна робочої сили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AEA0E-8569-40ED-81EC-5C391C7115F2}" type="parTrans" cxnId="{6736037C-0015-4F19-80B5-BD6738259DEB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9E71-FADF-4927-A4D1-F2EC8357DA19}" type="sibTrans" cxnId="{6736037C-0015-4F19-80B5-BD6738259DEB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221507-C771-4964-BC54-13D7734BE347}">
      <dgm:prSet phldrT="[Текст]" custT="1"/>
      <dgm:spPr/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Зниження цін на світових ринках на сировину і паливо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26418-BB9D-4497-AD07-2BEC4B131A83}" type="parTrans" cxnId="{A40C3B87-D287-487C-AF02-B2BA0623CCEC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FBD01-9D25-4B6A-A627-0388C8C7B58E}" type="sibTrans" cxnId="{A40C3B87-D287-487C-AF02-B2BA0623CCEC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EED27-7418-43EA-86EB-DDA61D43CFC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Реформи американської окупаційної адміністрації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931D8D-C78B-463B-89EF-F9BBE1D9B1B3}" type="parTrans" cxnId="{EA563267-82F7-46AD-BB74-8559C45649BA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40A08-C696-41E8-B17D-DC780A723743}" type="sibTrans" cxnId="{EA563267-82F7-46AD-BB74-8559C45649B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699DA-D2A7-4B83-A06D-C4EE30B74F0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Проведення аграрної реформи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A56112-8EB8-4297-88D8-FEC0D8933397}" type="parTrans" cxnId="{A2AEB0A4-32FB-4ABB-9965-54CEF4DD222D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AB1F0-4036-42CC-9819-625CC86DBAEC}" type="sibTrans" cxnId="{A2AEB0A4-32FB-4ABB-9965-54CEF4DD222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CA769-F406-4E89-A944-92711D05C97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Закупівля ліцензій, патентів, впровадження останніх досягнень НТР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90729D-C9D9-487F-AE38-5299B65DDC7C}" type="parTrans" cxnId="{7ED073CB-680B-4DA5-BF95-DB3E85DD64E8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F114E2-60BC-4E9E-B759-2F4CAB8FF5C4}" type="sibTrans" cxnId="{7ED073CB-680B-4DA5-BF95-DB3E85DD64E8}">
      <dgm:prSet/>
      <dgm:spPr>
        <a:solidFill>
          <a:srgbClr val="FF0000"/>
        </a:solidFill>
      </dgm:spPr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FECA2-8E31-46AC-BE6A-D2546F602D0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Прибутки від воєнних замовлень США для війн у Кореї та В’єтнамі </a:t>
          </a:r>
          <a:endParaRPr lang="uk-UA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92287-9AFC-4D59-ACF7-DF878D36DD31}" type="parTrans" cxnId="{93D2EFD9-82A6-4668-8397-16B70A1EB4FD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C6FABE-B6F2-4717-AC54-EBDBAC746ABF}" type="sibTrans" cxnId="{93D2EFD9-82A6-4668-8397-16B70A1EB4FD}">
      <dgm:prSet/>
      <dgm:spPr/>
      <dgm:t>
        <a:bodyPr/>
        <a:lstStyle/>
        <a:p>
          <a:endParaRPr lang="uk-UA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E0C4A-7091-4010-8161-61225DE7DC3A}" type="pres">
      <dgm:prSet presAssocID="{321C973B-31EE-4788-A8D0-85B75AE8784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E6E1192-B894-420B-A3B9-426DA9F28E00}" type="pres">
      <dgm:prSet presAssocID="{6209FA94-F9BC-4A42-AAD5-D24EAC574910}" presName="compNode" presStyleCnt="0"/>
      <dgm:spPr/>
    </dgm:pt>
    <dgm:pt modelId="{E52680E7-A74B-443A-A054-19E14FE1AD1F}" type="pres">
      <dgm:prSet presAssocID="{6209FA94-F9BC-4A42-AAD5-D24EAC574910}" presName="dummyConnPt" presStyleCnt="0"/>
      <dgm:spPr/>
    </dgm:pt>
    <dgm:pt modelId="{156DA3B4-C868-4DC1-9DFB-3A03786F0DC3}" type="pres">
      <dgm:prSet presAssocID="{6209FA94-F9BC-4A42-AAD5-D24EAC5749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121F59-B065-41D5-B470-1BDB63AB4D92}" type="pres">
      <dgm:prSet presAssocID="{D2AF7EFA-42ED-4165-84FE-5CCCFC572C10}" presName="sibTrans" presStyleLbl="bgSibTrans2D1" presStyleIdx="0" presStyleCnt="8"/>
      <dgm:spPr/>
      <dgm:t>
        <a:bodyPr/>
        <a:lstStyle/>
        <a:p>
          <a:endParaRPr lang="uk-UA"/>
        </a:p>
      </dgm:t>
    </dgm:pt>
    <dgm:pt modelId="{BE184568-CF87-42F2-A200-F8DD4686DDE8}" type="pres">
      <dgm:prSet presAssocID="{7B8014CD-F41A-4494-A9D9-88EA7184A977}" presName="compNode" presStyleCnt="0"/>
      <dgm:spPr/>
    </dgm:pt>
    <dgm:pt modelId="{04CDBF0D-4CCF-44A0-AE7D-F79D1FF18F2D}" type="pres">
      <dgm:prSet presAssocID="{7B8014CD-F41A-4494-A9D9-88EA7184A977}" presName="dummyConnPt" presStyleCnt="0"/>
      <dgm:spPr/>
    </dgm:pt>
    <dgm:pt modelId="{2C1E192D-1BB6-4489-8540-338355AB4E88}" type="pres">
      <dgm:prSet presAssocID="{7B8014CD-F41A-4494-A9D9-88EA7184A97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A7D5D7-838A-478D-9738-28A393CE0AB0}" type="pres">
      <dgm:prSet presAssocID="{1F9AD4CF-C18E-4F7E-875E-7417D78A982B}" presName="sibTrans" presStyleLbl="bgSibTrans2D1" presStyleIdx="1" presStyleCnt="8"/>
      <dgm:spPr/>
      <dgm:t>
        <a:bodyPr/>
        <a:lstStyle/>
        <a:p>
          <a:endParaRPr lang="uk-UA"/>
        </a:p>
      </dgm:t>
    </dgm:pt>
    <dgm:pt modelId="{295C2D16-C51C-47DF-9B08-20673B4BD06D}" type="pres">
      <dgm:prSet presAssocID="{42F47C6C-0D31-41DB-9BD0-BCEC0B01C768}" presName="compNode" presStyleCnt="0"/>
      <dgm:spPr/>
    </dgm:pt>
    <dgm:pt modelId="{B70DCC77-08F8-4540-BB03-0A2ABED0F1A8}" type="pres">
      <dgm:prSet presAssocID="{42F47C6C-0D31-41DB-9BD0-BCEC0B01C768}" presName="dummyConnPt" presStyleCnt="0"/>
      <dgm:spPr/>
    </dgm:pt>
    <dgm:pt modelId="{520CCFB8-7775-4FC2-A2CF-5D17370AA0ED}" type="pres">
      <dgm:prSet presAssocID="{42F47C6C-0D31-41DB-9BD0-BCEC0B01C76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9E0612-BEBA-4EE1-BE46-AC4D54275EDA}" type="pres">
      <dgm:prSet presAssocID="{23AAE8EF-56B0-4048-9CC4-3CDF282B32ED}" presName="sibTrans" presStyleLbl="bgSibTrans2D1" presStyleIdx="2" presStyleCnt="8"/>
      <dgm:spPr/>
      <dgm:t>
        <a:bodyPr/>
        <a:lstStyle/>
        <a:p>
          <a:endParaRPr lang="uk-UA"/>
        </a:p>
      </dgm:t>
    </dgm:pt>
    <dgm:pt modelId="{1725F9A0-FB51-4BA8-9FF1-3A4E58C77385}" type="pres">
      <dgm:prSet presAssocID="{5F3A789F-0FA3-40E3-869F-238E4FDC9A77}" presName="compNode" presStyleCnt="0"/>
      <dgm:spPr/>
    </dgm:pt>
    <dgm:pt modelId="{78688E4E-0991-415D-BE52-36F3C426C616}" type="pres">
      <dgm:prSet presAssocID="{5F3A789F-0FA3-40E3-869F-238E4FDC9A77}" presName="dummyConnPt" presStyleCnt="0"/>
      <dgm:spPr/>
    </dgm:pt>
    <dgm:pt modelId="{2672CF4B-9655-46D4-977C-29E005864205}" type="pres">
      <dgm:prSet presAssocID="{5F3A789F-0FA3-40E3-869F-238E4FDC9A7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9EC808-F150-4610-A7FB-9AE9A8A3F4F2}" type="pres">
      <dgm:prSet presAssocID="{CBE89E71-FADF-4927-A4D1-F2EC8357DA19}" presName="sibTrans" presStyleLbl="bgSibTrans2D1" presStyleIdx="3" presStyleCnt="8"/>
      <dgm:spPr/>
      <dgm:t>
        <a:bodyPr/>
        <a:lstStyle/>
        <a:p>
          <a:endParaRPr lang="uk-UA"/>
        </a:p>
      </dgm:t>
    </dgm:pt>
    <dgm:pt modelId="{AB07DE39-4C65-4C3E-A1CB-2D0E26987D2E}" type="pres">
      <dgm:prSet presAssocID="{3D221507-C771-4964-BC54-13D7734BE347}" presName="compNode" presStyleCnt="0"/>
      <dgm:spPr/>
    </dgm:pt>
    <dgm:pt modelId="{6996DDAF-1843-4D15-BF7E-70D7460DC5C8}" type="pres">
      <dgm:prSet presAssocID="{3D221507-C771-4964-BC54-13D7734BE347}" presName="dummyConnPt" presStyleCnt="0"/>
      <dgm:spPr/>
    </dgm:pt>
    <dgm:pt modelId="{E505E8B9-D3D9-491E-A10C-E9901E9722E0}" type="pres">
      <dgm:prSet presAssocID="{3D221507-C771-4964-BC54-13D7734BE34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B29F06-E797-4D79-AB55-1C844169B260}" type="pres">
      <dgm:prSet presAssocID="{88BFBD01-9D25-4B6A-A627-0388C8C7B58E}" presName="sibTrans" presStyleLbl="bgSibTrans2D1" presStyleIdx="4" presStyleCnt="8"/>
      <dgm:spPr/>
      <dgm:t>
        <a:bodyPr/>
        <a:lstStyle/>
        <a:p>
          <a:endParaRPr lang="uk-UA"/>
        </a:p>
      </dgm:t>
    </dgm:pt>
    <dgm:pt modelId="{7B0E0C74-F315-4E28-9940-7E0B40BAFD0F}" type="pres">
      <dgm:prSet presAssocID="{063EED27-7418-43EA-86EB-DDA61D43CFC6}" presName="compNode" presStyleCnt="0"/>
      <dgm:spPr/>
    </dgm:pt>
    <dgm:pt modelId="{CAB5816F-9AF0-4D0A-9449-14EB178D9742}" type="pres">
      <dgm:prSet presAssocID="{063EED27-7418-43EA-86EB-DDA61D43CFC6}" presName="dummyConnPt" presStyleCnt="0"/>
      <dgm:spPr/>
    </dgm:pt>
    <dgm:pt modelId="{CE38A9D9-232F-46C1-B56D-2F71FDA109C5}" type="pres">
      <dgm:prSet presAssocID="{063EED27-7418-43EA-86EB-DDA61D43CFC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D874BA-5A7B-4D4A-BA92-700D9BDEDE3C}" type="pres">
      <dgm:prSet presAssocID="{98E40A08-C696-41E8-B17D-DC780A723743}" presName="sibTrans" presStyleLbl="bgSibTrans2D1" presStyleIdx="5" presStyleCnt="8"/>
      <dgm:spPr/>
      <dgm:t>
        <a:bodyPr/>
        <a:lstStyle/>
        <a:p>
          <a:endParaRPr lang="uk-UA"/>
        </a:p>
      </dgm:t>
    </dgm:pt>
    <dgm:pt modelId="{5053C8A2-D311-42C4-8EDC-3E2023AE972D}" type="pres">
      <dgm:prSet presAssocID="{CAA699DA-D2A7-4B83-A06D-C4EE30B74F05}" presName="compNode" presStyleCnt="0"/>
      <dgm:spPr/>
    </dgm:pt>
    <dgm:pt modelId="{17E2F70E-033E-4A54-B8C7-8B8E3E60F5AE}" type="pres">
      <dgm:prSet presAssocID="{CAA699DA-D2A7-4B83-A06D-C4EE30B74F05}" presName="dummyConnPt" presStyleCnt="0"/>
      <dgm:spPr/>
    </dgm:pt>
    <dgm:pt modelId="{71F2A8E5-32A2-4A37-AC55-9AB6DB07123D}" type="pres">
      <dgm:prSet presAssocID="{CAA699DA-D2A7-4B83-A06D-C4EE30B74F0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07EEB5-0CE2-4F2F-BED9-A712ACB8BC81}" type="pres">
      <dgm:prSet presAssocID="{971AB1F0-4036-42CC-9819-625CC86DBAEC}" presName="sibTrans" presStyleLbl="bgSibTrans2D1" presStyleIdx="6" presStyleCnt="8"/>
      <dgm:spPr/>
      <dgm:t>
        <a:bodyPr/>
        <a:lstStyle/>
        <a:p>
          <a:endParaRPr lang="uk-UA"/>
        </a:p>
      </dgm:t>
    </dgm:pt>
    <dgm:pt modelId="{924B8BCD-3114-4530-9102-78C71E3BF067}" type="pres">
      <dgm:prSet presAssocID="{A2ECA769-F406-4E89-A944-92711D05C976}" presName="compNode" presStyleCnt="0"/>
      <dgm:spPr/>
    </dgm:pt>
    <dgm:pt modelId="{729CD841-A9EA-4CE6-A596-02A3315C4534}" type="pres">
      <dgm:prSet presAssocID="{A2ECA769-F406-4E89-A944-92711D05C976}" presName="dummyConnPt" presStyleCnt="0"/>
      <dgm:spPr/>
    </dgm:pt>
    <dgm:pt modelId="{189C7E6B-CE2C-49C0-B861-01CD3DAF47A8}" type="pres">
      <dgm:prSet presAssocID="{A2ECA769-F406-4E89-A944-92711D05C97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828BAB-F6B9-4F42-872D-6BBC7E94B388}" type="pres">
      <dgm:prSet presAssocID="{12F114E2-60BC-4E9E-B759-2F4CAB8FF5C4}" presName="sibTrans" presStyleLbl="bgSibTrans2D1" presStyleIdx="7" presStyleCnt="8"/>
      <dgm:spPr/>
      <dgm:t>
        <a:bodyPr/>
        <a:lstStyle/>
        <a:p>
          <a:endParaRPr lang="uk-UA"/>
        </a:p>
      </dgm:t>
    </dgm:pt>
    <dgm:pt modelId="{662641C5-E351-43CB-A35D-73AFB02A4C75}" type="pres">
      <dgm:prSet presAssocID="{FCEFECA2-8E31-46AC-BE6A-D2546F602D0D}" presName="compNode" presStyleCnt="0"/>
      <dgm:spPr/>
    </dgm:pt>
    <dgm:pt modelId="{FD292ECE-D516-4DEE-8EFB-D117C3B35CCA}" type="pres">
      <dgm:prSet presAssocID="{FCEFECA2-8E31-46AC-BE6A-D2546F602D0D}" presName="dummyConnPt" presStyleCnt="0"/>
      <dgm:spPr/>
    </dgm:pt>
    <dgm:pt modelId="{61CF27CD-6E57-4FF3-9888-C64F14CEE737}" type="pres">
      <dgm:prSet presAssocID="{FCEFECA2-8E31-46AC-BE6A-D2546F602D0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2CE058-A9FE-42A1-89C9-108E9BACE6B0}" srcId="{321C973B-31EE-4788-A8D0-85B75AE8784A}" destId="{7B8014CD-F41A-4494-A9D9-88EA7184A977}" srcOrd="1" destOrd="0" parTransId="{EC206540-CA4C-4623-9DB8-BC286FF920B5}" sibTransId="{1F9AD4CF-C18E-4F7E-875E-7417D78A982B}"/>
    <dgm:cxn modelId="{969FC3B1-9B27-4CA9-AA7A-4A991FCBE30D}" srcId="{321C973B-31EE-4788-A8D0-85B75AE8784A}" destId="{42F47C6C-0D31-41DB-9BD0-BCEC0B01C768}" srcOrd="2" destOrd="0" parTransId="{7861C865-D494-4C04-970A-B9FB74CBEBCD}" sibTransId="{23AAE8EF-56B0-4048-9CC4-3CDF282B32ED}"/>
    <dgm:cxn modelId="{C284B4B4-D85E-4311-8C5D-DE76B14B2393}" type="presOf" srcId="{3D221507-C771-4964-BC54-13D7734BE347}" destId="{E505E8B9-D3D9-491E-A10C-E9901E9722E0}" srcOrd="0" destOrd="0" presId="urn:microsoft.com/office/officeart/2005/8/layout/bProcess4"/>
    <dgm:cxn modelId="{398989EE-C8C5-4C7A-BE41-80DDDA8CD172}" type="presOf" srcId="{D2AF7EFA-42ED-4165-84FE-5CCCFC572C10}" destId="{4B121F59-B065-41D5-B470-1BDB63AB4D92}" srcOrd="0" destOrd="0" presId="urn:microsoft.com/office/officeart/2005/8/layout/bProcess4"/>
    <dgm:cxn modelId="{7DDC0A04-9AED-4847-8A15-92A782AA7082}" type="presOf" srcId="{1F9AD4CF-C18E-4F7E-875E-7417D78A982B}" destId="{D2A7D5D7-838A-478D-9738-28A393CE0AB0}" srcOrd="0" destOrd="0" presId="urn:microsoft.com/office/officeart/2005/8/layout/bProcess4"/>
    <dgm:cxn modelId="{9D149DBD-F577-4BEE-9CE9-110CEE6A6BEA}" type="presOf" srcId="{5F3A789F-0FA3-40E3-869F-238E4FDC9A77}" destId="{2672CF4B-9655-46D4-977C-29E005864205}" srcOrd="0" destOrd="0" presId="urn:microsoft.com/office/officeart/2005/8/layout/bProcess4"/>
    <dgm:cxn modelId="{A2AEB0A4-32FB-4ABB-9965-54CEF4DD222D}" srcId="{321C973B-31EE-4788-A8D0-85B75AE8784A}" destId="{CAA699DA-D2A7-4B83-A06D-C4EE30B74F05}" srcOrd="6" destOrd="0" parTransId="{9FA56112-8EB8-4297-88D8-FEC0D8933397}" sibTransId="{971AB1F0-4036-42CC-9819-625CC86DBAEC}"/>
    <dgm:cxn modelId="{1F4E35B3-78B4-472F-A720-8A092B9D0D46}" type="presOf" srcId="{12F114E2-60BC-4E9E-B759-2F4CAB8FF5C4}" destId="{15828BAB-F6B9-4F42-872D-6BBC7E94B388}" srcOrd="0" destOrd="0" presId="urn:microsoft.com/office/officeart/2005/8/layout/bProcess4"/>
    <dgm:cxn modelId="{8FDAFBC6-8768-47B1-A9DF-13AB170BC314}" type="presOf" srcId="{7B8014CD-F41A-4494-A9D9-88EA7184A977}" destId="{2C1E192D-1BB6-4489-8540-338355AB4E88}" srcOrd="0" destOrd="0" presId="urn:microsoft.com/office/officeart/2005/8/layout/bProcess4"/>
    <dgm:cxn modelId="{C46B9578-737E-4494-9B3B-7808FC82977B}" type="presOf" srcId="{23AAE8EF-56B0-4048-9CC4-3CDF282B32ED}" destId="{8E9E0612-BEBA-4EE1-BE46-AC4D54275EDA}" srcOrd="0" destOrd="0" presId="urn:microsoft.com/office/officeart/2005/8/layout/bProcess4"/>
    <dgm:cxn modelId="{7B110C76-815F-429D-A3FA-25129A702D01}" type="presOf" srcId="{A2ECA769-F406-4E89-A944-92711D05C976}" destId="{189C7E6B-CE2C-49C0-B861-01CD3DAF47A8}" srcOrd="0" destOrd="0" presId="urn:microsoft.com/office/officeart/2005/8/layout/bProcess4"/>
    <dgm:cxn modelId="{B0F6F18E-D257-4775-949B-BA16565C2F79}" type="presOf" srcId="{063EED27-7418-43EA-86EB-DDA61D43CFC6}" destId="{CE38A9D9-232F-46C1-B56D-2F71FDA109C5}" srcOrd="0" destOrd="0" presId="urn:microsoft.com/office/officeart/2005/8/layout/bProcess4"/>
    <dgm:cxn modelId="{6392E11D-6083-4490-8EFE-EC80E876B8AA}" type="presOf" srcId="{42F47C6C-0D31-41DB-9BD0-BCEC0B01C768}" destId="{520CCFB8-7775-4FC2-A2CF-5D17370AA0ED}" srcOrd="0" destOrd="0" presId="urn:microsoft.com/office/officeart/2005/8/layout/bProcess4"/>
    <dgm:cxn modelId="{6736037C-0015-4F19-80B5-BD6738259DEB}" srcId="{321C973B-31EE-4788-A8D0-85B75AE8784A}" destId="{5F3A789F-0FA3-40E3-869F-238E4FDC9A77}" srcOrd="3" destOrd="0" parTransId="{024AEA0E-8569-40ED-81EC-5C391C7115F2}" sibTransId="{CBE89E71-FADF-4927-A4D1-F2EC8357DA19}"/>
    <dgm:cxn modelId="{7ED073CB-680B-4DA5-BF95-DB3E85DD64E8}" srcId="{321C973B-31EE-4788-A8D0-85B75AE8784A}" destId="{A2ECA769-F406-4E89-A944-92711D05C976}" srcOrd="7" destOrd="0" parTransId="{0090729D-C9D9-487F-AE38-5299B65DDC7C}" sibTransId="{12F114E2-60BC-4E9E-B759-2F4CAB8FF5C4}"/>
    <dgm:cxn modelId="{D71A197A-1F77-426D-92A7-CE56E2440673}" type="presOf" srcId="{CAA699DA-D2A7-4B83-A06D-C4EE30B74F05}" destId="{71F2A8E5-32A2-4A37-AC55-9AB6DB07123D}" srcOrd="0" destOrd="0" presId="urn:microsoft.com/office/officeart/2005/8/layout/bProcess4"/>
    <dgm:cxn modelId="{4A977803-78D2-4093-B6D3-94F4BDD2CFC5}" type="presOf" srcId="{FCEFECA2-8E31-46AC-BE6A-D2546F602D0D}" destId="{61CF27CD-6E57-4FF3-9888-C64F14CEE737}" srcOrd="0" destOrd="0" presId="urn:microsoft.com/office/officeart/2005/8/layout/bProcess4"/>
    <dgm:cxn modelId="{EA563267-82F7-46AD-BB74-8559C45649BA}" srcId="{321C973B-31EE-4788-A8D0-85B75AE8784A}" destId="{063EED27-7418-43EA-86EB-DDA61D43CFC6}" srcOrd="5" destOrd="0" parTransId="{9C931D8D-C78B-463B-89EF-F9BBE1D9B1B3}" sibTransId="{98E40A08-C696-41E8-B17D-DC780A723743}"/>
    <dgm:cxn modelId="{93D2EFD9-82A6-4668-8397-16B70A1EB4FD}" srcId="{321C973B-31EE-4788-A8D0-85B75AE8784A}" destId="{FCEFECA2-8E31-46AC-BE6A-D2546F602D0D}" srcOrd="8" destOrd="0" parTransId="{44592287-9AFC-4D59-ACF7-DF878D36DD31}" sibTransId="{C6C6FABE-B6F2-4717-AC54-EBDBAC746ABF}"/>
    <dgm:cxn modelId="{35914954-428F-4B6B-B8DC-95CE69A22931}" type="presOf" srcId="{CBE89E71-FADF-4927-A4D1-F2EC8357DA19}" destId="{C79EC808-F150-4610-A7FB-9AE9A8A3F4F2}" srcOrd="0" destOrd="0" presId="urn:microsoft.com/office/officeart/2005/8/layout/bProcess4"/>
    <dgm:cxn modelId="{FDE5AB7E-BEF3-411C-B2BF-61AF7A35713A}" type="presOf" srcId="{88BFBD01-9D25-4B6A-A627-0388C8C7B58E}" destId="{71B29F06-E797-4D79-AB55-1C844169B260}" srcOrd="0" destOrd="0" presId="urn:microsoft.com/office/officeart/2005/8/layout/bProcess4"/>
    <dgm:cxn modelId="{B30A1824-4A71-4681-BEA8-E31D0D031BD9}" type="presOf" srcId="{321C973B-31EE-4788-A8D0-85B75AE8784A}" destId="{902E0C4A-7091-4010-8161-61225DE7DC3A}" srcOrd="0" destOrd="0" presId="urn:microsoft.com/office/officeart/2005/8/layout/bProcess4"/>
    <dgm:cxn modelId="{8A09FABC-2533-400C-89DD-52670A8AE589}" type="presOf" srcId="{98E40A08-C696-41E8-B17D-DC780A723743}" destId="{FAD874BA-5A7B-4D4A-BA92-700D9BDEDE3C}" srcOrd="0" destOrd="0" presId="urn:microsoft.com/office/officeart/2005/8/layout/bProcess4"/>
    <dgm:cxn modelId="{7F6D51B7-A62D-482B-A473-9728ECD75475}" srcId="{321C973B-31EE-4788-A8D0-85B75AE8784A}" destId="{6209FA94-F9BC-4A42-AAD5-D24EAC574910}" srcOrd="0" destOrd="0" parTransId="{23C2C2F8-0DF3-4477-B8A0-4940AAE58F65}" sibTransId="{D2AF7EFA-42ED-4165-84FE-5CCCFC572C10}"/>
    <dgm:cxn modelId="{D37321AC-B488-42CD-B485-09B5A9F3B296}" type="presOf" srcId="{6209FA94-F9BC-4A42-AAD5-D24EAC574910}" destId="{156DA3B4-C868-4DC1-9DFB-3A03786F0DC3}" srcOrd="0" destOrd="0" presId="urn:microsoft.com/office/officeart/2005/8/layout/bProcess4"/>
    <dgm:cxn modelId="{A40C3B87-D287-487C-AF02-B2BA0623CCEC}" srcId="{321C973B-31EE-4788-A8D0-85B75AE8784A}" destId="{3D221507-C771-4964-BC54-13D7734BE347}" srcOrd="4" destOrd="0" parTransId="{62F26418-BB9D-4497-AD07-2BEC4B131A83}" sibTransId="{88BFBD01-9D25-4B6A-A627-0388C8C7B58E}"/>
    <dgm:cxn modelId="{9EBDDF85-54C4-4151-A125-12FA125EF37A}" type="presOf" srcId="{971AB1F0-4036-42CC-9819-625CC86DBAEC}" destId="{A607EEB5-0CE2-4F2F-BED9-A712ACB8BC81}" srcOrd="0" destOrd="0" presId="urn:microsoft.com/office/officeart/2005/8/layout/bProcess4"/>
    <dgm:cxn modelId="{73BD8433-2AD7-41D8-8B48-403CAEAB9F11}" type="presParOf" srcId="{902E0C4A-7091-4010-8161-61225DE7DC3A}" destId="{AE6E1192-B894-420B-A3B9-426DA9F28E00}" srcOrd="0" destOrd="0" presId="urn:microsoft.com/office/officeart/2005/8/layout/bProcess4"/>
    <dgm:cxn modelId="{14D345C4-49C0-4EB5-8DC9-63B15A943A32}" type="presParOf" srcId="{AE6E1192-B894-420B-A3B9-426DA9F28E00}" destId="{E52680E7-A74B-443A-A054-19E14FE1AD1F}" srcOrd="0" destOrd="0" presId="urn:microsoft.com/office/officeart/2005/8/layout/bProcess4"/>
    <dgm:cxn modelId="{A033B93B-9568-4524-97B2-EDE50DED418B}" type="presParOf" srcId="{AE6E1192-B894-420B-A3B9-426DA9F28E00}" destId="{156DA3B4-C868-4DC1-9DFB-3A03786F0DC3}" srcOrd="1" destOrd="0" presId="urn:microsoft.com/office/officeart/2005/8/layout/bProcess4"/>
    <dgm:cxn modelId="{52C4024C-25EE-4006-8E5E-39E82FE42149}" type="presParOf" srcId="{902E0C4A-7091-4010-8161-61225DE7DC3A}" destId="{4B121F59-B065-41D5-B470-1BDB63AB4D92}" srcOrd="1" destOrd="0" presId="urn:microsoft.com/office/officeart/2005/8/layout/bProcess4"/>
    <dgm:cxn modelId="{DA5D6AF2-C0F2-4EA5-BDB1-FFAC8F4FE3DC}" type="presParOf" srcId="{902E0C4A-7091-4010-8161-61225DE7DC3A}" destId="{BE184568-CF87-42F2-A200-F8DD4686DDE8}" srcOrd="2" destOrd="0" presId="urn:microsoft.com/office/officeart/2005/8/layout/bProcess4"/>
    <dgm:cxn modelId="{57AB50ED-0E31-4C52-BF1F-A4A0579CB962}" type="presParOf" srcId="{BE184568-CF87-42F2-A200-F8DD4686DDE8}" destId="{04CDBF0D-4CCF-44A0-AE7D-F79D1FF18F2D}" srcOrd="0" destOrd="0" presId="urn:microsoft.com/office/officeart/2005/8/layout/bProcess4"/>
    <dgm:cxn modelId="{7E264EF5-0723-4B1E-A63E-AECD7AC52C0D}" type="presParOf" srcId="{BE184568-CF87-42F2-A200-F8DD4686DDE8}" destId="{2C1E192D-1BB6-4489-8540-338355AB4E88}" srcOrd="1" destOrd="0" presId="urn:microsoft.com/office/officeart/2005/8/layout/bProcess4"/>
    <dgm:cxn modelId="{41DA09EF-2638-45C5-9626-0A9B79C7D161}" type="presParOf" srcId="{902E0C4A-7091-4010-8161-61225DE7DC3A}" destId="{D2A7D5D7-838A-478D-9738-28A393CE0AB0}" srcOrd="3" destOrd="0" presId="urn:microsoft.com/office/officeart/2005/8/layout/bProcess4"/>
    <dgm:cxn modelId="{55F4023F-A68F-4E52-88B2-F32CCCDC1BBD}" type="presParOf" srcId="{902E0C4A-7091-4010-8161-61225DE7DC3A}" destId="{295C2D16-C51C-47DF-9B08-20673B4BD06D}" srcOrd="4" destOrd="0" presId="urn:microsoft.com/office/officeart/2005/8/layout/bProcess4"/>
    <dgm:cxn modelId="{59144B3D-8BFB-4F18-A7DC-B2ED5D5875A9}" type="presParOf" srcId="{295C2D16-C51C-47DF-9B08-20673B4BD06D}" destId="{B70DCC77-08F8-4540-BB03-0A2ABED0F1A8}" srcOrd="0" destOrd="0" presId="urn:microsoft.com/office/officeart/2005/8/layout/bProcess4"/>
    <dgm:cxn modelId="{98E48105-F54D-491C-82C9-26F3EBAB8E26}" type="presParOf" srcId="{295C2D16-C51C-47DF-9B08-20673B4BD06D}" destId="{520CCFB8-7775-4FC2-A2CF-5D17370AA0ED}" srcOrd="1" destOrd="0" presId="urn:microsoft.com/office/officeart/2005/8/layout/bProcess4"/>
    <dgm:cxn modelId="{4E32FB63-AE28-4099-9278-EF41FE5FFB84}" type="presParOf" srcId="{902E0C4A-7091-4010-8161-61225DE7DC3A}" destId="{8E9E0612-BEBA-4EE1-BE46-AC4D54275EDA}" srcOrd="5" destOrd="0" presId="urn:microsoft.com/office/officeart/2005/8/layout/bProcess4"/>
    <dgm:cxn modelId="{9A46A2A4-197F-47B5-8D75-5EF6FDD6DAE2}" type="presParOf" srcId="{902E0C4A-7091-4010-8161-61225DE7DC3A}" destId="{1725F9A0-FB51-4BA8-9FF1-3A4E58C77385}" srcOrd="6" destOrd="0" presId="urn:microsoft.com/office/officeart/2005/8/layout/bProcess4"/>
    <dgm:cxn modelId="{9DF8A25E-F292-4171-B7FA-156BB996060B}" type="presParOf" srcId="{1725F9A0-FB51-4BA8-9FF1-3A4E58C77385}" destId="{78688E4E-0991-415D-BE52-36F3C426C616}" srcOrd="0" destOrd="0" presId="urn:microsoft.com/office/officeart/2005/8/layout/bProcess4"/>
    <dgm:cxn modelId="{7F0E8F2E-24E5-4E01-B907-73BE9BE2EE68}" type="presParOf" srcId="{1725F9A0-FB51-4BA8-9FF1-3A4E58C77385}" destId="{2672CF4B-9655-46D4-977C-29E005864205}" srcOrd="1" destOrd="0" presId="urn:microsoft.com/office/officeart/2005/8/layout/bProcess4"/>
    <dgm:cxn modelId="{59003D95-EFD9-4CDB-8036-E17FB2E1224A}" type="presParOf" srcId="{902E0C4A-7091-4010-8161-61225DE7DC3A}" destId="{C79EC808-F150-4610-A7FB-9AE9A8A3F4F2}" srcOrd="7" destOrd="0" presId="urn:microsoft.com/office/officeart/2005/8/layout/bProcess4"/>
    <dgm:cxn modelId="{7586C003-CE12-4AF4-ABB0-077D99E424B2}" type="presParOf" srcId="{902E0C4A-7091-4010-8161-61225DE7DC3A}" destId="{AB07DE39-4C65-4C3E-A1CB-2D0E26987D2E}" srcOrd="8" destOrd="0" presId="urn:microsoft.com/office/officeart/2005/8/layout/bProcess4"/>
    <dgm:cxn modelId="{CC61C601-E7E8-4D4B-9CD0-8A2A8301B948}" type="presParOf" srcId="{AB07DE39-4C65-4C3E-A1CB-2D0E26987D2E}" destId="{6996DDAF-1843-4D15-BF7E-70D7460DC5C8}" srcOrd="0" destOrd="0" presId="urn:microsoft.com/office/officeart/2005/8/layout/bProcess4"/>
    <dgm:cxn modelId="{D4945931-9BCA-447F-9A99-CCDB48BE5406}" type="presParOf" srcId="{AB07DE39-4C65-4C3E-A1CB-2D0E26987D2E}" destId="{E505E8B9-D3D9-491E-A10C-E9901E9722E0}" srcOrd="1" destOrd="0" presId="urn:microsoft.com/office/officeart/2005/8/layout/bProcess4"/>
    <dgm:cxn modelId="{4CBB7C62-CFF3-4782-B77F-D3AD1CB8C501}" type="presParOf" srcId="{902E0C4A-7091-4010-8161-61225DE7DC3A}" destId="{71B29F06-E797-4D79-AB55-1C844169B260}" srcOrd="9" destOrd="0" presId="urn:microsoft.com/office/officeart/2005/8/layout/bProcess4"/>
    <dgm:cxn modelId="{02BAE5D7-5785-4A5C-82F3-08608E439837}" type="presParOf" srcId="{902E0C4A-7091-4010-8161-61225DE7DC3A}" destId="{7B0E0C74-F315-4E28-9940-7E0B40BAFD0F}" srcOrd="10" destOrd="0" presId="urn:microsoft.com/office/officeart/2005/8/layout/bProcess4"/>
    <dgm:cxn modelId="{DDF186B0-1E7C-4112-A23C-1FF73AE516E9}" type="presParOf" srcId="{7B0E0C74-F315-4E28-9940-7E0B40BAFD0F}" destId="{CAB5816F-9AF0-4D0A-9449-14EB178D9742}" srcOrd="0" destOrd="0" presId="urn:microsoft.com/office/officeart/2005/8/layout/bProcess4"/>
    <dgm:cxn modelId="{AC460280-B9D1-4B3B-B363-B39A50405D1F}" type="presParOf" srcId="{7B0E0C74-F315-4E28-9940-7E0B40BAFD0F}" destId="{CE38A9D9-232F-46C1-B56D-2F71FDA109C5}" srcOrd="1" destOrd="0" presId="urn:microsoft.com/office/officeart/2005/8/layout/bProcess4"/>
    <dgm:cxn modelId="{7D216AF6-81DD-4203-8E29-3D8A25E77A42}" type="presParOf" srcId="{902E0C4A-7091-4010-8161-61225DE7DC3A}" destId="{FAD874BA-5A7B-4D4A-BA92-700D9BDEDE3C}" srcOrd="11" destOrd="0" presId="urn:microsoft.com/office/officeart/2005/8/layout/bProcess4"/>
    <dgm:cxn modelId="{730938C5-A424-4636-A559-02150A77ABA3}" type="presParOf" srcId="{902E0C4A-7091-4010-8161-61225DE7DC3A}" destId="{5053C8A2-D311-42C4-8EDC-3E2023AE972D}" srcOrd="12" destOrd="0" presId="urn:microsoft.com/office/officeart/2005/8/layout/bProcess4"/>
    <dgm:cxn modelId="{42A5A1A0-B2A7-4CC0-8C08-0A87496CD279}" type="presParOf" srcId="{5053C8A2-D311-42C4-8EDC-3E2023AE972D}" destId="{17E2F70E-033E-4A54-B8C7-8B8E3E60F5AE}" srcOrd="0" destOrd="0" presId="urn:microsoft.com/office/officeart/2005/8/layout/bProcess4"/>
    <dgm:cxn modelId="{4A012457-E96B-46FD-982E-3CE2E8622D9F}" type="presParOf" srcId="{5053C8A2-D311-42C4-8EDC-3E2023AE972D}" destId="{71F2A8E5-32A2-4A37-AC55-9AB6DB07123D}" srcOrd="1" destOrd="0" presId="urn:microsoft.com/office/officeart/2005/8/layout/bProcess4"/>
    <dgm:cxn modelId="{AD0C51F1-DA2F-4F1C-8BA1-71F7C9632142}" type="presParOf" srcId="{902E0C4A-7091-4010-8161-61225DE7DC3A}" destId="{A607EEB5-0CE2-4F2F-BED9-A712ACB8BC81}" srcOrd="13" destOrd="0" presId="urn:microsoft.com/office/officeart/2005/8/layout/bProcess4"/>
    <dgm:cxn modelId="{65C63019-74EA-496A-98CA-FDE942EBA7DF}" type="presParOf" srcId="{902E0C4A-7091-4010-8161-61225DE7DC3A}" destId="{924B8BCD-3114-4530-9102-78C71E3BF067}" srcOrd="14" destOrd="0" presId="urn:microsoft.com/office/officeart/2005/8/layout/bProcess4"/>
    <dgm:cxn modelId="{5195250D-E52C-4FD4-8B46-A382854801D3}" type="presParOf" srcId="{924B8BCD-3114-4530-9102-78C71E3BF067}" destId="{729CD841-A9EA-4CE6-A596-02A3315C4534}" srcOrd="0" destOrd="0" presId="urn:microsoft.com/office/officeart/2005/8/layout/bProcess4"/>
    <dgm:cxn modelId="{FF4711E0-ECDF-441A-BC3E-BAE97B1F4CA5}" type="presParOf" srcId="{924B8BCD-3114-4530-9102-78C71E3BF067}" destId="{189C7E6B-CE2C-49C0-B861-01CD3DAF47A8}" srcOrd="1" destOrd="0" presId="urn:microsoft.com/office/officeart/2005/8/layout/bProcess4"/>
    <dgm:cxn modelId="{D477A855-3FE5-45C7-91DE-31DE548533C4}" type="presParOf" srcId="{902E0C4A-7091-4010-8161-61225DE7DC3A}" destId="{15828BAB-F6B9-4F42-872D-6BBC7E94B388}" srcOrd="15" destOrd="0" presId="urn:microsoft.com/office/officeart/2005/8/layout/bProcess4"/>
    <dgm:cxn modelId="{D84C8F82-E199-48DE-8EF3-4DC00FB80603}" type="presParOf" srcId="{902E0C4A-7091-4010-8161-61225DE7DC3A}" destId="{662641C5-E351-43CB-A35D-73AFB02A4C75}" srcOrd="16" destOrd="0" presId="urn:microsoft.com/office/officeart/2005/8/layout/bProcess4"/>
    <dgm:cxn modelId="{14061E05-A9B9-44F6-A557-FE60698776D7}" type="presParOf" srcId="{662641C5-E351-43CB-A35D-73AFB02A4C75}" destId="{FD292ECE-D516-4DEE-8EFB-D117C3B35CCA}" srcOrd="0" destOrd="0" presId="urn:microsoft.com/office/officeart/2005/8/layout/bProcess4"/>
    <dgm:cxn modelId="{E1AF533D-8FFC-4833-996E-D8A1AA6A7FE7}" type="presParOf" srcId="{662641C5-E351-43CB-A35D-73AFB02A4C75}" destId="{61CF27CD-6E57-4FF3-9888-C64F14CEE737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E938C4-B281-4548-B019-50419481A187}" type="datetimeFigureOut">
              <a:rPr lang="uk-UA"/>
              <a:pPr>
                <a:defRPr/>
              </a:pPr>
              <a:t>22.03.2020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4B5641-1780-4808-87F9-FFC79B48AF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B5641-1780-4808-87F9-FFC79B48AF9E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74663"/>
            <a:ext cx="7772400" cy="8842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95999"/>
            <a:ext cx="6858000" cy="2603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9263-2354-40D8-B092-204FC0106F26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7B91-1197-4D70-AA51-67E68BAB6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4219-2D9E-4D22-A14E-219E4BE8094A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6311-E6F3-4CED-BD91-79FB6708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C875-8EFC-4335-B4A3-190CE8D587C4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6E20-535A-4F81-8B1A-55BE320A4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DD8C-17C9-4491-9F8B-FEB713FBC319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CD55-4B57-40E3-8EC9-FF21AE0F5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A5BCC-28B4-4E17-9536-E5D5F1499A4D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5C6E-79EE-4019-A654-533ADB47F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01DD2-9C09-4590-94EF-76BE6E86B7DC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A2A4-4322-4AA6-985F-7E13F82F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6779-FEAE-4151-A9D2-51FAC1818F11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EEA2-DB73-4C92-8C9A-8DD362CC9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2961-15C1-4FBA-9E9D-5F646334DE0E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0954-D3C3-4C2E-8152-10DAB4063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952E-4395-4F79-9F60-AA49A631542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81BE-ACDE-4F8D-A070-78332445B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361A-4CF5-48CC-AD83-6A0663893EC3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90F-148D-4059-81E4-ECFCEBE7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C7F9-CE0C-4067-8C04-4F1474DADD44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9A2A-CA46-4AC4-AC81-52C66D190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BC63-8EC9-48CB-B167-E5E6D4BDCC0C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730E-45FA-4262-938F-2E1B9D366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DD03-3FAD-42C8-8BEF-BF5F50506636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4C24-CD28-4055-A605-41E1F3A73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BA5E-601E-40EF-8114-39FD27A065C1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89DA-C839-42EF-AFE7-4592CBB4E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749E-F24D-4874-8C21-E00B851AC3E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23D4-76E8-4618-BEED-BE3F4338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1B97-AFF5-409F-9A1B-FCA9F956C0B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E3B-BF22-4085-A7B1-3229417CD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ED14-883E-414C-BD91-532C4F3EA55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18FD6-9ABB-49EB-A0C8-A58FD7B0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AACD-7A17-4BFE-819A-2123A1D7A6AE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0ADE-62E6-467C-8672-093B6C868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B972-9621-4906-B07D-E04ECB347BB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DAE7-15EE-45EB-8F30-7AF608FE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E617-9A5C-45DF-A69B-C1A0233ECE10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F775-90CC-4601-BF15-B1B7503D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B424-05D5-4BF2-9820-075EE56E11E4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37E9-A807-4628-A201-CC3BC7440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AEB8-1314-46F2-96E7-58DA7EDECAA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DF4A-C015-4D91-AAF1-1CF42EA6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6037-347D-41C4-811D-27F4963E4C82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38B-B0FA-4CCC-9EF0-BBD29E01F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A578-9EDD-4FC4-A3F2-B72D2DD3B523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0170-3466-4C04-9212-ACAFAA44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F15FC-02C1-4000-B27D-A2CA05628718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631C7-3659-4177-B95D-AABB8A642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5734BB-84FB-48E0-BDD5-6C9BF75C107A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B766DA-5B24-42A9-9956-0ED060104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Flag_of_Germany.svg" TargetMode="External"/><Relationship Id="rId13" Type="http://schemas.openxmlformats.org/officeDocument/2006/relationships/image" Target="../media/image29.png"/><Relationship Id="rId18" Type="http://schemas.openxmlformats.org/officeDocument/2006/relationships/hyperlink" Target="http://ru.wikipedia.org/wiki/%D0%A4%D0%B0%D0%B9%D0%BB:Flag_of_Switzerland.svg" TargetMode="External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hyperlink" Target="http://ru.wikipedia.org/wiki/%D0%A4%D0%B0%D0%B9%D0%BB:Flag_of_Japan.svg" TargetMode="External"/><Relationship Id="rId17" Type="http://schemas.openxmlformats.org/officeDocument/2006/relationships/image" Target="../media/image31.png"/><Relationship Id="rId2" Type="http://schemas.openxmlformats.org/officeDocument/2006/relationships/hyperlink" Target="http://ru.wikipedia.org/wiki/%D0%A4%D0%B0%D0%B9%D0%BB:Flag_of_Belgium_(civil).svg" TargetMode="External"/><Relationship Id="rId16" Type="http://schemas.openxmlformats.org/officeDocument/2006/relationships/hyperlink" Target="http://ru.wikipedia.org/wiki/%D0%A4%D0%B0%D0%B9%D0%BB:Flag_of_Sweden.svg" TargetMode="External"/><Relationship Id="rId20" Type="http://schemas.openxmlformats.org/officeDocument/2006/relationships/hyperlink" Target="http://ru.wikipedia.org/wiki/%D0%A4%D0%B0%D0%B9%D0%BB:Flag_of_the_United_Kingdom.sv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A4%D0%B0%D0%B9%D0%BB:Flag_of_France.svg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hyperlink" Target="http://ru.wikipedia.org/wiki/%D0%A4%D0%B0%D0%B9%D0%BB:Flag_of_Italy.svg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ru.wikipedia.org/wiki/%D0%A4%D0%B0%D0%B9%D0%BB:Flag_of_Canada.svg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ru.wikipedia.org/wiki/%D0%A4%D0%B0%D0%B9%D0%BB:Flag_of_the_Netherlands.svg" TargetMode="External"/><Relationship Id="rId22" Type="http://schemas.openxmlformats.org/officeDocument/2006/relationships/hyperlink" Target="http://ru.wikipedia.org/wiki/%D0%A4%D0%B0%D0%B9%D0%BB:Flag_of_the_United_State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298950"/>
            <a:ext cx="2505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71414"/>
            <a:ext cx="77724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675" y="2571744"/>
            <a:ext cx="8785225" cy="29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isha" pitchFamily="34" charset="0"/>
                <a:cs typeface="Arial" pitchFamily="34" charset="0"/>
              </a:rPr>
              <a:t>ПОВО</a:t>
            </a:r>
            <a:r>
              <a:rPr lang="uk-U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isha" pitchFamily="34" charset="0"/>
                <a:cs typeface="Arial" pitchFamily="34" charset="0"/>
              </a:rPr>
              <a:t>ЄННЕ РЕФОРМУВАННЯ КРАЇНИ.</a:t>
            </a:r>
          </a:p>
          <a:p>
            <a:pPr algn="ctr">
              <a:defRPr/>
            </a:pPr>
            <a:r>
              <a:rPr lang="uk-U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ЯПОНСЬКЕ ЕКОНОМІЧНЕ ДИВО.</a:t>
            </a:r>
          </a:p>
          <a:p>
            <a:pPr algn="ctr">
              <a:defRPr/>
            </a:pPr>
            <a:r>
              <a:rPr lang="uk-U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ЗОВНІШНЬОПОЛІТИЧНІ ПРІОРІТЕТИ.</a:t>
            </a:r>
            <a:endParaRPr lang="uk-UA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ПРИЧИНИ ЯПОНСЬКОГО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 «ЕКОНОМІЧНОГО ДИВА"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95288" y="1484313"/>
            <a:ext cx="8353425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70000"/>
              </a:lnSpc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СІЛЬСЬКЕ ГОСПОДАРСТВО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3181350" cy="424815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  <a:effectLst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827088" y="6164263"/>
            <a:ext cx="219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000" b="1">
                <a:latin typeface="Times New Roman" pitchFamily="18" charset="0"/>
              </a:rPr>
              <a:t>Японскі фермери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786182" y="1989138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ВИСОКОІНТЕНСИВНЕ</a:t>
            </a:r>
          </a:p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ТОВАРНЕ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3998942" y="2708275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ЗЕМЛ</a:t>
            </a:r>
            <a:r>
              <a:rPr lang="uk-UA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ЕЮ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ВОЛОДІЮТЬ </a:t>
            </a:r>
          </a:p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ФЕРМЕРИ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786182" y="3429000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РОСЛИННИЦТВО ДАЄ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ОСНОВНУ ПРОДУКЦІЮ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3998942" y="4149725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ДОБРЕ РОЗВИНЕНЕ РИБО-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ЛОВСТВО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3786182" y="4868863"/>
            <a:ext cx="5000660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РОЗВИНЕНА МАРИКУЛЬТУРА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(КРЕВЕТКИ, ЛАНГУСТИ, КРАБИ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3998942" y="5589588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РОЗВИНЕНЕ ТВАРИННИЦТВО,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ПТАХІВНИЦТВО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30" grpId="0" animBg="1"/>
      <p:bldP spid="34831" grpId="0" animBg="1"/>
      <p:bldP spid="34832" grpId="0" animBg="1"/>
      <p:bldP spid="34833" grpId="0" animBg="1"/>
      <p:bldP spid="348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Джерела японського «економічного дива»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7412" name="Picture 2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433246553735_huge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6350"/>
            <a:ext cx="45624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infex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4884738"/>
            <a:ext cx="290988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hond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3303588"/>
            <a:ext cx="26320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onda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276225"/>
            <a:ext cx="26320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hondl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788" y="1716088"/>
            <a:ext cx="29083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266700" y="1071546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292 млрд.</a:t>
            </a:r>
            <a:r>
              <a:rPr lang="en-US" sz="2000" b="1" dirty="0">
                <a:solidFill>
                  <a:srgbClr val="022806"/>
                </a:solidFill>
                <a:latin typeface="Comic Sans MS" pitchFamily="66" charset="0"/>
              </a:rPr>
              <a:t> $</a:t>
            </a: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 США</a:t>
            </a: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                   </a:t>
            </a: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383 млрд. </a:t>
            </a:r>
            <a:r>
              <a:rPr lang="en-US" sz="2000" b="1" dirty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 США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  на душу населення –                   на душу населення –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       2288 </a:t>
            </a:r>
            <a:r>
              <a:rPr lang="en-US" sz="2000" dirty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США                                  3002 </a:t>
            </a:r>
            <a:r>
              <a:rPr lang="en-US" sz="2000" dirty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США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0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0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500" dirty="0">
                <a:solidFill>
                  <a:srgbClr val="022806"/>
                </a:solidFill>
                <a:latin typeface="Comic Sans MS" pitchFamily="66" charset="0"/>
              </a:rPr>
              <a:t>                               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500" dirty="0">
                <a:solidFill>
                  <a:srgbClr val="022806"/>
                </a:solidFill>
                <a:latin typeface="Comic Sans MS" pitchFamily="66" charset="0"/>
              </a:rPr>
              <a:t>                                                                    </a:t>
            </a:r>
            <a:endParaRPr lang="uk-UA" sz="12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12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400" dirty="0"/>
          </a:p>
        </p:txBody>
      </p:sp>
      <p:graphicFrame>
        <p:nvGraphicFramePr>
          <p:cNvPr id="4" name="Group 6"/>
          <p:cNvGraphicFramePr>
            <a:graphicFrameLocks/>
          </p:cNvGraphicFramePr>
          <p:nvPr/>
        </p:nvGraphicFramePr>
        <p:xfrm>
          <a:off x="0" y="3429000"/>
          <a:ext cx="9274175" cy="3383280"/>
        </p:xfrm>
        <a:graphic>
          <a:graphicData uri="http://schemas.openxmlformats.org/drawingml/2006/table">
            <a:tbl>
              <a:tblPr/>
              <a:tblGrid>
                <a:gridCol w="4419600"/>
                <a:gridCol w="4854575"/>
              </a:tblGrid>
              <a:tr h="316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Машини, устаткування,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хімічні товари, текстиль,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продовольчі товари,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фосфати, боксити,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вугілля, нафта, залізна руда,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ліс, вовна, бавовна.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США (18%)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Китай (17%)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Південна Корея (5%)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Індонезія (4%)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Австралія (4%)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судна, автомобілі, комп'ютери, годинники, фотоапарати, копіювальна техніка,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теле-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відео-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радіоапаратура, калькулятори, верстати, сталь, хімічні продукти, текстиль, напівпровідники, офісне устаткування, хімічні товари, метали, інвестиції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США (29%)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Китай (10%)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Південна Корея (7%)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Тайвань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Сянган (6%)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3" name="Picture 3" descr="177331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20938"/>
            <a:ext cx="172878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6"/>
          <p:cNvSpPr>
            <a:spLocks noChangeArrowheads="1" noChangeShapeType="1" noTextEdit="1"/>
          </p:cNvSpPr>
          <p:nvPr/>
        </p:nvSpPr>
        <p:spPr bwMode="auto">
          <a:xfrm>
            <a:off x="2381250" y="404813"/>
            <a:ext cx="55435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Зовнішня торгівля</a:t>
            </a:r>
          </a:p>
        </p:txBody>
      </p:sp>
      <p:sp>
        <p:nvSpPr>
          <p:cNvPr id="19465" name="WordArt 75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latin typeface="Comic Sans MS"/>
              </a:rPr>
              <a:t>Імпорт</a:t>
            </a:r>
          </a:p>
        </p:txBody>
      </p:sp>
      <p:sp>
        <p:nvSpPr>
          <p:cNvPr id="19466" name="WordArt 76"/>
          <p:cNvSpPr>
            <a:spLocks noChangeArrowheads="1" noChangeShapeType="1" noTextEdit="1"/>
          </p:cNvSpPr>
          <p:nvPr/>
        </p:nvSpPr>
        <p:spPr bwMode="auto">
          <a:xfrm>
            <a:off x="6172200" y="24384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latin typeface="Comic Sans MS"/>
              </a:rPr>
              <a:t>Експорт</a:t>
            </a:r>
          </a:p>
        </p:txBody>
      </p:sp>
      <p:sp>
        <p:nvSpPr>
          <p:cNvPr id="19467" name="AutoShape 78"/>
          <p:cNvSpPr>
            <a:spLocks noChangeArrowheads="1"/>
          </p:cNvSpPr>
          <p:nvPr/>
        </p:nvSpPr>
        <p:spPr bwMode="auto">
          <a:xfrm>
            <a:off x="5791200" y="28194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Arial" charset="0"/>
            </a:endParaRPr>
          </a:p>
        </p:txBody>
      </p:sp>
      <p:sp>
        <p:nvSpPr>
          <p:cNvPr id="19468" name="AutoShape 79"/>
          <p:cNvSpPr>
            <a:spLocks noChangeArrowheads="1"/>
          </p:cNvSpPr>
          <p:nvPr/>
        </p:nvSpPr>
        <p:spPr bwMode="auto">
          <a:xfrm>
            <a:off x="609600" y="28194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Arial" charset="0"/>
            </a:endParaRPr>
          </a:p>
        </p:txBody>
      </p:sp>
      <p:sp>
        <p:nvSpPr>
          <p:cNvPr id="19469" name="WordArt 120"/>
          <p:cNvSpPr>
            <a:spLocks noChangeArrowheads="1" noChangeShapeType="1" noTextEdit="1"/>
          </p:cNvSpPr>
          <p:nvPr/>
        </p:nvSpPr>
        <p:spPr bwMode="auto">
          <a:xfrm>
            <a:off x="3314700" y="2286000"/>
            <a:ext cx="2362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Японія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14400" y="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uk-UA" sz="32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ЗОВНІШНЬОПОЛІТИЧНИЙ КУРС ЯПОНІЇ</a:t>
            </a:r>
            <a:endParaRPr lang="ru-RU" sz="3200" b="1" kern="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5" name="П'ятикутник 4"/>
          <p:cNvSpPr>
            <a:spLocks noChangeArrowheads="1"/>
          </p:cNvSpPr>
          <p:nvPr/>
        </p:nvSpPr>
        <p:spPr bwMode="auto">
          <a:xfrm>
            <a:off x="214282" y="1785938"/>
            <a:ext cx="3143242" cy="1357312"/>
          </a:xfrm>
          <a:prstGeom prst="homePlate">
            <a:avLst>
              <a:gd name="adj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 ЕТАП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1950-1960-ТІ РР.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П'ятикутник 5"/>
          <p:cNvSpPr/>
          <p:nvPr/>
        </p:nvSpPr>
        <p:spPr bwMode="auto">
          <a:xfrm>
            <a:off x="3500430" y="1571612"/>
            <a:ext cx="5643570" cy="171451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Ctr="1"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Повна підпорядкованість зовнішньополітичному курсу США. Відмова від визнання кордонів, що склалися після Другої світової війни з СРСР і Китаєм.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7" name="Заголовок 6"/>
          <p:cNvSpPr>
            <a:spLocks noGrp="1"/>
          </p:cNvSpPr>
          <p:nvPr>
            <p:ph type="title"/>
          </p:nvPr>
        </p:nvSpPr>
        <p:spPr>
          <a:xfrm>
            <a:off x="3929063" y="3390220"/>
            <a:ext cx="5214937" cy="1643063"/>
          </a:xfrm>
          <a:prstGeom prst="homePlate">
            <a:avLst>
              <a:gd name="adj" fmla="val 5000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eaLnBrk="1" hangingPunct="1"/>
            <a:r>
              <a:rPr lang="uk-UA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Пріорититетний</a:t>
            </a: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розвиток відносин з </a:t>
            </a:r>
            <a:b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країнами АСЕАН.</a:t>
            </a:r>
            <a:b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Нормалізація відносин з Китаєм. Жорстка позиція щодо </a:t>
            </a:r>
            <a:r>
              <a:rPr lang="uk-UA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“північних</a:t>
            </a: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територій”</a:t>
            </a: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8" name="П'ятикутник 7"/>
          <p:cNvSpPr>
            <a:spLocks noChangeArrowheads="1"/>
          </p:cNvSpPr>
          <p:nvPr/>
        </p:nvSpPr>
        <p:spPr bwMode="auto">
          <a:xfrm>
            <a:off x="3571869" y="5143500"/>
            <a:ext cx="5572132" cy="1714500"/>
          </a:xfrm>
          <a:prstGeom prst="homePlate">
            <a:avLst>
              <a:gd name="adj" fmla="val 500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Перехід до </a:t>
            </a:r>
            <a:r>
              <a:rPr lang="uk-UA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“глобального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співробітництва”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зі США. Безстрокове продовження у 1989р.</a:t>
            </a:r>
          </a:p>
          <a:p>
            <a:pPr algn="ctr"/>
            <a:r>
              <a:rPr lang="uk-UA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Японо-американського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договору 1960р.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 розміщення американських баз і військ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9" name="П'ятикутник 8"/>
          <p:cNvSpPr>
            <a:spLocks noChangeArrowheads="1"/>
          </p:cNvSpPr>
          <p:nvPr/>
        </p:nvSpPr>
        <p:spPr bwMode="auto">
          <a:xfrm>
            <a:off x="214312" y="3429000"/>
            <a:ext cx="3143241" cy="1357313"/>
          </a:xfrm>
          <a:prstGeom prst="homePlate">
            <a:avLst>
              <a:gd name="adj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ІІ ЕТАП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1970-1980-ТІ РР.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200" name="П'ятикутник 9"/>
          <p:cNvSpPr>
            <a:spLocks noChangeArrowheads="1"/>
          </p:cNvSpPr>
          <p:nvPr/>
        </p:nvSpPr>
        <p:spPr bwMode="auto">
          <a:xfrm>
            <a:off x="214312" y="5214938"/>
            <a:ext cx="3143241" cy="1428750"/>
          </a:xfrm>
          <a:prstGeom prst="homePlate">
            <a:avLst>
              <a:gd name="adj" fmla="val 4999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ІІІ ЕТАП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1990-ТІ РР.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XX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СТ.- ПОЧАТОК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XX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 СТ.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195" grpId="0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936657" y="214290"/>
            <a:ext cx="8207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ЗОВНІШНЯ ПОЛІТИКА ЯПОНІЇ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71406" y="1052513"/>
            <a:ext cx="16557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 r="870" b="57242"/>
          <a:stretch>
            <a:fillRect/>
          </a:stretch>
        </p:blipFill>
        <p:spPr bwMode="auto">
          <a:xfrm>
            <a:off x="395288" y="2874983"/>
            <a:ext cx="83534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28794" y="1214422"/>
            <a:ext cx="65516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Як член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вісімки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(G8)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покращує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важливими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партнерами 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>
            <a:off x="936657" y="142852"/>
            <a:ext cx="8207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ЗОВНІШНЯ ПОЛІТИКА ЯПОНІЇ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95288" y="977900"/>
            <a:ext cx="8353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десяти ( G10)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десять держав,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підписали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1962 р.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Генеральна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угода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02" name="Rectangle 19"/>
          <p:cNvSpPr>
            <a:spLocks noChangeArrowheads="1"/>
          </p:cNvSpPr>
          <p:nvPr/>
        </p:nvSpPr>
        <p:spPr bwMode="auto">
          <a:xfrm>
            <a:off x="3563938" y="1708150"/>
            <a:ext cx="41513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Бельгія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Канада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Франція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Німеччина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Італія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Японія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Нідерланди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Швеція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Швейцарія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Великобританія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США </a:t>
            </a:r>
          </a:p>
          <a:p>
            <a:pPr>
              <a:buFontTx/>
              <a:buChar char="•"/>
            </a:pPr>
            <a:endParaRPr lang="ru-RU" sz="2800" b="1">
              <a:latin typeface="Times New Roman" pitchFamily="18" charset="0"/>
            </a:endParaRPr>
          </a:p>
        </p:txBody>
      </p:sp>
      <p:pic>
        <p:nvPicPr>
          <p:cNvPr id="29703" name="Picture 20" descr="Бельгия">
            <a:hlinkClick r:id="rId2" tooltip="Бельг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44675"/>
            <a:ext cx="504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1" descr="Канада">
            <a:hlinkClick r:id="rId4" tooltip="Канад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276475"/>
            <a:ext cx="504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2" descr="Франция">
            <a:hlinkClick r:id="rId6" tooltip="Франция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2636838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3" descr="Германия">
            <a:hlinkClick r:id="rId8" tooltip="Германия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213" y="3068638"/>
            <a:ext cx="5048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4" descr="Италия">
            <a:hlinkClick r:id="rId10" tooltip="Италия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3429000"/>
            <a:ext cx="504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5" descr="Япония">
            <a:hlinkClick r:id="rId12" tooltip="Япония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3213" y="3933825"/>
            <a:ext cx="504825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9" name="Picture 26" descr="Нидерланды">
            <a:hlinkClick r:id="rId14" tooltip="Нидерланды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43213" y="4365625"/>
            <a:ext cx="503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7" descr="Швеция">
            <a:hlinkClick r:id="rId16" tooltip="Швеция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43213" y="4797425"/>
            <a:ext cx="5048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8" descr="Швейцария">
            <a:hlinkClick r:id="rId18" tooltip="Швейцария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16238" y="52292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9" descr="Великобритания">
            <a:hlinkClick r:id="rId20" tooltip="Великобритания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43213" y="5661025"/>
            <a:ext cx="5032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30" descr="Соединённые Штаты Америки">
            <a:hlinkClick r:id="rId22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843213" y="6092825"/>
            <a:ext cx="5032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20" y="285727"/>
            <a:ext cx="7215238" cy="5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098" name="AutoShape 2"/>
          <p:cNvSpPr>
            <a:spLocks noChangeArrowheads="1"/>
          </p:cNvSpPr>
          <p:nvPr/>
        </p:nvSpPr>
        <p:spPr bwMode="gray">
          <a:xfrm>
            <a:off x="1314450" y="437356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gray">
          <a:xfrm>
            <a:off x="1314450" y="353536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gray">
          <a:xfrm>
            <a:off x="1314450" y="269716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gray">
          <a:xfrm>
            <a:off x="1314450" y="1857375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1235075" y="1839913"/>
            <a:ext cx="523875" cy="527050"/>
            <a:chOff x="720" y="1488"/>
            <a:chExt cx="806" cy="808"/>
          </a:xfrm>
        </p:grpSpPr>
        <p:sp>
          <p:nvSpPr>
            <p:cNvPr id="4121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2" name="Picture 9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3" name="Text Box 10"/>
          <p:cNvSpPr txBox="1">
            <a:spLocks noChangeArrowheads="1"/>
          </p:cNvSpPr>
          <p:nvPr/>
        </p:nvSpPr>
        <p:spPr bwMode="black">
          <a:xfrm>
            <a:off x="1281113" y="1808163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4104" name="Group 11"/>
          <p:cNvGrpSpPr>
            <a:grpSpLocks/>
          </p:cNvGrpSpPr>
          <p:nvPr/>
        </p:nvGrpSpPr>
        <p:grpSpPr bwMode="auto">
          <a:xfrm>
            <a:off x="1235075" y="2679700"/>
            <a:ext cx="523875" cy="527050"/>
            <a:chOff x="1188" y="1705"/>
            <a:chExt cx="330" cy="332"/>
          </a:xfrm>
        </p:grpSpPr>
        <p:sp>
          <p:nvSpPr>
            <p:cNvPr id="4119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0" name="Picture 13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5" name="Text Box 14"/>
          <p:cNvSpPr txBox="1">
            <a:spLocks noChangeArrowheads="1"/>
          </p:cNvSpPr>
          <p:nvPr/>
        </p:nvSpPr>
        <p:spPr bwMode="black">
          <a:xfrm>
            <a:off x="1285875" y="2647950"/>
            <a:ext cx="34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106" name="Group 15"/>
          <p:cNvGrpSpPr>
            <a:grpSpLocks/>
          </p:cNvGrpSpPr>
          <p:nvPr/>
        </p:nvGrpSpPr>
        <p:grpSpPr bwMode="auto">
          <a:xfrm>
            <a:off x="1235075" y="3517900"/>
            <a:ext cx="523875" cy="527050"/>
            <a:chOff x="1188" y="2112"/>
            <a:chExt cx="330" cy="332"/>
          </a:xfrm>
        </p:grpSpPr>
        <p:sp>
          <p:nvSpPr>
            <p:cNvPr id="4117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8" name="Picture 17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7" name="Text Box 18"/>
          <p:cNvSpPr txBox="1">
            <a:spLocks noChangeArrowheads="1"/>
          </p:cNvSpPr>
          <p:nvPr/>
        </p:nvSpPr>
        <p:spPr bwMode="black">
          <a:xfrm>
            <a:off x="1289050" y="3486150"/>
            <a:ext cx="31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4108" name="Group 19"/>
          <p:cNvGrpSpPr>
            <a:grpSpLocks/>
          </p:cNvGrpSpPr>
          <p:nvPr/>
        </p:nvGrpSpPr>
        <p:grpSpPr bwMode="auto">
          <a:xfrm>
            <a:off x="1235075" y="4356100"/>
            <a:ext cx="523875" cy="527050"/>
            <a:chOff x="1188" y="2532"/>
            <a:chExt cx="330" cy="332"/>
          </a:xfrm>
        </p:grpSpPr>
        <p:sp>
          <p:nvSpPr>
            <p:cNvPr id="4115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6" name="Picture 21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9" name="Text Box 22"/>
          <p:cNvSpPr txBox="1">
            <a:spLocks noChangeArrowheads="1"/>
          </p:cNvSpPr>
          <p:nvPr/>
        </p:nvSpPr>
        <p:spPr bwMode="black">
          <a:xfrm>
            <a:off x="1281113" y="432435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10" name="Text Box 23"/>
          <p:cNvSpPr txBox="1">
            <a:spLocks noChangeArrowheads="1"/>
          </p:cNvSpPr>
          <p:nvPr/>
        </p:nvSpPr>
        <p:spPr bwMode="gray">
          <a:xfrm>
            <a:off x="1809749" y="1878013"/>
            <a:ext cx="502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ПОЛОЖЕННЯ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1" name="Text Box 24"/>
          <p:cNvSpPr txBox="1">
            <a:spLocks noChangeArrowheads="1"/>
          </p:cNvSpPr>
          <p:nvPr/>
        </p:nvSpPr>
        <p:spPr bwMode="gray">
          <a:xfrm>
            <a:off x="1809749" y="2717800"/>
            <a:ext cx="502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ПІСЛЯВОЄННА ЯПОНІЯ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2" name="Text Box 25"/>
          <p:cNvSpPr txBox="1">
            <a:spLocks noChangeArrowheads="1"/>
          </p:cNvSpPr>
          <p:nvPr/>
        </p:nvSpPr>
        <p:spPr bwMode="gray">
          <a:xfrm>
            <a:off x="1809749" y="3556000"/>
            <a:ext cx="502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«ЕКОНОМІЧНЕ ДИВО»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3" name="Text Box 26"/>
          <p:cNvSpPr txBox="1">
            <a:spLocks noChangeArrowheads="1"/>
          </p:cNvSpPr>
          <p:nvPr/>
        </p:nvSpPr>
        <p:spPr bwMode="gray">
          <a:xfrm>
            <a:off x="1809750" y="4395788"/>
            <a:ext cx="6048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 В КІНЦІ ХХ – ПОЧАТКУ ХХІ СТ.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isha" pitchFamily="34" charset="0"/>
              </a:rPr>
              <a:t>План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4572000" cy="6480720"/>
          </a:xfrm>
        </p:spPr>
        <p:txBody>
          <a:bodyPr>
            <a:normAutofit fontScale="85000" lnSpcReduction="20000"/>
          </a:bodyPr>
          <a:lstStyle/>
          <a:p>
            <a:pPr marL="228600" algn="ctr">
              <a:spcAft>
                <a:spcPts val="0"/>
              </a:spcAft>
            </a:pP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Кінець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війни ознаменувався окупацією Японії силами союзників — США та СРСР.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Оскільки Японія була країною-агресором і зазнала поразки у Другій світовій війні, то її територія була окупована військами США на чолі з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Д.</a:t>
            </a:r>
            <a:r>
              <a:rPr lang="uk-UA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Макартуром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(1945–1952).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окупованій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території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американцями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провадилася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політика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«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Трьох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"Д”»: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демократизація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демілітаризація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декартелізація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Водночас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проведено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аграрну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реформу, яка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передбачала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націоналізацію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надлишків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землі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і продаж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державою на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пільгових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умовах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орендарям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06925" y="1071546"/>
            <a:ext cx="4537075" cy="4678362"/>
            <a:chOff x="2178065" y="1785926"/>
            <a:chExt cx="4537075" cy="4678362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/>
            <a:srcRect l="32594" t="1588" r="34767" b="51291"/>
            <a:stretch>
              <a:fillRect/>
            </a:stretch>
          </p:blipFill>
          <p:spPr bwMode="auto">
            <a:xfrm>
              <a:off x="2178065" y="1785926"/>
              <a:ext cx="4537075" cy="4678362"/>
            </a:xfrm>
            <a:prstGeom prst="rect">
              <a:avLst/>
            </a:prstGeom>
            <a:noFill/>
            <a:ln w="38100">
              <a:solidFill>
                <a:srgbClr val="99CC00"/>
              </a:solidFill>
              <a:miter lim="800000"/>
              <a:headEnd/>
              <a:tailEnd/>
            </a:ln>
            <a:effectLst/>
          </p:spPr>
        </p:pic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339975" y="2708275"/>
              <a:ext cx="790575" cy="79057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>
                  <a:solidFill>
                    <a:schemeClr val="bg1"/>
                  </a:solidFill>
                </a:rPr>
                <a:t>СРСР</a:t>
              </a: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059113" y="3933825"/>
              <a:ext cx="863600" cy="79057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 dirty="0">
                  <a:solidFill>
                    <a:schemeClr val="bg1"/>
                  </a:solidFill>
                </a:rPr>
                <a:t>США</a:t>
              </a: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48263" y="2420938"/>
              <a:ext cx="790575" cy="79057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>
                  <a:solidFill>
                    <a:schemeClr val="bg1"/>
                  </a:solidFill>
                </a:rPr>
                <a:t>СРСР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643438" y="4724400"/>
              <a:ext cx="862012" cy="792163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 dirty="0">
                  <a:solidFill>
                    <a:schemeClr val="bg1"/>
                  </a:solidFill>
                </a:rPr>
                <a:t>США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1237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402210"/>
            <a:ext cx="5980696" cy="317006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уряд Японії підписав із США договір про мир та безпеку, вступивши до холодної війни на боці західних держав. Для підписання угоди про мир з Японією 20 липня 1951 р. у м. Сан-Франциско (США) було скликано мирну конференцію за участю делегацій 52 країн. </a:t>
            </a:r>
          </a:p>
          <a:p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" y="227700"/>
            <a:ext cx="4608512" cy="284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20"/>
          <a:stretch>
            <a:fillRect/>
          </a:stretch>
        </p:blipFill>
        <p:spPr>
          <a:xfrm>
            <a:off x="6143636" y="3299540"/>
            <a:ext cx="2786050" cy="3272732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 bwMode="auto">
          <a:xfrm>
            <a:off x="4572000" y="0"/>
            <a:ext cx="4572000" cy="31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1947 року, під тиском окупаційної американської влади було ухвалено Конституцію Японії, яка проголошувала принципи, пацифізму та міжнародного співробітництва.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5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2" y="0"/>
            <a:ext cx="8424936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Згідно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з договором: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повний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суверенітет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японського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народу над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Японією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та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територіальними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водами;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визнавала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незалежність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Кореї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відмовлялася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прав та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претензій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 Корею, Тайвань,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острови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Пенхуледао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Південний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Сахалін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частину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Курильських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островів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;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обсяги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репарацій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не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визначено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питання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про них належало до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сфери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двосторонніх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відносин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тих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чи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інших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країн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з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Японією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;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за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Японією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право 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індивідуальну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колективну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оборону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домовленості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про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можливість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розміщення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або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збереження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іноземних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збройних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сил 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території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».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Сан-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Франциська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система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договорів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перетворила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союзницю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США,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що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у свою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чергу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погіршило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взаємини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з СРСР. Лише в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жовтні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1956 р. у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Москві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підписано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Спільну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декларацію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СРСР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яка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юридично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припиняла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стан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війни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між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державами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проголошувала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відновлення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миру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добросусідських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відносин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між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країнами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Мирний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договір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так і не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підписано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39" y="0"/>
            <a:ext cx="4597161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999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Grp="1" noChangeArrowheads="1"/>
          </p:cNvSpPr>
          <p:nvPr>
            <p:ph type="title"/>
          </p:nvPr>
        </p:nvSpPr>
        <p:spPr>
          <a:xfrm>
            <a:off x="304800" y="785794"/>
            <a:ext cx="2909878" cy="857256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РОЗПУСК ДЗАЙБАЦУ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0"/>
            <a:ext cx="7858125" cy="3571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Американська окупаційна політика в Японії 1945-1951рр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643438" y="714356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Ліквідація мілітаризації і надмірної концентрації економіки.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Відновлення конкуренції, вільного ринку.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 txBox="1">
            <a:spLocks noChangeArrowheads="1"/>
          </p:cNvSpPr>
          <p:nvPr/>
        </p:nvSpPr>
        <p:spPr bwMode="auto">
          <a:xfrm>
            <a:off x="285720" y="1714488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Times New Roman" pitchFamily="18" charset="0"/>
              </a:rPr>
              <a:t>ДЕМОКРАТИЗАЦІЯ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Times New Roman" pitchFamily="18" charset="0"/>
              </a:rPr>
              <a:t>ПОЛІТИЧНОГО ЖИТТЯ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Times New Roman" pitchFamily="18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572000" y="1643050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Відновлення багатопартійності. Проведення вільних виборів.</a:t>
            </a:r>
          </a:p>
        </p:txBody>
      </p:sp>
      <p:sp>
        <p:nvSpPr>
          <p:cNvPr id="10" name="AutoShape 12"/>
          <p:cNvSpPr txBox="1">
            <a:spLocks noChangeArrowheads="1"/>
          </p:cNvSpPr>
          <p:nvPr/>
        </p:nvSpPr>
        <p:spPr bwMode="auto">
          <a:xfrm>
            <a:off x="285720" y="2643182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92500" lnSpcReduction="1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ПРИЙНЯТТЯ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КОНСТИТУЦІЇ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643438" y="2571744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Закладення основ демократичного розвитку. Збереження японських національних традицій і символів.</a:t>
            </a:r>
          </a:p>
        </p:txBody>
      </p:sp>
      <p:sp>
        <p:nvSpPr>
          <p:cNvPr id="12" name="AutoShape 12"/>
          <p:cNvSpPr txBox="1">
            <a:spLocks noChangeArrowheads="1"/>
          </p:cNvSpPr>
          <p:nvPr/>
        </p:nvSpPr>
        <p:spPr bwMode="auto">
          <a:xfrm>
            <a:off x="214282" y="3571876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АГРАРНА РЕФОРМА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643438" y="3571876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Ліквідація великих землеволодінь. Формування фермерського господарства, внутрішнього ринку.</a:t>
            </a:r>
          </a:p>
        </p:txBody>
      </p:sp>
      <p:sp>
        <p:nvSpPr>
          <p:cNvPr id="16" name="AutoShape 12"/>
          <p:cNvSpPr txBox="1">
            <a:spLocks noChangeArrowheads="1"/>
          </p:cNvSpPr>
          <p:nvPr/>
        </p:nvSpPr>
        <p:spPr bwMode="auto">
          <a:xfrm>
            <a:off x="285720" y="4500570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ОСВІТНЯ РЕФОРМА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714876" y="4572008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Відокремлення школи від церкви. Уведення загальної світської освіти. Запровадження безкоштовної початкової освіти.</a:t>
            </a:r>
          </a:p>
        </p:txBody>
      </p:sp>
      <p:sp>
        <p:nvSpPr>
          <p:cNvPr id="18" name="AutoShape 12"/>
          <p:cNvSpPr txBox="1">
            <a:spLocks noChangeArrowheads="1"/>
          </p:cNvSpPr>
          <p:nvPr/>
        </p:nvSpPr>
        <p:spPr bwMode="auto">
          <a:xfrm>
            <a:off x="214282" y="5500702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РЕФОРМИ ДОДЖА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(ПОДАТКОВА І ФІНАНСОВА)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4714876" y="5643578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Поштовх до активізації економічного життя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початок 1950-х рр. Японія досягла довоєнного рівня виробництва).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179388" y="1143018"/>
            <a:ext cx="4608512" cy="48577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124-й 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Імператор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Японії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синтоїстське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божество.</a:t>
            </a:r>
          </a:p>
          <a:p>
            <a:pPr marL="0" indent="0" algn="ctr">
              <a:buFontTx/>
              <a:buNone/>
            </a:pP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Роки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правління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 25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грудня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1926 — 7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січня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1989.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Прижиттєве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ім'я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— </a:t>
            </a:r>
            <a:r>
              <a:rPr lang="ru-RU" sz="24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Хірохіто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Його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правління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є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найдовшим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імператорським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правлінням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в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історії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країни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під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час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якого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японське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суспільство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зазнало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докорінної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перебудови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— переходу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від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мілітаризму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до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демократії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  <a:endParaRPr lang="uk-UA" sz="2400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Tx/>
              <a:buNone/>
            </a:pPr>
            <a:endParaRPr lang="uk-UA" sz="2400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8" descr="300px-Showa_of_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4813"/>
            <a:ext cx="41402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4786314" y="2318462"/>
            <a:ext cx="43576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Імператор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Акіхіто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– 125-й 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імператор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Японії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синтоїстське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божество. Править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країною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7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січня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1989.</a:t>
            </a:r>
          </a:p>
          <a:p>
            <a:pPr algn="ctr"/>
            <a:r>
              <a:rPr lang="ru-RU" sz="28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Девізом</a:t>
            </a:r>
            <a:r>
              <a:rPr lang="ru-RU" sz="2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правління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є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Хейсей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— «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мирне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правління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». </a:t>
            </a:r>
            <a:endParaRPr lang="uk-UA" sz="28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042988" y="1090613"/>
            <a:ext cx="662146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uk-UA">
              <a:latin typeface="Arial" charset="0"/>
            </a:endParaRPr>
          </a:p>
        </p:txBody>
      </p:sp>
      <p:pic>
        <p:nvPicPr>
          <p:cNvPr id="11268" name="Picture 9" descr="17"/>
          <p:cNvPicPr>
            <a:picLocks noChangeAspect="1" noChangeArrowheads="1"/>
          </p:cNvPicPr>
          <p:nvPr/>
        </p:nvPicPr>
        <p:blipFill>
          <a:blip r:embed="rId2"/>
          <a:srcRect r="7394"/>
          <a:stretch>
            <a:fillRect/>
          </a:stretch>
        </p:blipFill>
        <p:spPr bwMode="auto">
          <a:xfrm>
            <a:off x="6350" y="1452563"/>
            <a:ext cx="485140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32" y="71414"/>
            <a:ext cx="9144064" cy="6786586"/>
            <a:chOff x="-32" y="71414"/>
            <a:chExt cx="9144064" cy="6786586"/>
          </a:xfrm>
        </p:grpSpPr>
        <p:sp>
          <p:nvSpPr>
            <p:cNvPr id="2048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68313" y="71414"/>
              <a:ext cx="8207375" cy="10080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ПРИЧИНИ ЯПОНСЬКОГО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 «ЕКОНОМІЧНОГО ДИВА"</a:t>
              </a:r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-32" y="1000108"/>
              <a:ext cx="8353425" cy="6477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Розукрупнення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і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ліквідація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монополій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-</a:t>
              </a:r>
              <a:b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</a:b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натхненників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мілітаризму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790607" y="1714488"/>
              <a:ext cx="8353425" cy="100806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2. 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«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Технологічний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прорив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» (скупка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ліцензій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/>
              </a:r>
              <a:b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</a:b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на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наукові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відкриття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,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інвестування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в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розвиток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/>
              </a:r>
              <a:b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</a:b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власних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наукомістких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виробництв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).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-32" y="2786058"/>
              <a:ext cx="8353425" cy="50323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Майже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повна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відсутність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військових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витрат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323981" y="4779976"/>
              <a:ext cx="7820051" cy="649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tabLst>
                  <a:tab pos="4211638" algn="l"/>
                </a:tabLst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tabLst>
                  <a:tab pos="4211638" algn="l"/>
                </a:tabLst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6.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Низька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оплата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робочої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сили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при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її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високій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/>
              </a:r>
              <a:b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</a:b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кваліфікації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0" y="5500702"/>
              <a:ext cx="8353425" cy="649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7.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Особливості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японського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менталітету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-</a:t>
              </a:r>
              <a:b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</a:b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працьовитість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і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ентузіазм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57158" y="6208713"/>
              <a:ext cx="8353425" cy="649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Унікальна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система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управління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790575" y="3357562"/>
              <a:ext cx="8353425" cy="649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tabLst>
                  <a:tab pos="4211638" algn="l"/>
                </a:tabLst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tabLst>
                  <a:tab pos="4211638" algn="l"/>
                </a:tabLst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Державне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регулювання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економіки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  <a:buFontTx/>
                <a:buAutoNum type="arabicPeriod"/>
                <a:tabLst>
                  <a:tab pos="4211638" algn="l"/>
                </a:tabLst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-32" y="4071942"/>
              <a:ext cx="8353425" cy="649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tabLst>
                  <a:tab pos="4211638" algn="l"/>
                </a:tabLst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tabLst>
                  <a:tab pos="4211638" algn="l"/>
                </a:tabLst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5.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Експортна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орієнтація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економіки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  <a:buFontTx/>
                <a:buAutoNum type="arabicPeriod"/>
                <a:tabLst>
                  <a:tab pos="4211638" algn="l"/>
                </a:tabLst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77</Template>
  <TotalTime>196</TotalTime>
  <Words>892</Words>
  <Application>Microsoft Office PowerPoint</Application>
  <PresentationFormat>Экран (4:3)</PresentationFormat>
  <Paragraphs>150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77</vt:lpstr>
      <vt:lpstr>Тема1</vt:lpstr>
      <vt:lpstr>Слайд 1</vt:lpstr>
      <vt:lpstr>Слайд 2</vt:lpstr>
      <vt:lpstr>Слайд 3</vt:lpstr>
      <vt:lpstr>Слайд 4</vt:lpstr>
      <vt:lpstr>Слайд 5</vt:lpstr>
      <vt:lpstr>РОЗПУСК ДЗАЙБАЦУ </vt:lpstr>
      <vt:lpstr>Слайд 7</vt:lpstr>
      <vt:lpstr>Слайд 8</vt:lpstr>
      <vt:lpstr>Слайд 9</vt:lpstr>
      <vt:lpstr>Слайд 10</vt:lpstr>
      <vt:lpstr>Джерела японського «економічного дива»</vt:lpstr>
      <vt:lpstr>Слайд 12</vt:lpstr>
      <vt:lpstr>Слайд 13</vt:lpstr>
      <vt:lpstr>Слайд 14</vt:lpstr>
      <vt:lpstr>Пріорититетний розвиток відносин з  країнами АСЕАН. Нормалізація відносин з Китаєм. Жорстка позиція щодо “північних територій”.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</dc:creator>
  <cp:lastModifiedBy>Светлана</cp:lastModifiedBy>
  <cp:revision>46</cp:revision>
  <dcterms:created xsi:type="dcterms:W3CDTF">2016-05-05T17:12:55Z</dcterms:created>
  <dcterms:modified xsi:type="dcterms:W3CDTF">2020-03-22T10:43:54Z</dcterms:modified>
</cp:coreProperties>
</file>