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3" r:id="rId2"/>
    <p:sldId id="333" r:id="rId3"/>
    <p:sldId id="334" r:id="rId4"/>
    <p:sldId id="335" r:id="rId5"/>
    <p:sldId id="336" r:id="rId6"/>
    <p:sldId id="269" r:id="rId7"/>
    <p:sldId id="264" r:id="rId8"/>
    <p:sldId id="337" r:id="rId9"/>
    <p:sldId id="283" r:id="rId10"/>
    <p:sldId id="287" r:id="rId11"/>
    <p:sldId id="295" r:id="rId12"/>
    <p:sldId id="324" r:id="rId13"/>
    <p:sldId id="328" r:id="rId14"/>
    <p:sldId id="330" r:id="rId15"/>
    <p:sldId id="327" r:id="rId16"/>
    <p:sldId id="329" r:id="rId17"/>
    <p:sldId id="331" r:id="rId18"/>
    <p:sldId id="338" r:id="rId19"/>
    <p:sldId id="339" r:id="rId20"/>
    <p:sldId id="332" r:id="rId21"/>
    <p:sldId id="325" r:id="rId22"/>
    <p:sldId id="32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EE8D8"/>
    <a:srgbClr val="0ED497"/>
    <a:srgbClr val="2614AC"/>
    <a:srgbClr val="47F3BE"/>
    <a:srgbClr val="99FFCC"/>
    <a:srgbClr val="2D9EEB"/>
    <a:srgbClr val="000066"/>
    <a:srgbClr val="AF94FA"/>
    <a:srgbClr val="C38EEE"/>
    <a:srgbClr val="F5AD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028F8-5195-4875-BB13-F77795AF1D66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C3879D-E305-4B0E-85A0-5668D3EA0ADB}">
      <dgm:prSet phldrT="[Текст]"/>
      <dgm:spPr/>
      <dgm:t>
        <a:bodyPr/>
        <a:lstStyle/>
        <a:p>
          <a:r>
            <a:rPr lang="uk-UA" b="1" i="1" dirty="0" smtClean="0">
              <a:solidFill>
                <a:schemeClr val="accent2">
                  <a:lumMod val="50000"/>
                </a:schemeClr>
              </a:solidFill>
              <a:latin typeface="LC Chalk"/>
            </a:rPr>
            <a:t>Географічний словничок</a:t>
          </a:r>
          <a:endParaRPr lang="ru-RU" dirty="0"/>
        </a:p>
      </dgm:t>
    </dgm:pt>
    <dgm:pt modelId="{F01E96CE-4B8A-44D0-B815-9394D8CB7921}" type="parTrans" cxnId="{E39C4DA2-B049-4BBB-8B3C-F7BCB8A93813}">
      <dgm:prSet/>
      <dgm:spPr/>
      <dgm:t>
        <a:bodyPr/>
        <a:lstStyle/>
        <a:p>
          <a:endParaRPr lang="ru-RU"/>
        </a:p>
      </dgm:t>
    </dgm:pt>
    <dgm:pt modelId="{9EE20BB5-5A84-40EB-BB11-E2D6CA1BBE28}" type="sibTrans" cxnId="{E39C4DA2-B049-4BBB-8B3C-F7BCB8A93813}">
      <dgm:prSet/>
      <dgm:spPr/>
      <dgm:t>
        <a:bodyPr/>
        <a:lstStyle/>
        <a:p>
          <a:endParaRPr lang="ru-RU"/>
        </a:p>
      </dgm:t>
    </dgm:pt>
    <dgm:pt modelId="{39C1F5FA-A49C-415B-9437-88425EA2B1B6}">
      <dgm:prSet phldrT="[Текст]" custT="1"/>
      <dgm:spPr/>
      <dgm:t>
        <a:bodyPr/>
        <a:lstStyle/>
        <a:p>
          <a:pPr algn="l"/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cs typeface="Times New Roman"/>
          </a:endParaRPr>
        </a:p>
        <a:p>
          <a:pPr algn="l"/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cs typeface="Times New Roman"/>
          </a:endParaRPr>
        </a:p>
        <a:p>
          <a:pPr algn="l"/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cs typeface="Times New Roman"/>
          </a:endParaRPr>
        </a:p>
        <a:p>
          <a:pPr algn="l"/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cs typeface="Times New Roman"/>
          </a:endParaRPr>
        </a:p>
        <a:p>
          <a:pPr algn="l"/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cs typeface="Times New Roman"/>
          </a:endParaRPr>
        </a:p>
        <a:p>
          <a:pPr algn="l"/>
          <a:r>
            <a: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/>
            </a:rPr>
            <a:t>МЕЛАНЕЗІЯ</a:t>
          </a:r>
          <a:r>
            <a:rPr lang="uk-UA" sz="2400" b="1" dirty="0" smtClean="0">
              <a:effectLst/>
              <a:latin typeface="Cambria" pitchFamily="18" charset="0"/>
              <a:cs typeface="Times New Roman"/>
            </a:rPr>
            <a:t>,</a:t>
          </a:r>
        </a:p>
        <a:p>
          <a:pPr algn="l"/>
          <a:r>
            <a:rPr lang="uk-UA" sz="2400" b="1" dirty="0" smtClean="0">
              <a:effectLst/>
              <a:latin typeface="Cambria" pitchFamily="18" charset="0"/>
              <a:ea typeface="Lucida Sans Unicode"/>
              <a:cs typeface="Times New Roman"/>
            </a:rPr>
            <a:t>«</a:t>
          </a:r>
          <a:r>
            <a:rPr lang="uk-UA" sz="2400" b="1" dirty="0" err="1" smtClean="0">
              <a:effectLst/>
              <a:latin typeface="Cambria" pitchFamily="18" charset="0"/>
              <a:ea typeface="Lucida Sans Unicode"/>
              <a:cs typeface="Times New Roman"/>
            </a:rPr>
            <a:t>мелас</a:t>
          </a:r>
          <a:r>
            <a:rPr lang="uk-UA" sz="2400" b="1" dirty="0" smtClean="0">
              <a:effectLst/>
              <a:latin typeface="Cambria" pitchFamily="18" charset="0"/>
              <a:ea typeface="Lucida Sans Unicode"/>
              <a:cs typeface="Times New Roman"/>
            </a:rPr>
            <a:t>» - з грецької чорний, </a:t>
          </a:r>
        </a:p>
        <a:p>
          <a:pPr algn="l"/>
          <a:r>
            <a:rPr lang="uk-UA" sz="2400" b="1" dirty="0" smtClean="0">
              <a:effectLst/>
              <a:latin typeface="Cambria" pitchFamily="18" charset="0"/>
              <a:ea typeface="Lucida Sans Unicode"/>
              <a:cs typeface="Times New Roman"/>
            </a:rPr>
            <a:t>«</a:t>
          </a:r>
          <a:r>
            <a:rPr lang="uk-UA" sz="2400" b="1" dirty="0" err="1" smtClean="0">
              <a:effectLst/>
              <a:latin typeface="Cambria" pitchFamily="18" charset="0"/>
              <a:ea typeface="Lucida Sans Unicode"/>
              <a:cs typeface="Times New Roman"/>
            </a:rPr>
            <a:t>несос</a:t>
          </a:r>
          <a:r>
            <a:rPr lang="uk-UA" sz="2400" b="1" dirty="0" smtClean="0">
              <a:effectLst/>
              <a:latin typeface="Cambria" pitchFamily="18" charset="0"/>
              <a:ea typeface="Lucida Sans Unicode"/>
              <a:cs typeface="Times New Roman"/>
            </a:rPr>
            <a:t>» - острів</a:t>
          </a:r>
          <a:endParaRPr lang="ru-RU" sz="2400" b="1" dirty="0">
            <a:latin typeface="Cambria" pitchFamily="18" charset="0"/>
          </a:endParaRPr>
        </a:p>
      </dgm:t>
    </dgm:pt>
    <dgm:pt modelId="{D4FD6FAE-F060-41D6-8CD1-FF5932115F60}" type="parTrans" cxnId="{BC89D25C-9EC2-4BE9-A709-27534A35EB68}">
      <dgm:prSet/>
      <dgm:spPr/>
      <dgm:t>
        <a:bodyPr/>
        <a:lstStyle/>
        <a:p>
          <a:endParaRPr lang="ru-RU"/>
        </a:p>
      </dgm:t>
    </dgm:pt>
    <dgm:pt modelId="{AE547417-782B-49B3-B076-2C3DA4508546}" type="sibTrans" cxnId="{BC89D25C-9EC2-4BE9-A709-27534A35EB68}">
      <dgm:prSet/>
      <dgm:spPr/>
      <dgm:t>
        <a:bodyPr/>
        <a:lstStyle/>
        <a:p>
          <a:endParaRPr lang="ru-RU"/>
        </a:p>
      </dgm:t>
    </dgm:pt>
    <dgm:pt modelId="{1C585518-6AE8-4D62-86B5-7A9BF81B09E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МІКРОНЕЗІЯ</a:t>
          </a:r>
          <a:r>
            <a:rPr lang="uk-UA" sz="2400" b="1" dirty="0" smtClean="0">
              <a:latin typeface="Cambria" pitchFamily="18" charset="0"/>
            </a:rPr>
            <a:t>, </a:t>
          </a:r>
        </a:p>
        <a:p>
          <a:r>
            <a:rPr lang="uk-UA" sz="2400" b="1" dirty="0" smtClean="0">
              <a:latin typeface="Cambria" pitchFamily="18" charset="0"/>
            </a:rPr>
            <a:t>«</a:t>
          </a:r>
          <a:r>
            <a:rPr lang="uk-UA" sz="2400" b="1" dirty="0" err="1" smtClean="0">
              <a:latin typeface="Cambria" pitchFamily="18" charset="0"/>
            </a:rPr>
            <a:t>мікро</a:t>
          </a:r>
          <a:r>
            <a:rPr lang="uk-UA" sz="2400" b="1" dirty="0" smtClean="0">
              <a:latin typeface="Cambria" pitchFamily="18" charset="0"/>
            </a:rPr>
            <a:t>» - малий, дрібний</a:t>
          </a:r>
          <a:endParaRPr lang="ru-RU" sz="2400" b="1" dirty="0">
            <a:latin typeface="Cambria" pitchFamily="18" charset="0"/>
          </a:endParaRPr>
        </a:p>
      </dgm:t>
    </dgm:pt>
    <dgm:pt modelId="{A60851BD-C904-441E-9813-2BD582A423EA}" type="parTrans" cxnId="{0AA2B704-3DAA-4754-9603-6378C911CFF8}">
      <dgm:prSet/>
      <dgm:spPr/>
      <dgm:t>
        <a:bodyPr/>
        <a:lstStyle/>
        <a:p>
          <a:endParaRPr lang="ru-RU"/>
        </a:p>
      </dgm:t>
    </dgm:pt>
    <dgm:pt modelId="{C8E637C7-5F7A-4855-BAEE-09736701E709}" type="sibTrans" cxnId="{0AA2B704-3DAA-4754-9603-6378C911CFF8}">
      <dgm:prSet/>
      <dgm:spPr/>
      <dgm:t>
        <a:bodyPr/>
        <a:lstStyle/>
        <a:p>
          <a:endParaRPr lang="ru-RU"/>
        </a:p>
      </dgm:t>
    </dgm:pt>
    <dgm:pt modelId="{256B5964-7B9C-4A89-A3C9-F9C0F4F7E833}">
      <dgm:prSet phldrT="[Текст]" custT="1"/>
      <dgm:spPr/>
      <dgm:t>
        <a:bodyPr/>
        <a:lstStyle/>
        <a:p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endParaRPr lang="uk-UA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r>
            <a: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ПОЛІНЕЗІЯ</a:t>
          </a:r>
          <a:r>
            <a:rPr lang="uk-UA" sz="2400" b="1" dirty="0" smtClean="0">
              <a:latin typeface="Cambria" pitchFamily="18" charset="0"/>
            </a:rPr>
            <a:t>,</a:t>
          </a:r>
        </a:p>
        <a:p>
          <a:r>
            <a:rPr lang="uk-UA" sz="2400" b="1" dirty="0" smtClean="0">
              <a:latin typeface="Cambria" pitchFamily="18" charset="0"/>
            </a:rPr>
            <a:t> «полі» - багато</a:t>
          </a:r>
          <a:endParaRPr lang="ru-RU" sz="2400" b="1" dirty="0">
            <a:latin typeface="Cambria" pitchFamily="18" charset="0"/>
          </a:endParaRPr>
        </a:p>
      </dgm:t>
    </dgm:pt>
    <dgm:pt modelId="{BA61639C-D948-4535-A2F5-81F543454E1B}" type="parTrans" cxnId="{4AABDA28-0E96-49A0-AA42-014689657B56}">
      <dgm:prSet/>
      <dgm:spPr/>
      <dgm:t>
        <a:bodyPr/>
        <a:lstStyle/>
        <a:p>
          <a:endParaRPr lang="ru-RU"/>
        </a:p>
      </dgm:t>
    </dgm:pt>
    <dgm:pt modelId="{0B309A05-EA51-4153-930E-EE33E707762C}" type="sibTrans" cxnId="{4AABDA28-0E96-49A0-AA42-014689657B56}">
      <dgm:prSet/>
      <dgm:spPr/>
      <dgm:t>
        <a:bodyPr/>
        <a:lstStyle/>
        <a:p>
          <a:endParaRPr lang="ru-RU"/>
        </a:p>
      </dgm:t>
    </dgm:pt>
    <dgm:pt modelId="{01F3D85E-2095-4609-9797-5F0A7268DF1F}">
      <dgm:prSet/>
      <dgm:spPr/>
      <dgm:t>
        <a:bodyPr/>
        <a:lstStyle/>
        <a:p>
          <a:endParaRPr lang="ru-RU"/>
        </a:p>
      </dgm:t>
    </dgm:pt>
    <dgm:pt modelId="{CACABCC0-1A00-4AD2-9D6A-F4DD27F05410}" type="parTrans" cxnId="{C9D78530-9A10-46E2-87A4-2F91693932F7}">
      <dgm:prSet/>
      <dgm:spPr/>
      <dgm:t>
        <a:bodyPr/>
        <a:lstStyle/>
        <a:p>
          <a:endParaRPr lang="ru-RU"/>
        </a:p>
      </dgm:t>
    </dgm:pt>
    <dgm:pt modelId="{CFFE07CD-19D6-446E-BD38-9DC7B8B81881}" type="sibTrans" cxnId="{C9D78530-9A10-46E2-87A4-2F91693932F7}">
      <dgm:prSet/>
      <dgm:spPr/>
      <dgm:t>
        <a:bodyPr/>
        <a:lstStyle/>
        <a:p>
          <a:endParaRPr lang="ru-RU"/>
        </a:p>
      </dgm:t>
    </dgm:pt>
    <dgm:pt modelId="{450E1F0F-38D1-4E18-A0E5-D37505545BFA}" type="pres">
      <dgm:prSet presAssocID="{6F4028F8-5195-4875-BB13-F77795AF1D6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5FDD3-5F30-41C0-9BDD-C409F89AC0B5}" type="pres">
      <dgm:prSet presAssocID="{64C3879D-E305-4B0E-85A0-5668D3EA0ADB}" presName="roof" presStyleLbl="dkBgShp" presStyleIdx="0" presStyleCnt="2" custLinFactNeighborX="-14968" custLinFactNeighborY="-91907"/>
      <dgm:spPr/>
      <dgm:t>
        <a:bodyPr/>
        <a:lstStyle/>
        <a:p>
          <a:endParaRPr lang="ru-RU"/>
        </a:p>
      </dgm:t>
    </dgm:pt>
    <dgm:pt modelId="{561383C3-52E4-49E6-BEF9-ADFCFEF9C9D2}" type="pres">
      <dgm:prSet presAssocID="{64C3879D-E305-4B0E-85A0-5668D3EA0ADB}" presName="pillars" presStyleCnt="0"/>
      <dgm:spPr/>
    </dgm:pt>
    <dgm:pt modelId="{40C37A82-7A1D-463D-BFFE-10B3B8C2F40B}" type="pres">
      <dgm:prSet presAssocID="{64C3879D-E305-4B0E-85A0-5668D3EA0AD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CD676-39CD-4AB4-A70A-A7B4AF6EDDBE}" type="pres">
      <dgm:prSet presAssocID="{1C585518-6AE8-4D62-86B5-7A9BF81B09E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3A8CC-C1B6-49BF-8873-54EC5F6E4FB0}" type="pres">
      <dgm:prSet presAssocID="{256B5964-7B9C-4A89-A3C9-F9C0F4F7E833}" presName="pillarX" presStyleLbl="node1" presStyleIdx="2" presStyleCnt="3" custLinFactNeighborX="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36653-6743-4D38-94F5-5A5928BC831C}" type="pres">
      <dgm:prSet presAssocID="{64C3879D-E305-4B0E-85A0-5668D3EA0ADB}" presName="base" presStyleLbl="dkBgShp" presStyleIdx="1" presStyleCnt="2"/>
      <dgm:spPr/>
    </dgm:pt>
  </dgm:ptLst>
  <dgm:cxnLst>
    <dgm:cxn modelId="{0AA2B704-3DAA-4754-9603-6378C911CFF8}" srcId="{64C3879D-E305-4B0E-85A0-5668D3EA0ADB}" destId="{1C585518-6AE8-4D62-86B5-7A9BF81B09EB}" srcOrd="1" destOrd="0" parTransId="{A60851BD-C904-441E-9813-2BD582A423EA}" sibTransId="{C8E637C7-5F7A-4855-BAEE-09736701E709}"/>
    <dgm:cxn modelId="{B3E7E4B7-D376-4C65-B323-ABDDBA37AD55}" type="presOf" srcId="{256B5964-7B9C-4A89-A3C9-F9C0F4F7E833}" destId="{02C3A8CC-C1B6-49BF-8873-54EC5F6E4FB0}" srcOrd="0" destOrd="0" presId="urn:microsoft.com/office/officeart/2005/8/layout/hList3"/>
    <dgm:cxn modelId="{C9D78530-9A10-46E2-87A4-2F91693932F7}" srcId="{6F4028F8-5195-4875-BB13-F77795AF1D66}" destId="{01F3D85E-2095-4609-9797-5F0A7268DF1F}" srcOrd="1" destOrd="0" parTransId="{CACABCC0-1A00-4AD2-9D6A-F4DD27F05410}" sibTransId="{CFFE07CD-19D6-446E-BD38-9DC7B8B81881}"/>
    <dgm:cxn modelId="{623B1D81-8B13-47FC-8E5F-0423645D8B93}" type="presOf" srcId="{1C585518-6AE8-4D62-86B5-7A9BF81B09EB}" destId="{62FCD676-39CD-4AB4-A70A-A7B4AF6EDDBE}" srcOrd="0" destOrd="0" presId="urn:microsoft.com/office/officeart/2005/8/layout/hList3"/>
    <dgm:cxn modelId="{E39C4DA2-B049-4BBB-8B3C-F7BCB8A93813}" srcId="{6F4028F8-5195-4875-BB13-F77795AF1D66}" destId="{64C3879D-E305-4B0E-85A0-5668D3EA0ADB}" srcOrd="0" destOrd="0" parTransId="{F01E96CE-4B8A-44D0-B815-9394D8CB7921}" sibTransId="{9EE20BB5-5A84-40EB-BB11-E2D6CA1BBE28}"/>
    <dgm:cxn modelId="{BC89D25C-9EC2-4BE9-A709-27534A35EB68}" srcId="{64C3879D-E305-4B0E-85A0-5668D3EA0ADB}" destId="{39C1F5FA-A49C-415B-9437-88425EA2B1B6}" srcOrd="0" destOrd="0" parTransId="{D4FD6FAE-F060-41D6-8CD1-FF5932115F60}" sibTransId="{AE547417-782B-49B3-B076-2C3DA4508546}"/>
    <dgm:cxn modelId="{7EE41EF6-0E00-4ED9-8729-233AE78E4353}" type="presOf" srcId="{6F4028F8-5195-4875-BB13-F77795AF1D66}" destId="{450E1F0F-38D1-4E18-A0E5-D37505545BFA}" srcOrd="0" destOrd="0" presId="urn:microsoft.com/office/officeart/2005/8/layout/hList3"/>
    <dgm:cxn modelId="{79BE1E7F-35C0-4A09-9A87-665D29AB90BD}" type="presOf" srcId="{39C1F5FA-A49C-415B-9437-88425EA2B1B6}" destId="{40C37A82-7A1D-463D-BFFE-10B3B8C2F40B}" srcOrd="0" destOrd="0" presId="urn:microsoft.com/office/officeart/2005/8/layout/hList3"/>
    <dgm:cxn modelId="{4AABDA28-0E96-49A0-AA42-014689657B56}" srcId="{64C3879D-E305-4B0E-85A0-5668D3EA0ADB}" destId="{256B5964-7B9C-4A89-A3C9-F9C0F4F7E833}" srcOrd="2" destOrd="0" parTransId="{BA61639C-D948-4535-A2F5-81F543454E1B}" sibTransId="{0B309A05-EA51-4153-930E-EE33E707762C}"/>
    <dgm:cxn modelId="{90776AF2-E7CC-4FB2-9561-6987326F1C60}" type="presOf" srcId="{64C3879D-E305-4B0E-85A0-5668D3EA0ADB}" destId="{2B25FDD3-5F30-41C0-9BDD-C409F89AC0B5}" srcOrd="0" destOrd="0" presId="urn:microsoft.com/office/officeart/2005/8/layout/hList3"/>
    <dgm:cxn modelId="{ADF33606-F13E-4C59-AC6C-16B15A6109CD}" type="presParOf" srcId="{450E1F0F-38D1-4E18-A0E5-D37505545BFA}" destId="{2B25FDD3-5F30-41C0-9BDD-C409F89AC0B5}" srcOrd="0" destOrd="0" presId="urn:microsoft.com/office/officeart/2005/8/layout/hList3"/>
    <dgm:cxn modelId="{2188B255-58FC-4749-BB07-387194BEF2EF}" type="presParOf" srcId="{450E1F0F-38D1-4E18-A0E5-D37505545BFA}" destId="{561383C3-52E4-49E6-BEF9-ADFCFEF9C9D2}" srcOrd="1" destOrd="0" presId="urn:microsoft.com/office/officeart/2005/8/layout/hList3"/>
    <dgm:cxn modelId="{9A85C63A-56C7-462A-9953-21BEA4F08AAF}" type="presParOf" srcId="{561383C3-52E4-49E6-BEF9-ADFCFEF9C9D2}" destId="{40C37A82-7A1D-463D-BFFE-10B3B8C2F40B}" srcOrd="0" destOrd="0" presId="urn:microsoft.com/office/officeart/2005/8/layout/hList3"/>
    <dgm:cxn modelId="{5C25D667-6CCA-4781-ADD9-C887B31797C0}" type="presParOf" srcId="{561383C3-52E4-49E6-BEF9-ADFCFEF9C9D2}" destId="{62FCD676-39CD-4AB4-A70A-A7B4AF6EDDBE}" srcOrd="1" destOrd="0" presId="urn:microsoft.com/office/officeart/2005/8/layout/hList3"/>
    <dgm:cxn modelId="{A39D0424-6A35-499E-9F97-EA5AEF06A73B}" type="presParOf" srcId="{561383C3-52E4-49E6-BEF9-ADFCFEF9C9D2}" destId="{02C3A8CC-C1B6-49BF-8873-54EC5F6E4FB0}" srcOrd="2" destOrd="0" presId="urn:microsoft.com/office/officeart/2005/8/layout/hList3"/>
    <dgm:cxn modelId="{E86F542E-DB68-40B9-B0E1-742E92CF38C9}" type="presParOf" srcId="{450E1F0F-38D1-4E18-A0E5-D37505545BFA}" destId="{3BA36653-6743-4D38-94F5-5A5928BC831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A7BAD-B423-475F-8D37-31923287791B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B03BF9-C548-47FC-ADE9-59C21DFCA31B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ПОХОДЖЕННЯ ОСТРОВІВ ОКЕАНІЇ</a:t>
          </a:r>
          <a:endParaRPr lang="ru-RU" b="1" i="1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28F8418-808D-4C72-8DF5-7F2656B54607}" type="parTrans" cxnId="{09A9C276-ABA7-4461-8864-A10408B6BC09}">
      <dgm:prSet/>
      <dgm:spPr/>
      <dgm:t>
        <a:bodyPr/>
        <a:lstStyle/>
        <a:p>
          <a:endParaRPr lang="ru-RU"/>
        </a:p>
      </dgm:t>
    </dgm:pt>
    <dgm:pt modelId="{4F08F2D8-188E-4035-A3A2-C7025FC8AFB8}" type="sibTrans" cxnId="{09A9C276-ABA7-4461-8864-A10408B6BC09}">
      <dgm:prSet/>
      <dgm:spPr/>
      <dgm:t>
        <a:bodyPr/>
        <a:lstStyle/>
        <a:p>
          <a:endParaRPr lang="ru-RU"/>
        </a:p>
      </dgm:t>
    </dgm:pt>
    <dgm:pt modelId="{90ABF072-BDB1-4531-8680-781546219DBF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Cambria" pitchFamily="18" charset="0"/>
            </a:rPr>
            <a:t>Материкові</a:t>
          </a:r>
          <a:endParaRPr lang="ru-RU" b="1" dirty="0">
            <a:solidFill>
              <a:srgbClr val="002060"/>
            </a:solidFill>
            <a:latin typeface="Cambria" pitchFamily="18" charset="0"/>
          </a:endParaRPr>
        </a:p>
      </dgm:t>
    </dgm:pt>
    <dgm:pt modelId="{F1B5FF34-1DC9-4924-8D8C-37F269F3E131}" type="parTrans" cxnId="{333E8613-B07C-4706-B4E0-69643ABD85D3}">
      <dgm:prSet/>
      <dgm:spPr/>
      <dgm:t>
        <a:bodyPr/>
        <a:lstStyle/>
        <a:p>
          <a:endParaRPr lang="ru-RU"/>
        </a:p>
      </dgm:t>
    </dgm:pt>
    <dgm:pt modelId="{E8D0661E-DDC0-49A6-9463-90F3BBD82B04}" type="sibTrans" cxnId="{333E8613-B07C-4706-B4E0-69643ABD85D3}">
      <dgm:prSet/>
      <dgm:spPr/>
      <dgm:t>
        <a:bodyPr/>
        <a:lstStyle/>
        <a:p>
          <a:endParaRPr lang="ru-RU"/>
        </a:p>
      </dgm:t>
    </dgm:pt>
    <dgm:pt modelId="{C40FE04F-92EC-4878-9F8F-41387BD236CF}">
      <dgm:prSet/>
      <dgm:spPr/>
      <dgm:t>
        <a:bodyPr/>
        <a:lstStyle/>
        <a:p>
          <a:r>
            <a:rPr lang="uk-UA" b="1" i="0" dirty="0" smtClean="0">
              <a:solidFill>
                <a:srgbClr val="002060"/>
              </a:solidFill>
              <a:latin typeface="Cambria" pitchFamily="18" charset="0"/>
            </a:rPr>
            <a:t>Вулканічні</a:t>
          </a:r>
          <a:endParaRPr lang="ru-RU" b="1" i="0" dirty="0">
            <a:solidFill>
              <a:srgbClr val="002060"/>
            </a:solidFill>
            <a:latin typeface="Cambria" pitchFamily="18" charset="0"/>
          </a:endParaRPr>
        </a:p>
      </dgm:t>
    </dgm:pt>
    <dgm:pt modelId="{E587DFCB-47C6-4A55-BC31-0C098663163E}" type="parTrans" cxnId="{4F6250FB-957B-4985-9E10-C65E4CB78E93}">
      <dgm:prSet/>
      <dgm:spPr/>
      <dgm:t>
        <a:bodyPr/>
        <a:lstStyle/>
        <a:p>
          <a:endParaRPr lang="ru-RU"/>
        </a:p>
      </dgm:t>
    </dgm:pt>
    <dgm:pt modelId="{36762152-4A4D-4407-B1E1-C738F42E9DD8}" type="sibTrans" cxnId="{4F6250FB-957B-4985-9E10-C65E4CB78E93}">
      <dgm:prSet/>
      <dgm:spPr/>
      <dgm:t>
        <a:bodyPr/>
        <a:lstStyle/>
        <a:p>
          <a:endParaRPr lang="ru-RU"/>
        </a:p>
      </dgm:t>
    </dgm:pt>
    <dgm:pt modelId="{03D3B36E-BFA0-4C1D-B8A0-802073E83AF6}">
      <dgm:prSet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Cambria" pitchFamily="18" charset="0"/>
            </a:rPr>
            <a:t>Коралові</a:t>
          </a:r>
          <a:endParaRPr lang="ru-RU" b="1" dirty="0">
            <a:solidFill>
              <a:srgbClr val="002060"/>
            </a:solidFill>
            <a:latin typeface="Cambria" pitchFamily="18" charset="0"/>
          </a:endParaRPr>
        </a:p>
      </dgm:t>
    </dgm:pt>
    <dgm:pt modelId="{C03F95A7-8655-4976-B043-90A20B64A51A}" type="parTrans" cxnId="{9F70F81D-21CB-493B-9401-AE364B0BD9F1}">
      <dgm:prSet/>
      <dgm:spPr/>
      <dgm:t>
        <a:bodyPr/>
        <a:lstStyle/>
        <a:p>
          <a:endParaRPr lang="ru-RU"/>
        </a:p>
      </dgm:t>
    </dgm:pt>
    <dgm:pt modelId="{61C8AA13-7DB9-42DF-AF9B-15FB7B63EB6A}" type="sibTrans" cxnId="{9F70F81D-21CB-493B-9401-AE364B0BD9F1}">
      <dgm:prSet/>
      <dgm:spPr/>
      <dgm:t>
        <a:bodyPr/>
        <a:lstStyle/>
        <a:p>
          <a:endParaRPr lang="ru-RU"/>
        </a:p>
      </dgm:t>
    </dgm:pt>
    <dgm:pt modelId="{0F129DD5-A5CF-4130-A831-338270CBBE75}" type="pres">
      <dgm:prSet presAssocID="{CC9A7BAD-B423-475F-8D37-3192328779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2BA0BF-9B03-4852-B925-64451C2F6F91}" type="pres">
      <dgm:prSet presAssocID="{D2B03BF9-C548-47FC-ADE9-59C21DFCA31B}" presName="hierRoot1" presStyleCnt="0"/>
      <dgm:spPr/>
    </dgm:pt>
    <dgm:pt modelId="{8B11F2A9-0F55-4F77-8A60-67A1A30055DE}" type="pres">
      <dgm:prSet presAssocID="{D2B03BF9-C548-47FC-ADE9-59C21DFCA31B}" presName="composite" presStyleCnt="0"/>
      <dgm:spPr/>
    </dgm:pt>
    <dgm:pt modelId="{090687FA-6F6A-4923-961B-B8D49E9F4073}" type="pres">
      <dgm:prSet presAssocID="{D2B03BF9-C548-47FC-ADE9-59C21DFCA31B}" presName="background" presStyleLbl="node0" presStyleIdx="0" presStyleCnt="1"/>
      <dgm:spPr/>
    </dgm:pt>
    <dgm:pt modelId="{94B28B65-33DD-4673-A8EE-1B7851B29F2D}" type="pres">
      <dgm:prSet presAssocID="{D2B03BF9-C548-47FC-ADE9-59C21DFCA31B}" presName="text" presStyleLbl="fgAcc0" presStyleIdx="0" presStyleCnt="1" custScaleX="588951" custScaleY="354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E253BC-E0D2-4C0F-87AE-13044BA395CE}" type="pres">
      <dgm:prSet presAssocID="{D2B03BF9-C548-47FC-ADE9-59C21DFCA31B}" presName="hierChild2" presStyleCnt="0"/>
      <dgm:spPr/>
    </dgm:pt>
    <dgm:pt modelId="{C6A867D7-9784-4580-8355-27989D3697CA}" type="pres">
      <dgm:prSet presAssocID="{F1B5FF34-1DC9-4924-8D8C-37F269F3E13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03B5DDF-0BAE-449D-A176-C5EC7D6E39CA}" type="pres">
      <dgm:prSet presAssocID="{90ABF072-BDB1-4531-8680-781546219DBF}" presName="hierRoot2" presStyleCnt="0"/>
      <dgm:spPr/>
    </dgm:pt>
    <dgm:pt modelId="{C6914EF5-1FEA-42EE-9C90-EB90D87FA6FE}" type="pres">
      <dgm:prSet presAssocID="{90ABF072-BDB1-4531-8680-781546219DBF}" presName="composite2" presStyleCnt="0"/>
      <dgm:spPr/>
    </dgm:pt>
    <dgm:pt modelId="{9F831F46-C173-4BB0-962E-41EDFFB28307}" type="pres">
      <dgm:prSet presAssocID="{90ABF072-BDB1-4531-8680-781546219DBF}" presName="background2" presStyleLbl="node2" presStyleIdx="0" presStyleCnt="3"/>
      <dgm:spPr/>
    </dgm:pt>
    <dgm:pt modelId="{5E19F358-8719-432C-912A-F6D13E353E30}" type="pres">
      <dgm:prSet presAssocID="{90ABF072-BDB1-4531-8680-781546219DBF}" presName="text2" presStyleLbl="fgAcc2" presStyleIdx="0" presStyleCnt="3" custScaleX="309969" custScaleY="622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E728B9-3969-457B-9CDA-6B5EE1B9E72B}" type="pres">
      <dgm:prSet presAssocID="{90ABF072-BDB1-4531-8680-781546219DBF}" presName="hierChild3" presStyleCnt="0"/>
      <dgm:spPr/>
    </dgm:pt>
    <dgm:pt modelId="{0965601D-6F17-4112-98CA-703AC8694B0D}" type="pres">
      <dgm:prSet presAssocID="{E587DFCB-47C6-4A55-BC31-0C09866316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DFB0330-3373-4E3F-A68B-90FAAA101576}" type="pres">
      <dgm:prSet presAssocID="{C40FE04F-92EC-4878-9F8F-41387BD236CF}" presName="hierRoot2" presStyleCnt="0"/>
      <dgm:spPr/>
    </dgm:pt>
    <dgm:pt modelId="{5F115FD8-604D-4E7F-87C1-6E5CBF711384}" type="pres">
      <dgm:prSet presAssocID="{C40FE04F-92EC-4878-9F8F-41387BD236CF}" presName="composite2" presStyleCnt="0"/>
      <dgm:spPr/>
    </dgm:pt>
    <dgm:pt modelId="{9A8E827F-A54E-4233-9108-3A8210B1B52B}" type="pres">
      <dgm:prSet presAssocID="{C40FE04F-92EC-4878-9F8F-41387BD236CF}" presName="background2" presStyleLbl="node2" presStyleIdx="1" presStyleCnt="3"/>
      <dgm:spPr/>
    </dgm:pt>
    <dgm:pt modelId="{ECD1EE65-0322-4ACA-90C7-DE37B86FE9E8}" type="pres">
      <dgm:prSet presAssocID="{C40FE04F-92EC-4878-9F8F-41387BD236CF}" presName="text2" presStyleLbl="fgAcc2" presStyleIdx="1" presStyleCnt="3" custScaleX="283155" custScaleY="64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4E5D2E-6419-49A4-AFDE-634E78DC2188}" type="pres">
      <dgm:prSet presAssocID="{C40FE04F-92EC-4878-9F8F-41387BD236CF}" presName="hierChild3" presStyleCnt="0"/>
      <dgm:spPr/>
    </dgm:pt>
    <dgm:pt modelId="{A30FAA9F-240E-455E-946F-AD95808FC55D}" type="pres">
      <dgm:prSet presAssocID="{C03F95A7-8655-4976-B043-90A20B64A51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51CBEB1-C328-4A01-9D7F-C7D9DE13046F}" type="pres">
      <dgm:prSet presAssocID="{03D3B36E-BFA0-4C1D-B8A0-802073E83AF6}" presName="hierRoot2" presStyleCnt="0"/>
      <dgm:spPr/>
    </dgm:pt>
    <dgm:pt modelId="{D47FDDD4-14D2-4FC4-A2B6-490AEDCE1298}" type="pres">
      <dgm:prSet presAssocID="{03D3B36E-BFA0-4C1D-B8A0-802073E83AF6}" presName="composite2" presStyleCnt="0"/>
      <dgm:spPr/>
    </dgm:pt>
    <dgm:pt modelId="{A2655CAA-18AB-4C27-B386-E8C0E642CD7C}" type="pres">
      <dgm:prSet presAssocID="{03D3B36E-BFA0-4C1D-B8A0-802073E83AF6}" presName="background2" presStyleLbl="node2" presStyleIdx="2" presStyleCnt="3"/>
      <dgm:spPr/>
    </dgm:pt>
    <dgm:pt modelId="{119CE1F1-1472-4B25-AF85-5C4417EE27B5}" type="pres">
      <dgm:prSet presAssocID="{03D3B36E-BFA0-4C1D-B8A0-802073E83AF6}" presName="text2" presStyleLbl="fgAcc2" presStyleIdx="2" presStyleCnt="3" custScaleX="283636" custScaleY="650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01E78-B4AA-42C2-A6A3-E947E4668C21}" type="pres">
      <dgm:prSet presAssocID="{03D3B36E-BFA0-4C1D-B8A0-802073E83AF6}" presName="hierChild3" presStyleCnt="0"/>
      <dgm:spPr/>
    </dgm:pt>
  </dgm:ptLst>
  <dgm:cxnLst>
    <dgm:cxn modelId="{8F122D0F-52B6-4955-9386-798BFDAFCBC2}" type="presOf" srcId="{C40FE04F-92EC-4878-9F8F-41387BD236CF}" destId="{ECD1EE65-0322-4ACA-90C7-DE37B86FE9E8}" srcOrd="0" destOrd="0" presId="urn:microsoft.com/office/officeart/2005/8/layout/hierarchy1"/>
    <dgm:cxn modelId="{982FE019-BD7C-49F6-8481-965E15CDACB8}" type="presOf" srcId="{03D3B36E-BFA0-4C1D-B8A0-802073E83AF6}" destId="{119CE1F1-1472-4B25-AF85-5C4417EE27B5}" srcOrd="0" destOrd="0" presId="urn:microsoft.com/office/officeart/2005/8/layout/hierarchy1"/>
    <dgm:cxn modelId="{E214CCE2-80F3-46AB-9EB1-2D1A4C8ED2FC}" type="presOf" srcId="{90ABF072-BDB1-4531-8680-781546219DBF}" destId="{5E19F358-8719-432C-912A-F6D13E353E30}" srcOrd="0" destOrd="0" presId="urn:microsoft.com/office/officeart/2005/8/layout/hierarchy1"/>
    <dgm:cxn modelId="{333E8613-B07C-4706-B4E0-69643ABD85D3}" srcId="{D2B03BF9-C548-47FC-ADE9-59C21DFCA31B}" destId="{90ABF072-BDB1-4531-8680-781546219DBF}" srcOrd="0" destOrd="0" parTransId="{F1B5FF34-1DC9-4924-8D8C-37F269F3E131}" sibTransId="{E8D0661E-DDC0-49A6-9463-90F3BBD82B04}"/>
    <dgm:cxn modelId="{477A58E5-991E-4044-A9F4-A12819E30DD3}" type="presOf" srcId="{D2B03BF9-C548-47FC-ADE9-59C21DFCA31B}" destId="{94B28B65-33DD-4673-A8EE-1B7851B29F2D}" srcOrd="0" destOrd="0" presId="urn:microsoft.com/office/officeart/2005/8/layout/hierarchy1"/>
    <dgm:cxn modelId="{05E16E9D-3042-4D57-A457-F5BBC2E121A3}" type="presOf" srcId="{F1B5FF34-1DC9-4924-8D8C-37F269F3E131}" destId="{C6A867D7-9784-4580-8355-27989D3697CA}" srcOrd="0" destOrd="0" presId="urn:microsoft.com/office/officeart/2005/8/layout/hierarchy1"/>
    <dgm:cxn modelId="{9F70F81D-21CB-493B-9401-AE364B0BD9F1}" srcId="{D2B03BF9-C548-47FC-ADE9-59C21DFCA31B}" destId="{03D3B36E-BFA0-4C1D-B8A0-802073E83AF6}" srcOrd="2" destOrd="0" parTransId="{C03F95A7-8655-4976-B043-90A20B64A51A}" sibTransId="{61C8AA13-7DB9-42DF-AF9B-15FB7B63EB6A}"/>
    <dgm:cxn modelId="{4F6250FB-957B-4985-9E10-C65E4CB78E93}" srcId="{D2B03BF9-C548-47FC-ADE9-59C21DFCA31B}" destId="{C40FE04F-92EC-4878-9F8F-41387BD236CF}" srcOrd="1" destOrd="0" parTransId="{E587DFCB-47C6-4A55-BC31-0C098663163E}" sibTransId="{36762152-4A4D-4407-B1E1-C738F42E9DD8}"/>
    <dgm:cxn modelId="{8DDD88DA-1D76-41A5-AF10-4BEBFAA1A8F6}" type="presOf" srcId="{E587DFCB-47C6-4A55-BC31-0C098663163E}" destId="{0965601D-6F17-4112-98CA-703AC8694B0D}" srcOrd="0" destOrd="0" presId="urn:microsoft.com/office/officeart/2005/8/layout/hierarchy1"/>
    <dgm:cxn modelId="{42772829-C160-47A5-A672-1BED7C13DD5E}" type="presOf" srcId="{C03F95A7-8655-4976-B043-90A20B64A51A}" destId="{A30FAA9F-240E-455E-946F-AD95808FC55D}" srcOrd="0" destOrd="0" presId="urn:microsoft.com/office/officeart/2005/8/layout/hierarchy1"/>
    <dgm:cxn modelId="{09A9C276-ABA7-4461-8864-A10408B6BC09}" srcId="{CC9A7BAD-B423-475F-8D37-31923287791B}" destId="{D2B03BF9-C548-47FC-ADE9-59C21DFCA31B}" srcOrd="0" destOrd="0" parTransId="{228F8418-808D-4C72-8DF5-7F2656B54607}" sibTransId="{4F08F2D8-188E-4035-A3A2-C7025FC8AFB8}"/>
    <dgm:cxn modelId="{4A9B452F-2989-40AE-86B2-C69968F0A9FE}" type="presOf" srcId="{CC9A7BAD-B423-475F-8D37-31923287791B}" destId="{0F129DD5-A5CF-4130-A831-338270CBBE75}" srcOrd="0" destOrd="0" presId="urn:microsoft.com/office/officeart/2005/8/layout/hierarchy1"/>
    <dgm:cxn modelId="{130BCB08-B42F-46DD-8EF2-7468C723A753}" type="presParOf" srcId="{0F129DD5-A5CF-4130-A831-338270CBBE75}" destId="{672BA0BF-9B03-4852-B925-64451C2F6F91}" srcOrd="0" destOrd="0" presId="urn:microsoft.com/office/officeart/2005/8/layout/hierarchy1"/>
    <dgm:cxn modelId="{AE0C9F60-0F11-476B-9A71-36DBA9B04CF1}" type="presParOf" srcId="{672BA0BF-9B03-4852-B925-64451C2F6F91}" destId="{8B11F2A9-0F55-4F77-8A60-67A1A30055DE}" srcOrd="0" destOrd="0" presId="urn:microsoft.com/office/officeart/2005/8/layout/hierarchy1"/>
    <dgm:cxn modelId="{99C66149-A1AA-428E-8C2A-7A8DC00618A5}" type="presParOf" srcId="{8B11F2A9-0F55-4F77-8A60-67A1A30055DE}" destId="{090687FA-6F6A-4923-961B-B8D49E9F4073}" srcOrd="0" destOrd="0" presId="urn:microsoft.com/office/officeart/2005/8/layout/hierarchy1"/>
    <dgm:cxn modelId="{DB472A66-0C3A-4A29-B70D-44B6DF2235DA}" type="presParOf" srcId="{8B11F2A9-0F55-4F77-8A60-67A1A30055DE}" destId="{94B28B65-33DD-4673-A8EE-1B7851B29F2D}" srcOrd="1" destOrd="0" presId="urn:microsoft.com/office/officeart/2005/8/layout/hierarchy1"/>
    <dgm:cxn modelId="{E3E332AC-090A-4F80-8486-F10D11F4BFD2}" type="presParOf" srcId="{672BA0BF-9B03-4852-B925-64451C2F6F91}" destId="{2AE253BC-E0D2-4C0F-87AE-13044BA395CE}" srcOrd="1" destOrd="0" presId="urn:microsoft.com/office/officeart/2005/8/layout/hierarchy1"/>
    <dgm:cxn modelId="{D201A094-0A00-495A-AD7D-334A1F531893}" type="presParOf" srcId="{2AE253BC-E0D2-4C0F-87AE-13044BA395CE}" destId="{C6A867D7-9784-4580-8355-27989D3697CA}" srcOrd="0" destOrd="0" presId="urn:microsoft.com/office/officeart/2005/8/layout/hierarchy1"/>
    <dgm:cxn modelId="{3F697193-E4BA-4A93-A238-ED6821B4F501}" type="presParOf" srcId="{2AE253BC-E0D2-4C0F-87AE-13044BA395CE}" destId="{603B5DDF-0BAE-449D-A176-C5EC7D6E39CA}" srcOrd="1" destOrd="0" presId="urn:microsoft.com/office/officeart/2005/8/layout/hierarchy1"/>
    <dgm:cxn modelId="{9079D423-76AA-4240-B8E6-44B7DB9F24B0}" type="presParOf" srcId="{603B5DDF-0BAE-449D-A176-C5EC7D6E39CA}" destId="{C6914EF5-1FEA-42EE-9C90-EB90D87FA6FE}" srcOrd="0" destOrd="0" presId="urn:microsoft.com/office/officeart/2005/8/layout/hierarchy1"/>
    <dgm:cxn modelId="{5753F342-C95A-42C9-9BAC-8D8A2E44B02B}" type="presParOf" srcId="{C6914EF5-1FEA-42EE-9C90-EB90D87FA6FE}" destId="{9F831F46-C173-4BB0-962E-41EDFFB28307}" srcOrd="0" destOrd="0" presId="urn:microsoft.com/office/officeart/2005/8/layout/hierarchy1"/>
    <dgm:cxn modelId="{14598BDE-2684-4BC9-ABCB-35BDCD2D3B60}" type="presParOf" srcId="{C6914EF5-1FEA-42EE-9C90-EB90D87FA6FE}" destId="{5E19F358-8719-432C-912A-F6D13E353E30}" srcOrd="1" destOrd="0" presId="urn:microsoft.com/office/officeart/2005/8/layout/hierarchy1"/>
    <dgm:cxn modelId="{721E0937-C246-48A5-BA15-ABB608CADD07}" type="presParOf" srcId="{603B5DDF-0BAE-449D-A176-C5EC7D6E39CA}" destId="{EFE728B9-3969-457B-9CDA-6B5EE1B9E72B}" srcOrd="1" destOrd="0" presId="urn:microsoft.com/office/officeart/2005/8/layout/hierarchy1"/>
    <dgm:cxn modelId="{6B07AABD-1B11-45CE-86E6-535B8E422124}" type="presParOf" srcId="{2AE253BC-E0D2-4C0F-87AE-13044BA395CE}" destId="{0965601D-6F17-4112-98CA-703AC8694B0D}" srcOrd="2" destOrd="0" presId="urn:microsoft.com/office/officeart/2005/8/layout/hierarchy1"/>
    <dgm:cxn modelId="{71C0E3C5-16C2-4EE3-8C74-6280FC510907}" type="presParOf" srcId="{2AE253BC-E0D2-4C0F-87AE-13044BA395CE}" destId="{3DFB0330-3373-4E3F-A68B-90FAAA101576}" srcOrd="3" destOrd="0" presId="urn:microsoft.com/office/officeart/2005/8/layout/hierarchy1"/>
    <dgm:cxn modelId="{906ED209-079F-4F3D-A306-A72A9910B42F}" type="presParOf" srcId="{3DFB0330-3373-4E3F-A68B-90FAAA101576}" destId="{5F115FD8-604D-4E7F-87C1-6E5CBF711384}" srcOrd="0" destOrd="0" presId="urn:microsoft.com/office/officeart/2005/8/layout/hierarchy1"/>
    <dgm:cxn modelId="{0FE2AEB4-BFD6-4083-95BA-F6FEA408C7A3}" type="presParOf" srcId="{5F115FD8-604D-4E7F-87C1-6E5CBF711384}" destId="{9A8E827F-A54E-4233-9108-3A8210B1B52B}" srcOrd="0" destOrd="0" presId="urn:microsoft.com/office/officeart/2005/8/layout/hierarchy1"/>
    <dgm:cxn modelId="{F4B02EA8-9999-470E-9DBE-2D0D05C62456}" type="presParOf" srcId="{5F115FD8-604D-4E7F-87C1-6E5CBF711384}" destId="{ECD1EE65-0322-4ACA-90C7-DE37B86FE9E8}" srcOrd="1" destOrd="0" presId="urn:microsoft.com/office/officeart/2005/8/layout/hierarchy1"/>
    <dgm:cxn modelId="{998180B7-8E65-4E07-9D03-E9C8C30D2CFB}" type="presParOf" srcId="{3DFB0330-3373-4E3F-A68B-90FAAA101576}" destId="{9F4E5D2E-6419-49A4-AFDE-634E78DC2188}" srcOrd="1" destOrd="0" presId="urn:microsoft.com/office/officeart/2005/8/layout/hierarchy1"/>
    <dgm:cxn modelId="{782775B5-882A-4136-88FA-3B06FF33F5B8}" type="presParOf" srcId="{2AE253BC-E0D2-4C0F-87AE-13044BA395CE}" destId="{A30FAA9F-240E-455E-946F-AD95808FC55D}" srcOrd="4" destOrd="0" presId="urn:microsoft.com/office/officeart/2005/8/layout/hierarchy1"/>
    <dgm:cxn modelId="{C0B2B04B-5706-4105-BCDF-4CBBB6E53822}" type="presParOf" srcId="{2AE253BC-E0D2-4C0F-87AE-13044BA395CE}" destId="{A51CBEB1-C328-4A01-9D7F-C7D9DE13046F}" srcOrd="5" destOrd="0" presId="urn:microsoft.com/office/officeart/2005/8/layout/hierarchy1"/>
    <dgm:cxn modelId="{A9204FB5-EB25-4B40-913D-FA0B85810171}" type="presParOf" srcId="{A51CBEB1-C328-4A01-9D7F-C7D9DE13046F}" destId="{D47FDDD4-14D2-4FC4-A2B6-490AEDCE1298}" srcOrd="0" destOrd="0" presId="urn:microsoft.com/office/officeart/2005/8/layout/hierarchy1"/>
    <dgm:cxn modelId="{A130DEE0-8016-49A7-917E-F4B9A94E68AC}" type="presParOf" srcId="{D47FDDD4-14D2-4FC4-A2B6-490AEDCE1298}" destId="{A2655CAA-18AB-4C27-B386-E8C0E642CD7C}" srcOrd="0" destOrd="0" presId="urn:microsoft.com/office/officeart/2005/8/layout/hierarchy1"/>
    <dgm:cxn modelId="{DC8ADA46-65B6-4139-813D-14AF2A2EE627}" type="presParOf" srcId="{D47FDDD4-14D2-4FC4-A2B6-490AEDCE1298}" destId="{119CE1F1-1472-4B25-AF85-5C4417EE27B5}" srcOrd="1" destOrd="0" presId="urn:microsoft.com/office/officeart/2005/8/layout/hierarchy1"/>
    <dgm:cxn modelId="{060F79F6-C2E6-445B-B5A5-D1F6630A00DA}" type="presParOf" srcId="{A51CBEB1-C328-4A01-9D7F-C7D9DE13046F}" destId="{47101E78-B4AA-42C2-A6A3-E947E4668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5FDD3-5F30-41C0-9BDD-C409F89AC0B5}">
      <dsp:nvSpPr>
        <dsp:cNvPr id="0" name=""/>
        <dsp:cNvSpPr/>
      </dsp:nvSpPr>
      <dsp:spPr>
        <a:xfrm>
          <a:off x="0" y="0"/>
          <a:ext cx="8496944" cy="14760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i="1" kern="1200" dirty="0" smtClean="0">
              <a:solidFill>
                <a:schemeClr val="accent2">
                  <a:lumMod val="50000"/>
                </a:schemeClr>
              </a:solidFill>
              <a:latin typeface="LC Chalk"/>
            </a:rPr>
            <a:t>Географічний словничок</a:t>
          </a:r>
          <a:endParaRPr lang="ru-RU" sz="5000" kern="1200" dirty="0"/>
        </a:p>
      </dsp:txBody>
      <dsp:txXfrm>
        <a:off x="0" y="0"/>
        <a:ext cx="8496944" cy="1476035"/>
      </dsp:txXfrm>
    </dsp:sp>
    <dsp:sp modelId="{40C37A82-7A1D-463D-BFFE-10B3B8C2F40B}">
      <dsp:nvSpPr>
        <dsp:cNvPr id="0" name=""/>
        <dsp:cNvSpPr/>
      </dsp:nvSpPr>
      <dsp:spPr>
        <a:xfrm>
          <a:off x="4148" y="1476035"/>
          <a:ext cx="2829548" cy="3099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/>
              <a:latin typeface="Cambria" pitchFamily="18" charset="0"/>
              <a:cs typeface="Times New Roman"/>
            </a:rPr>
            <a:t>Меланезія,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/>
              <a:latin typeface="Cambria" pitchFamily="18" charset="0"/>
              <a:ea typeface="Lucida Sans Unicode"/>
              <a:cs typeface="Times New Roman"/>
            </a:rPr>
            <a:t>«</a:t>
          </a:r>
          <a:r>
            <a:rPr lang="uk-UA" sz="2400" b="1" kern="1200" dirty="0" err="1" smtClean="0">
              <a:effectLst/>
              <a:latin typeface="Cambria" pitchFamily="18" charset="0"/>
              <a:ea typeface="Lucida Sans Unicode"/>
              <a:cs typeface="Times New Roman"/>
            </a:rPr>
            <a:t>мелас</a:t>
          </a:r>
          <a:r>
            <a:rPr lang="uk-UA" sz="2400" b="1" kern="1200" dirty="0" smtClean="0">
              <a:effectLst/>
              <a:latin typeface="Cambria" pitchFamily="18" charset="0"/>
              <a:ea typeface="Lucida Sans Unicode"/>
              <a:cs typeface="Times New Roman"/>
            </a:rPr>
            <a:t>» - з грецької чорний,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/>
              <a:latin typeface="Cambria" pitchFamily="18" charset="0"/>
              <a:ea typeface="Lucida Sans Unicode"/>
              <a:cs typeface="Times New Roman"/>
            </a:rPr>
            <a:t>«</a:t>
          </a:r>
          <a:r>
            <a:rPr lang="uk-UA" sz="2400" b="1" kern="1200" dirty="0" err="1" smtClean="0">
              <a:effectLst/>
              <a:latin typeface="Cambria" pitchFamily="18" charset="0"/>
              <a:ea typeface="Lucida Sans Unicode"/>
              <a:cs typeface="Times New Roman"/>
            </a:rPr>
            <a:t>несос</a:t>
          </a:r>
          <a:r>
            <a:rPr lang="uk-UA" sz="2400" b="1" kern="1200" dirty="0" smtClean="0">
              <a:effectLst/>
              <a:latin typeface="Cambria" pitchFamily="18" charset="0"/>
              <a:ea typeface="Lucida Sans Unicode"/>
              <a:cs typeface="Times New Roman"/>
            </a:rPr>
            <a:t>» - острів</a:t>
          </a:r>
          <a:endParaRPr lang="ru-RU" sz="2400" b="1" kern="1200" dirty="0">
            <a:latin typeface="Cambria" pitchFamily="18" charset="0"/>
          </a:endParaRPr>
        </a:p>
      </dsp:txBody>
      <dsp:txXfrm>
        <a:off x="4148" y="1476035"/>
        <a:ext cx="2829548" cy="3099674"/>
      </dsp:txXfrm>
    </dsp:sp>
    <dsp:sp modelId="{62FCD676-39CD-4AB4-A70A-A7B4AF6EDDBE}">
      <dsp:nvSpPr>
        <dsp:cNvPr id="0" name=""/>
        <dsp:cNvSpPr/>
      </dsp:nvSpPr>
      <dsp:spPr>
        <a:xfrm>
          <a:off x="2833697" y="1476035"/>
          <a:ext cx="2829548" cy="3099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" pitchFamily="18" charset="0"/>
            </a:rPr>
            <a:t>Мікронезія,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" pitchFamily="18" charset="0"/>
            </a:rPr>
            <a:t>«</a:t>
          </a:r>
          <a:r>
            <a:rPr lang="uk-UA" sz="2400" b="1" kern="1200" dirty="0" err="1" smtClean="0">
              <a:latin typeface="Cambria" pitchFamily="18" charset="0"/>
            </a:rPr>
            <a:t>мікро</a:t>
          </a:r>
          <a:r>
            <a:rPr lang="uk-UA" sz="2400" b="1" kern="1200" dirty="0" smtClean="0">
              <a:latin typeface="Cambria" pitchFamily="18" charset="0"/>
            </a:rPr>
            <a:t>» - малий, дрібний</a:t>
          </a:r>
          <a:endParaRPr lang="ru-RU" sz="2400" b="1" kern="1200" dirty="0">
            <a:latin typeface="Cambria" pitchFamily="18" charset="0"/>
          </a:endParaRPr>
        </a:p>
      </dsp:txBody>
      <dsp:txXfrm>
        <a:off x="2833697" y="1476035"/>
        <a:ext cx="2829548" cy="3099674"/>
      </dsp:txXfrm>
    </dsp:sp>
    <dsp:sp modelId="{02C3A8CC-C1B6-49BF-8873-54EC5F6E4FB0}">
      <dsp:nvSpPr>
        <dsp:cNvPr id="0" name=""/>
        <dsp:cNvSpPr/>
      </dsp:nvSpPr>
      <dsp:spPr>
        <a:xfrm>
          <a:off x="5667395" y="1476035"/>
          <a:ext cx="2829548" cy="3099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" pitchFamily="18" charset="0"/>
            </a:rPr>
            <a:t>Полінезія,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" pitchFamily="18" charset="0"/>
            </a:rPr>
            <a:t> «полі» - багато</a:t>
          </a:r>
          <a:endParaRPr lang="ru-RU" sz="2400" b="1" kern="1200" dirty="0">
            <a:latin typeface="Cambria" pitchFamily="18" charset="0"/>
          </a:endParaRPr>
        </a:p>
      </dsp:txBody>
      <dsp:txXfrm>
        <a:off x="5667395" y="1476035"/>
        <a:ext cx="2829548" cy="3099674"/>
      </dsp:txXfrm>
    </dsp:sp>
    <dsp:sp modelId="{3BA36653-6743-4D38-94F5-5A5928BC831C}">
      <dsp:nvSpPr>
        <dsp:cNvPr id="0" name=""/>
        <dsp:cNvSpPr/>
      </dsp:nvSpPr>
      <dsp:spPr>
        <a:xfrm>
          <a:off x="0" y="4575710"/>
          <a:ext cx="8496944" cy="3444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FAA9F-240E-455E-946F-AD95808FC55D}">
      <dsp:nvSpPr>
        <dsp:cNvPr id="0" name=""/>
        <dsp:cNvSpPr/>
      </dsp:nvSpPr>
      <dsp:spPr>
        <a:xfrm>
          <a:off x="4164015" y="2019543"/>
          <a:ext cx="2860113" cy="260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8"/>
              </a:lnTo>
              <a:lnTo>
                <a:pt x="2860113" y="177818"/>
              </a:lnTo>
              <a:lnTo>
                <a:pt x="2860113" y="2609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5601D-6F17-4112-98CA-703AC8694B0D}">
      <dsp:nvSpPr>
        <dsp:cNvPr id="0" name=""/>
        <dsp:cNvSpPr/>
      </dsp:nvSpPr>
      <dsp:spPr>
        <a:xfrm>
          <a:off x="4164015" y="2019543"/>
          <a:ext cx="118129" cy="260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8"/>
              </a:lnTo>
              <a:lnTo>
                <a:pt x="118129" y="177818"/>
              </a:lnTo>
              <a:lnTo>
                <a:pt x="118129" y="2609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867D7-9784-4580-8355-27989D3697CA}">
      <dsp:nvSpPr>
        <dsp:cNvPr id="0" name=""/>
        <dsp:cNvSpPr/>
      </dsp:nvSpPr>
      <dsp:spPr>
        <a:xfrm>
          <a:off x="1422031" y="2019543"/>
          <a:ext cx="2741984" cy="260933"/>
        </a:xfrm>
        <a:custGeom>
          <a:avLst/>
          <a:gdLst/>
          <a:ahLst/>
          <a:cxnLst/>
          <a:rect l="0" t="0" r="0" b="0"/>
          <a:pathLst>
            <a:path>
              <a:moveTo>
                <a:pt x="2741984" y="0"/>
              </a:moveTo>
              <a:lnTo>
                <a:pt x="2741984" y="177818"/>
              </a:lnTo>
              <a:lnTo>
                <a:pt x="0" y="177818"/>
              </a:lnTo>
              <a:lnTo>
                <a:pt x="0" y="2609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687FA-6F6A-4923-961B-B8D49E9F4073}">
      <dsp:nvSpPr>
        <dsp:cNvPr id="0" name=""/>
        <dsp:cNvSpPr/>
      </dsp:nvSpPr>
      <dsp:spPr>
        <a:xfrm>
          <a:off x="1521998" y="1361"/>
          <a:ext cx="5284034" cy="2018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B28B65-33DD-4673-A8EE-1B7851B29F2D}">
      <dsp:nvSpPr>
        <dsp:cNvPr id="0" name=""/>
        <dsp:cNvSpPr/>
      </dsp:nvSpPr>
      <dsp:spPr>
        <a:xfrm>
          <a:off x="1621687" y="96065"/>
          <a:ext cx="5284034" cy="201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rPr>
            <a:t>Походження островів Океанії</a:t>
          </a:r>
          <a:endParaRPr lang="ru-RU" sz="3100" b="1" i="1" kern="1200" dirty="0">
            <a:solidFill>
              <a:schemeClr val="bg2">
                <a:lumMod val="50000"/>
              </a:schemeClr>
            </a:solidFill>
            <a:latin typeface="Cambria" pitchFamily="18" charset="0"/>
          </a:endParaRPr>
        </a:p>
      </dsp:txBody>
      <dsp:txXfrm>
        <a:off x="1680798" y="155176"/>
        <a:ext cx="5165812" cy="1899959"/>
      </dsp:txXfrm>
    </dsp:sp>
    <dsp:sp modelId="{9F831F46-C173-4BB0-962E-41EDFFB28307}">
      <dsp:nvSpPr>
        <dsp:cNvPr id="0" name=""/>
        <dsp:cNvSpPr/>
      </dsp:nvSpPr>
      <dsp:spPr>
        <a:xfrm>
          <a:off x="31519" y="2280477"/>
          <a:ext cx="2781023" cy="35483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19F358-8719-432C-912A-F6D13E353E30}">
      <dsp:nvSpPr>
        <dsp:cNvPr id="0" name=""/>
        <dsp:cNvSpPr/>
      </dsp:nvSpPr>
      <dsp:spPr>
        <a:xfrm>
          <a:off x="131207" y="2375181"/>
          <a:ext cx="2781023" cy="354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002060"/>
              </a:solidFill>
              <a:latin typeface="Cambria" pitchFamily="18" charset="0"/>
            </a:rPr>
            <a:t>Материкові</a:t>
          </a:r>
          <a:endParaRPr lang="ru-RU" sz="31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212660" y="2456634"/>
        <a:ext cx="2618117" cy="3385441"/>
      </dsp:txXfrm>
    </dsp:sp>
    <dsp:sp modelId="{9A8E827F-A54E-4233-9108-3A8210B1B52B}">
      <dsp:nvSpPr>
        <dsp:cNvPr id="0" name=""/>
        <dsp:cNvSpPr/>
      </dsp:nvSpPr>
      <dsp:spPr>
        <a:xfrm>
          <a:off x="3011919" y="2280477"/>
          <a:ext cx="2540450" cy="36634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D1EE65-0322-4ACA-90C7-DE37B86FE9E8}">
      <dsp:nvSpPr>
        <dsp:cNvPr id="0" name=""/>
        <dsp:cNvSpPr/>
      </dsp:nvSpPr>
      <dsp:spPr>
        <a:xfrm>
          <a:off x="3111608" y="2375181"/>
          <a:ext cx="2540450" cy="3663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0" kern="1200" dirty="0" smtClean="0">
              <a:solidFill>
                <a:srgbClr val="002060"/>
              </a:solidFill>
              <a:latin typeface="Cambria" pitchFamily="18" charset="0"/>
            </a:rPr>
            <a:t>Вулканічні</a:t>
          </a:r>
          <a:endParaRPr lang="ru-RU" sz="3100" b="1" i="0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186015" y="2449588"/>
        <a:ext cx="2391636" cy="3514668"/>
      </dsp:txXfrm>
    </dsp:sp>
    <dsp:sp modelId="{A2655CAA-18AB-4C27-B386-E8C0E642CD7C}">
      <dsp:nvSpPr>
        <dsp:cNvPr id="0" name=""/>
        <dsp:cNvSpPr/>
      </dsp:nvSpPr>
      <dsp:spPr>
        <a:xfrm>
          <a:off x="5751746" y="2280477"/>
          <a:ext cx="2544765" cy="37042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9CE1F1-1472-4B25-AF85-5C4417EE27B5}">
      <dsp:nvSpPr>
        <dsp:cNvPr id="0" name=""/>
        <dsp:cNvSpPr/>
      </dsp:nvSpPr>
      <dsp:spPr>
        <a:xfrm>
          <a:off x="5851434" y="2375181"/>
          <a:ext cx="2544765" cy="370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002060"/>
              </a:solidFill>
              <a:latin typeface="Cambria" pitchFamily="18" charset="0"/>
            </a:rPr>
            <a:t>Коралові</a:t>
          </a:r>
          <a:endParaRPr lang="ru-RU" sz="31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5925968" y="2449715"/>
        <a:ext cx="2395697" cy="355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D7C21D3-8847-4029-A7EC-767CCF83D3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A8-156F-4547-A99E-ADB0D5A3813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0777-53FF-49D7-921A-DA207E1CFCB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5BCD-60D9-47E1-BDE7-E36F1D44953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D792EDF-6183-4EFA-9E2A-1E80351E54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737878-1992-4594-9113-13D082CF2FA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443485B-8442-48D3-9A12-59CBD66B410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FC03-2082-49D3-A27C-ED5E901E9BA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6256F4-07BB-463F-B719-A8B3B5150D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E604E4-7EFA-4A28-BA71-E7BB2534A77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D26FD9-5E9C-4F29-881C-3D397ECE90F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682D00-63D2-49AF-BD68-8631E1858816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0213" y="192568"/>
            <a:ext cx="7981025" cy="2050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ОКЕАНІЯ:</a:t>
            </a:r>
          </a:p>
          <a:p>
            <a:pPr algn="ctr"/>
            <a:r>
              <a:rPr lang="uk-UA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СКЛАД РЕГ</a:t>
            </a:r>
            <a:r>
              <a:rPr lang="uk-UA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uk-UA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НУ. НАСЕЛЕННЯ.</a:t>
            </a:r>
          </a:p>
          <a:p>
            <a:pPr algn="ctr"/>
            <a:r>
              <a:rPr lang="uk-UA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ОСОБЛИВОСТІ ЕКОНОМІКИ.</a:t>
            </a:r>
            <a:endParaRPr lang="uk-UA" sz="2800" b="1" i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4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Image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417" y="918028"/>
            <a:ext cx="2079298" cy="2565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2" name="Picture 5" descr="Image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657" y="1731914"/>
            <a:ext cx="2632756" cy="190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" name="Picture 5" descr="Imag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49512"/>
            <a:ext cx="2383659" cy="17162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2116965" y="447080"/>
            <a:ext cx="4545091" cy="1296144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Океанія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611560" y="3429000"/>
            <a:ext cx="2160240" cy="295232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23928" y="3429000"/>
            <a:ext cx="2016224" cy="295232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00642" y="3429000"/>
            <a:ext cx="2088232" cy="295232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76256" y="3429000"/>
            <a:ext cx="2088232" cy="295232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45024"/>
            <a:ext cx="89888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uk-UA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Меланезія                   Мікронезія              Полінезія</a:t>
            </a:r>
            <a:endParaRPr lang="ru-RU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uk-UA" sz="1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</a:t>
            </a:r>
            <a:r>
              <a:rPr lang="uk-UA" sz="2000" kern="5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Нова Гвінея </a:t>
            </a:r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                                   Маріанські                              Нова </a:t>
            </a:r>
            <a:r>
              <a:rPr lang="uk-UA" sz="2000" kern="5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Зеландія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           Соломонові                                     Маршалові                              Самоа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           Нові </a:t>
            </a:r>
            <a:r>
              <a:rPr lang="uk-UA" sz="2000" kern="5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Гебриди                                </a:t>
            </a:r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  </a:t>
            </a:r>
            <a:r>
              <a:rPr lang="uk-UA" sz="2000" kern="5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Каролінські                             </a:t>
            </a:r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Тонга                  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           Фіджі                                                  Гілберта                                   </a:t>
            </a:r>
            <a:r>
              <a:rPr lang="uk-UA" sz="2000" kern="5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Туамоту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          Нова </a:t>
            </a:r>
            <a:r>
              <a:rPr lang="uk-UA" sz="2000" kern="5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Каледонія                             </a:t>
            </a:r>
            <a:r>
              <a:rPr lang="uk-UA" sz="2000" kern="5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 </a:t>
            </a:r>
            <a:r>
              <a:rPr lang="uk-UA" sz="2000" kern="5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Lucida Sans Unicode"/>
              </a:rPr>
              <a:t>Маркізькі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       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Пасхи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uk-UA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                                                                                                                   Гавайські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457200"/>
            <a:endParaRPr lang="ru-RU" sz="2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664" y="1844824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1988840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00192" y="1844824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32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702299345"/>
              </p:ext>
            </p:extLst>
          </p:nvPr>
        </p:nvGraphicFramePr>
        <p:xfrm>
          <a:off x="396240" y="243840"/>
          <a:ext cx="8427720" cy="608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316" y="4921968"/>
            <a:ext cx="2721565" cy="19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AutoShape 2" descr="Картинки по запросу &quot;нова зеланді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&quot;нова зеланді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&quot;нова зеланді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9" name="Picture 7" descr="C:\Users\Светлана\Desktop\ЗНО\Задания по ЗНО\загружено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741" y="2488291"/>
            <a:ext cx="2924175" cy="15621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541" y="2499174"/>
            <a:ext cx="2656116" cy="167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14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НАСЕЛЕННЯ  ОКЕАНІЇ</a:t>
            </a:r>
            <a:endParaRPr lang="ru-RU" b="1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990600" y="3276600"/>
            <a:ext cx="1600200" cy="2514600"/>
          </a:xfrm>
          <a:prstGeom prst="beve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Меланезія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5 млн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33800" y="3733800"/>
            <a:ext cx="1676400" cy="2362200"/>
          </a:xfrm>
          <a:prstGeom prst="beve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Полінезія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4,5 млн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6477000" y="3200400"/>
            <a:ext cx="1600200" cy="2590800"/>
          </a:xfrm>
          <a:prstGeom prst="beve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Мікронезія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0,3 млн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3124200" y="1905000"/>
            <a:ext cx="2286000" cy="914400"/>
          </a:xfrm>
          <a:prstGeom prst="plaque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000000"/>
                </a:solidFill>
              </a:rPr>
              <a:t>10 млн осіб: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ÑÐµÐ·ÐµÐ½ÑÐ°ÑÑÑ Ð½Ð° ÑÐµÐ¼Ñ Â«ÐÐºÐµÐ°Ð½ÑÑÂ» (Ð²Ð°ÑÑÐ°Ð½Ñ 2) - Ð¡Ð»Ð°Ð¹Ð´ #11"/>
          <p:cNvPicPr>
            <a:picLocks noChangeAspect="1" noChangeArrowheads="1"/>
          </p:cNvPicPr>
          <p:nvPr/>
        </p:nvPicPr>
        <p:blipFill>
          <a:blip r:embed="rId2"/>
          <a:srcRect t="55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Ð°ÑÐµÐ»ÐµÐ½Ð½Ñ ÐÐ»Ñ Ð´ÐµÐ¼Ð¾Ð³ÑÐ°ÑÑÑÐ½Ð¾Ñ ÑÐ¸ÑÑÐ°ÑÑÑ Ð±ÑÐ»ÑÑÐ¾ÑÑÑ ÐºÑÐ°ÑÐ½ ÐÐºÐµÐ°Ð½ÑÑ Ð¿ÑÐ¸ÑÐ°Ð¼Ð°Ð½Ð½Ð¸Ð¹Â ÐÐ ÑÐ¸Ð¿ Ð²ÑÐ´ÑÐ²Ð¾ÑÐµÐ½Ð½Ñ Ð½Ð°ÑÐµÐ»ÐµÐ½Ð½Ñ. ÐÐ¾Â Ð ÑÐ¸Ð¿Ñ Ð²ÑÐ´ÑÐ²Ð¾ÑÐµÐ½Ð½Ñ Ð¿ÐµÑÐµÐ¹ÑÐ»Ð¸ ÐÐ°Ð»Ð°Ñ ÑÐ° Ð´ÐµÑÐº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ÑÐµÐ·ÐµÐ½ÑÐ°ÑÑÑ Ð½Ð° ÑÐµÐ¼Ñ Â«ÐÐºÐµÐ°Ð½ÑÑÂ» (Ð²Ð°ÑÑÐ°Ð½Ñ 2) - Ð¡Ð»Ð°Ð¹Ð´ #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42" y="0"/>
            <a:ext cx="92195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ÑÐµÐ·ÐµÐ½ÑÐ°ÑÑÑ Ð½Ð° ÑÐµÐ¼Ñ Â«ÐÐºÐµÐ°Ð½ÑÑÂ» (Ð²Ð°ÑÑÐ°Ð½Ñ 2) - Ð¡Ð»Ð°Ð¹Ð´ #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7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ÑÐµÐ·ÐµÐ½ÑÐ°ÑÑÑ Ð½Ð° ÑÐµÐ¼Ñ Â«ÐÐ²ÑÑÑÐ°Ð»Ð¸Ñ Ð¸ ÐÐºÐµÐ°Ð½Ð¸ÑÂ» (Ð²Ð°ÑÑÐ°Ð½Ñ 1) - Ð¡Ð»Ð°Ð¹Ð´ #9"/>
          <p:cNvPicPr>
            <a:picLocks noChangeAspect="1" noChangeArrowheads="1"/>
          </p:cNvPicPr>
          <p:nvPr/>
        </p:nvPicPr>
        <p:blipFill>
          <a:blip r:embed="rId2"/>
          <a:srcRect b="212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Природно-ресурсний потенціал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29600" cy="4997450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Острівні країни Океанії мають </a:t>
            </a:r>
            <a:r>
              <a:rPr lang="uk-UA" sz="24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обмежені природні ресурси</a:t>
            </a:r>
            <a:r>
              <a:rPr lang="uk-UA" sz="24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Мінеральні ресурси розвідано недостатньо. </a:t>
            </a:r>
          </a:p>
          <a:p>
            <a:pPr algn="just"/>
            <a:r>
              <a:rPr lang="uk-UA" sz="24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Паливні ресурси країн незначні. </a:t>
            </a:r>
          </a:p>
          <a:p>
            <a:pPr algn="just"/>
            <a:r>
              <a:rPr lang="uk-UA" sz="24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лише </a:t>
            </a:r>
            <a:r>
              <a:rPr lang="uk-UA" sz="24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невеликі родовища нафти та природного газу у шельфовій зоні Папуа-Нової Гвінеї та, ймовірно, Фіджі.</a:t>
            </a:r>
            <a:endParaRPr lang="uk-UA" sz="2400" b="1" dirty="0">
              <a:solidFill>
                <a:srgbClr val="5EE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D:\картинки\f_16728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00504"/>
            <a:ext cx="3357586" cy="251819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3143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Природно-ресурсний потенціал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229600" cy="4997450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багаті й різноманітні рудні ресурси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материкових і вулканічних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островів Меланезії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Папуа-Новій Гвінеї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виявлено значні запаси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мідних, залізних, марганцевих, нікелевих, молібденових руд, золота, срібла, платини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Новій Каледонії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розвідано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 у світі поклади нікелевих руди (чверть світових запасів)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поклади залізних руд, руд хрому, кобальту, марганцю, срібла, золота, свинцю, міді.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Фіджі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виявлено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поклади золота, руд міді, олова, свинцю, цинку, залізистого пісковику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Вануату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є </a:t>
            </a:r>
            <a:r>
              <a:rPr lang="uk-UA" sz="1800" b="1" i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марганцеві руди</a:t>
            </a:r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Найбагатші земельні ресурси є на материкових і вулканічних островах. 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 значні обмеження для розвитку сільського господарства на коралових островах через малі площі атолів і бідність ґрунтів.</a:t>
            </a:r>
          </a:p>
          <a:p>
            <a:pPr algn="just"/>
            <a:r>
              <a:rPr lang="uk-UA" sz="1800" b="1" dirty="0" smtClean="0">
                <a:solidFill>
                  <a:srgbClr val="5EE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Лісовими ресурсами, що вирізняються цінними породами дерев, відомі країни Меланезії.</a:t>
            </a:r>
            <a:endParaRPr lang="uk-UA" sz="1800" b="1" dirty="0">
              <a:solidFill>
                <a:srgbClr val="5EE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ÐÑÐµÐ·ÐµÐ½ÑÐ°ÑÑÑ Ð½Ð° ÑÐµÐ¼Ñ Â«ÐÐºÐµÐ°Ð½ÑÑÂ» (Ð²Ð°ÑÑÐ°Ð½Ñ 2) - Ð¡Ð»Ð°Ð¹Ð´ #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ÑÐµÐ·ÐµÐ½ÑÐ°ÑÑÑ Ð½Ð° ÑÐµÐ¼Ñ Â«ÐÐºÐµÐ°Ð½ÑÑÂ» (Ð²Ð°ÑÑÐ°Ð½Ñ 2) - Ð¡Ð»Ð°Ð¹Ð´ #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СІЛЬСЬКЕ ГОСПОДАРСТВО</a:t>
            </a:r>
            <a:endParaRPr lang="ru-RU" b="1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81000" y="2438400"/>
            <a:ext cx="3124200" cy="3581400"/>
          </a:xfrm>
          <a:prstGeom prst="parallelogram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Рослинництво: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Банани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Батат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Маніок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Кава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Какао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Ваніль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Бавовник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Хлібне дерево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Кокосові пальми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Рис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352800" y="2133600"/>
            <a:ext cx="2743200" cy="2819400"/>
          </a:xfrm>
          <a:prstGeom prst="parallelogram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Тваринництво: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ВРХ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ДРХ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Свині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Птиця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562600" y="2514600"/>
            <a:ext cx="3048000" cy="3505200"/>
          </a:xfrm>
          <a:prstGeom prst="parallelogram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Рибальство: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Тунець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Краби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Креветки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Устриці</a:t>
            </a:r>
          </a:p>
          <a:p>
            <a:pPr algn="ctr"/>
            <a:r>
              <a:rPr lang="uk-UA" b="1">
                <a:solidFill>
                  <a:srgbClr val="000000"/>
                </a:solidFill>
              </a:rPr>
              <a:t>Тропічні види риб</a:t>
            </a:r>
            <a:endParaRPr lang="ru-RU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/>
              <a:t>ЗОВНІШНЬОЕКОНОМІЧНІ ЗВ’ЯЗКИ</a:t>
            </a:r>
            <a:endParaRPr lang="ru-RU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 Океанії вивозять продукцію на 13,5 </a:t>
            </a:r>
            <a:r>
              <a:rPr lang="uk-UA" sz="1800" b="1" dirty="0" smtClean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млрд. </a:t>
            </a: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доларів: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*Вануату </a:t>
            </a:r>
            <a:r>
              <a:rPr lang="uk-UA" sz="1800" b="1" dirty="0" smtClean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каву</a:t>
            </a: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яловичину, какао-боби, деревину;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*Західне Самоа – копру, рибу,пиво,кокосову олію,соки, таро;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*Кірибаті – копру,кокосові горіхи, морські водорості, рибу;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*Маршалові острови – кокосову олію, рибу;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*Науру – фосфорити, рибу;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*Нова Зеландія – молочні продукти, м’ясо, рибу, вовну, деревину, целюлозно-паперові товари;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*Палау – тунець, копру, вироби кустарного виробництва;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*Папуа-Нова Гвінея – нафту, золото, </a:t>
            </a:r>
            <a:r>
              <a:rPr lang="uk-UA" sz="1800" b="1" dirty="0" err="1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міідну</a:t>
            </a: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руду,деревину, каву, какао, лангусти, креветки;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*Соломонові Острови – деревину, рибу,какао, копру,кокосову олію;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*Тонга – рибу, ваніль, копру, банани, тропічні фрукти, пиво;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*Тувалу – копру, ремісничі вироби;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*Федеративні штати </a:t>
            </a:r>
            <a:r>
              <a:rPr lang="uk-UA" sz="1800" b="1" dirty="0" err="1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Мікронезеї</a:t>
            </a: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рибу, одяг,банани, чорний перець;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 b="1" dirty="0">
                <a:solidFill>
                  <a:srgbClr val="0ED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*Фіджі – цукор, предмети одягу,золото, деревину, рибу.</a:t>
            </a:r>
          </a:p>
          <a:p>
            <a:pPr>
              <a:lnSpc>
                <a:spcPct val="90000"/>
              </a:lnSpc>
            </a:pP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ÐÑÐµÐ·ÐµÐ½ÑÐ°ÑÑÑ Ð½Ð° ÑÐµÐ¼Ñ Â«ÐÐºÐµÐ°Ð½ÑÑÂ» (Ð²Ð°ÑÑÐ°Ð½Ñ 2) - Ð¡Ð»Ð°Ð¹Ð´ #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ÐÑÐµÐ·ÐµÐ½ÑÐ°ÑÑÑ Ð½Ð° ÑÐµÐ¼Ñ Â«ÐÐºÐµÐ°Ð½ÑÑÂ» (Ð²Ð°ÑÑÐ°Ð½Ñ 2) - Ð¡Ð»Ð°Ð¹Ð´ #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66775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ÐÑÐµÐ·ÐµÐ½ÑÐ°ÑÑÑ Ð½Ð° ÑÐµÐ¼Ñ Â«ÐÐºÐµÐ°Ð½ÑÑÂ» (Ð²Ð°ÑÑÐ°Ð½Ñ 2) - Ð¡Ð»Ð°Ð¹Ð´ #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Австралия и Оке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66" y="899886"/>
            <a:ext cx="480579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522" y="0"/>
            <a:ext cx="839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ОКЕАНІЯ НА КАРТІ СВІТУ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5048" y="5325566"/>
            <a:ext cx="7768952" cy="15121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Океанія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географічний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, часто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геополітичний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регіон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складається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австралії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та,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переважно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сотен невеликих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островів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атолів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центральній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західній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</a:schemeClr>
                </a:solidFill>
              </a:rPr>
              <a:t>частинах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Тихого океану.</a:t>
            </a:r>
            <a:endParaRPr lang="ru-RU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9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233714" y="682171"/>
            <a:ext cx="6322170" cy="6175829"/>
            <a:chOff x="1233714" y="682171"/>
            <a:chExt cx="6322170" cy="6175829"/>
          </a:xfrm>
        </p:grpSpPr>
        <p:pic>
          <p:nvPicPr>
            <p:cNvPr id="1026" name="Picture 2" descr="C:\Users\admin\Desktop\4-Тайны-ХХ-века.-Океания-острова-и-людоеды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714" y="682171"/>
              <a:ext cx="6322170" cy="617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9458742">
              <a:off x="6133512" y="4130069"/>
              <a:ext cx="1264068" cy="3662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Cambria" pitchFamily="18" charset="0"/>
                </a:rPr>
                <a:t>Полінезія</a:t>
              </a:r>
              <a:endParaRPr lang="ru-RU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 rot="960476">
              <a:off x="4860657" y="2732816"/>
              <a:ext cx="1463429" cy="326350"/>
            </a:xfrm>
            <a:prstGeom prst="rect">
              <a:avLst/>
            </a:prstGeom>
            <a:solidFill>
              <a:srgbClr val="F5ADCC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Cambria" pitchFamily="18" charset="0"/>
                </a:rPr>
                <a:t>Мікронезія</a:t>
              </a:r>
              <a:endParaRPr lang="ru-RU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 rot="2274800">
              <a:off x="4725416" y="3699779"/>
              <a:ext cx="1644668" cy="3965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Cambria" pitchFamily="18" charset="0"/>
                </a:rPr>
                <a:t>Меланезія</a:t>
              </a:r>
              <a:endParaRPr lang="ru-RU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43811" y="0"/>
            <a:ext cx="8898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ОКЕКНІЯ: СКЛАД РЕГІОНУ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363"/>
            <a:ext cx="9191266" cy="58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266" y="0"/>
            <a:ext cx="3614734" cy="11030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ED497"/>
                </a:solidFill>
              </a:rPr>
              <a:t>ОКЕАНІЯ </a:t>
            </a:r>
            <a:endParaRPr lang="ru-RU" sz="3600" b="1" dirty="0">
              <a:solidFill>
                <a:srgbClr val="0ED497"/>
              </a:solidFill>
            </a:endParaRPr>
          </a:p>
        </p:txBody>
      </p:sp>
      <p:pic>
        <p:nvPicPr>
          <p:cNvPr id="1029" name="Picture 5" descr="D:\картинки\solomon_isl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018" y="5068195"/>
            <a:ext cx="4090982" cy="1789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860">
              <a:schemeClr val="accent1">
                <a:lumMod val="60000"/>
                <a:lumOff val="40000"/>
              </a:schemeClr>
            </a:gs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21071607"/>
              </p:ext>
            </p:extLst>
          </p:nvPr>
        </p:nvGraphicFramePr>
        <p:xfrm>
          <a:off x="395536" y="93056"/>
          <a:ext cx="8496944" cy="676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hQSERUUEhQVFBUVFRgXFxcUGRQUGBcaGBQXGBgXFRcXHScfGBojGRQXHy8gIygpLCwsFx4xNTAqNSYrLCkBCQoKDgwOGg8PGiwkHyQsLCwsLCwsLCoqLCwsLCksKSwsLCwsLCwsLCwsLSwsLCksLCwpLCwpLCkpLCwpLCwsLP/AABEIALwBDAMBIgACEQEDEQH/xAAcAAACAgMBAQAAAAAAAAAAAAAABQQGAgMHAQj/xABFEAACAQIEAwUFBgMGBQMFAAABAhEAAwQSITEFQVEGEyJhcTKBkaGxI0JSwdHwFHLhBzNiksLxFSRDgrJUc9IWNFOTo//EABoBAAIDAQEAAAAAAAAAAAAAAAACAQMEBQb/xAAwEQACAgEDAgQEBgIDAAAAAAAAAQIDEQQSITFBBRNRYSIycYEUQpGhweGx8AYVI//aAAwDAQACEQMRAD8A7jRRRQAUUUUAFFFFABRRRQAUUUUAFFFFABRRRQAUUUUAFFFFABRRRQAUUV5QAi7c4o28BiGBgi3p6kgfnXz9iMY7MzTPij9nbmK7z/aLbLcOvgAnwg6dFdWPyBr59XEFWg+ydZAk6qNRSSN+kjlPBvt8Sfr5Vv8A+KuuhkfvypVdxskSNJB33idNdpmslxix4lPr1193OaXLNrivQcpx5xzPxNb17RN1PxmkAv2/MfGfMaT5V7gbqEnOQNNJMD61O5iuuGM4LhwziyuT3jlRAjbcsAOR0gk+6o13H33uP3LILYYhS6lmI6mGApBbvQdDp4QPg1WHs7/cKesn4maeMsnP1MVHlGIt4s/9dR6Wk/MmvVw+K/8AUkeiWx+VMbykqQCQY0IjT470mHG3snLfE66Muh+HOmclHqVVVTtT29fTv9iYmFxX/rb4/lKr9BW5LWI547F//tf8jW21iAyhlMgiQQT+/wDagqTt+tNwZ3uyd0ooopBwooooAKKKKACiiigAooooAKKKKACiiigAooooAKKKKACiiigArC5tWdYXNj6VDBHEsVx7FXnIN12JJESFHPbYDTlVUu8OvXR3ptC4IbUP4oR8niBJI1084MbGrHg7U3hvu2wnkd/Ko/CcReW3C21uWwt2VDgNlbEMGeCNDmIUbiFOmtR4dJz3bufqdrxaEaVDylj6CS5wa4nt4W9CZpyOCIBAJIUagEjUaGefJbj8P4ipW7aIOXKUkgwDB2JaCDEedXZOIXZPeWLhci6n2du02UM+ZQGRpVkVSCpGhBJ1JrHiPHrLi4qm5acl8txke2tu49juQvhBZIRVO5gE6aV03XB/l/Q4ausX5mc8NjpdX3rcH0BrccBppdsnn7ZX4Z1Gvvpl2vxqXWstbdWC2VRgvJ1AzttJzFpk+Y5Cq+TTR0lbXQtWrtXckreK+1pEQZkaTzWetWDgnae1btLbbMWXSFVm56HTrpSHhXC3v95kBOS2XMCdql9lf74/yH6isz08Yt7X06jW2SnFOS6/wWZ+0i8rV73qF/8AIilvEeLC6INliD+JkHzExTO7aBqLcsVU4lMZ7XlC3g+Ke02SVVXaBnJyrJjMSokcpgc55V0+x/Z5jonvcLrqI74iPWBNVjsd2YTG4g2rhITIWMaHRht6zHvNdv4fgUsWktJOVFCrmYsYG0ltTVKjteOxpttjalLHxd/f3JlFFFSZwooooAKKKKACiiigAooooAKKKKACiiigAooooAKKKKACiiigArC4sis68NAHFe1fBrnDir3CHW4zBcilthJzL6a89RVZ4f2xNlMotlhluAHMQCLjM85YgEFhtuFA03rq/wDajYDJhp//ADMPjZf9K5xw/gttrNstpJCkgiQITXKfajMdvKnjBaerzILOX0f3OnXa9fPyrn8q4aX0QtbtNaZL1o94iX2uuZysVa4i7CQWGdSOWh66Frh+1GGDlhdaCznKFuIZZrbh5ggMotlJ1MkRImsH4CoHiyiDlOYaSSYjeRlUtMDQjrUa9wBdjaQ+EMcoEhTEHwwedJ/2KXzQNL8Ei/ksX3QytcSs3wC7WcrLazIz2mykpeOREIDKRea3I1nfRarfbHhtq2LJtZNRcW5k2z5hc15SEvqunJRWdzszaB8QuLG4zenJwSPjXv8A9KWmBKs4jckAgepH71q+vxGlNcszS8F1KWeP1NPY7iaWe/zzDWWiOo9401/etQuzH9+x/wADf+Qrc/ZkgwlwMeg0qdwjgdyyxZxusCCDzB1rViCUrV+bBz73JYpf5cjRjUS61MP4Jm5hfn+lYnhCfeLH35fpFZ1gzFs/sjsfb3X6WgP8zD/411Oa472Qs93irS2iyBnAMM2o89da7DFUS6lkXwZUUUUowUUUUAFFFFABRRRQAUUUUAFFFFABRRRQAUUUUAFFFeE0Ae0UUUAFRcfxBLK5rhgbdSfQVKqrf2gWybCf+4AfeDSWScYtotqgpzUWI+23GP4lEWyjEpczS0LpkZef83yqpWUuW0Vcu0GGWRJiSD8Nj8KcCAJ2gjyHsbaek1Qe1fajEWMUypcOXKvhYAjb+nWq52TsgqvudHTyq0s3bjPYsq43RVdcyrlgCPuMSAZ38LMvoB0FZWcYmbMHykWlVQymAyshBkSIGWfcemtMt9v7h0uW0ceUqalW+2FhvaS4h8ocfkayyrtj7nXhr9HZ1zH/AAXPDBC1kCSDdPhBFxVLW7OZOcqDmE9Ad4pZYt/Yk8yp9+h1+Q1ilFrjFhvYvLJ5NKH4n060wsY5cjKzbzB0g6H72xJJqt7n1jjqXxdWP/OxPp/lkjjfB1sYmyU2YkGdfEsAn3hhpUl6XcQ40b16yCIyGSepbLJHl4R86nuf2dK7FKsjpqvN64/bPH7Hi5xzdNd8/v3PZrG5Wp8WvWfTWtRxJ5L/AJjHyE1O9A6pLqWXsXbnG2vLMfgprq1cAfEOCCGKkajJKn4gzXd+HT3VvMZORZPU5RSyeSEiVRRWq9eikbJC7eArUuMFKsdjpNLziTWeV2GaI1ZRaP4oUDFDrVbS6x51ItuaFdkh1YH3fivFxKnY0hxmIIQmoOCx57lmn7x3JGw+Qo89IZUNrJbf4kdaBfB51zjEdomB3NNeF8XZrAYnYsOWnijUn30zuSWSfwzLg2LUc6wbHr1rneM480nX4/1rDhvE2u3lQvlBkk+QEn9P+6pVqB6do6ZbvgiRWN3E5aSnjlpBAYQBGlRr3H1cQgJPnMCh3JFcam2Pk4gprL+OXrVNu8Ty6Usx3G2AMHeqlqMs0fhDoR4qnWvG4mkb1yocXedCSTTXB4hwJdqsdyiuRfwrZ0hcUDW0NVETjRHpU7C9pOU1Eb1IWWmlEt1Vnt5ciwn/ALo/8WprheKhhvUm6i3BDAMOhAI+BqyXxxaRXBuuak10OXDodAMsmQPujUSRBjn5b1zztnfAxV4AhXZLRVpjQFsy5uUhlM88nnFWLG38Qly4ttz9mzHKwDey0aGJG3UbUg7R8AuXrpuEgGANBpCiNKjSwndPMF0NfiMY6etKb6ia3g7Z7ssA4V277JsVdDcBUrvGVo2jY1lb7OrGVmIcFwSCsDK9lRv5XZ36VHvdnL67LP8ALvUc4q9a8JzqPwusjdTs4jdFPnlFb5QcX8cTiJ7vkkb7nAGGSGHjH3gV/wCmXMdYCkHoSOukY4O6kZZ1y/3Zk+NQyggayQdj51ITjrky4V9NDqCCbbISD1IYTO5UVuw/GkVmOVh3ltbbHQ5AtrJmQCJMgHlzHORU1BsdOxED+MvWzMspHXT37U64Hxq691Lbwc0+Jgc0QTMnfaKjYK6i2SqXJc5NM+QAhrplc4AywUJB3zGveDL/AM1h45Wl/wDBz+dV2R4SZbVZJNtcFyC14WrImot291P0FJwixKVj9TfZXM6r1YD4kCu/IIAHTT4VwDhXEbSX7bXCcqurGIMwwPWI0/pXbeEdobWJt95ZbMskElWEEQSII8xQmmTOuUFmSwML1yBSPG44nam2OGlIHt61Ra32LKkuppyk1tt2K2KkVsU1SoIucgS2K2pamtlqxO9SQsVYkVSkQeJWfsz6Ug4Sua04nZyfSVB57c/PWnXEMV4ynVCfnSrs60C8vMFSP8pH5Vmm05M115jWVjHp4j+/jTzCWcmDTTdZ5jVmLdROlJOIN4j76smKULYy9EtgchGUST12O5/rL6F0uqKjfeTWzg9vxO3QZR6nUx7gPjWrFmJ99T+HWctsAjU+IjnrED/Llq5dBLG+hLRSxAG5pgtwW1ge/wBa2WsJ3VvMR4jv5eVKb2LktrtWecnJ4Q1UUuTTjsUAaUXrs1jicTmJNYYWwbrhBz+nOroR2rkaTHHAeHZvtCNOVTcYIpvhbItoB0pXxPeszlulksj6EJr+lScFhidTUPC2c7RyFWMKFWKibx0JITYxk2qTgO0xBANL8a9T8Hh7QAhNeu5+dJLWLTpNmbURiVbFR/EX/wALM5nzmf8AUdKlJh1YgOAQQNegJWSPj+5p9iuC2rms6+pB/Sl+P7Pv93UAD5ADceg6Vf4T4nXGbVr257/2UeLuOpqjsWWuv6CW9wtSzKrEMpUeKSPEBEEajVo2J084qBiLDoPEJWTvDLIJkHlIIIPoan3muWj4gdCD4ucEHf1Uc68Xiw2YEa5+stmz/PVY/wAW9e3qvc45g1JfqeRdST5+Flev8Jw7+1aUHqnh+Q0pbiOxds/3bkeRj6GPqauWOw9ru9AGhWOZT+FlUKSN5DzJE8uVVzDlyzK0o4BZUKNLrMgoQdTEQOfKYpbrdOknZHrx0NdMLs4i84EF7sRfUT4Y5ScpPop1P086OCWGtYmb0gqhAnxcgANNfZmrtxW4wVIbwuiKB0AVB7jrNZWeHIo0UD3V5x2KyctqwkehuphTXDOXJrPsvYUPdu3DFtCB1f8ASsrXAC2rsT8qfBQOlBNDin1KI3zisR4+gutcHReWtdk7KWgMHY0j7MH461ye6asXD/7Wbdm0lp7WttQujdBofZ0ozGBW3KTy2dGxY0pLd3p5iRpS3+F1k1XYPB4RGt2ial2cPFbVtxWRqtIZyAChq8LRWq9d0JqWxcFSx/Ej/FrGsSpjXQiJrZw05LzgfeQn4Gev+I1vvgZiVUA9awuWgmS5rmBhjPJtPoflWN+p01JNbSt8XXxt7/od6tXEUmz4ZIVQCdNgOZ5667bjTzQcZtANtHwGnoNB12HXnVoxzZMPaJ18Kgj+ZIP1qxcoJ/NHBz3iJ3G1XHgOADfanVQSE6EjQt+Q9SaqDw91QfZkTttIH1ZfjXScSy2rIC6ACAOgjlVj4RXZzLCFHaC7lXfRqpmIxO4HPemnFeI5lIPXSq9iLoXUkD1NLXHJc1sjhmu9dA5j8/hVw7J8Lyp3rDVtR5DkKqPCeHNfxQQ6gGTvEDpPXrzFdSuRbt5RyFF7wtpTGTbyhZjL8Umxlwmt+PxetYcLwpuvJ2FZYrCybVwhjwjAZVk1ni7ulMcSoRYpDib1I+WJB7uSHiLvWmeFeVU+Q+lV7F3pNSMBxMgQBOUbcyJjSs3iFLlTuXZlN3LHTznH/b9GFbP4sq5E6ZV+JYr+lLLHHbTuAWCsIGVvCdD571PcZz4YAhddOTyRpry9PSuFhp88GXBOXEBx4gGEkGQORI/I0txfZrD3RIBtk801H+U6VJwqQvTVjG+7E8vIitOB3Gmvd+n/AFDy5DStGn1V1DcqptYEnCM+JLJWOI9i79uTZYXVIghTlaOhU7+41X3c21ZLi3A4zRJOmbcFHHWNREROtdVVuh2rVjMFbuiLihvUA/7e6u/T/wAklNKGqhuXquH/AGZfwag81vHt2KDxJyUw5M6qmp32tzJ5mp01M4t2NDD7JipAAH3gMu2+ugHyrTg+yRuSb9998uVVa2mmhlxuZ09qJq+Gure5xz9Mc4N2pasVeH0WH9SE+LQGGdF9WAPw3rTieIqgmDHIt9mD/KCC7e5fhRx1beEuG1Ytp3gAzPEhZE6cy0EHWNxvNI+7LHM5LMdy2p/oPIVbXdZZ8WML35ZkcYo9xPE7zzBCL0QQfexJPwIqPZtwIFSileZf3p+Zq5y9SMYPo64NKhNU27tUJ2qywIGIasprUWArVicaFGlU5LNuTLEYkLvS29jGefur1pZjMY11sqHb2m5D31Buu905EYlB7THbT6iqnmRfGOOpubGkvFo+Ebsdqi4fGFrjjV1YQTyEcxWkXWuN3ajMimDk8IbTkek6VovYtXPdqclsTmKySSDBUkbD/ajb2HUsPKHnd27uFJhWYMVLjcx0PLSKjcc7QJ3IXN4oAIIIiBBO2p3AjryrDhmNQFrK6LlDZj4Rm2AUdIFVntJiSl2E1ZYbQZgIaZPL8qIwzLaW7ko7u+RXdvF7kE5IIEN4dZ3M7Qat+K7YWyhS5mDrALAHITyI6T0PnVKwqzmuXGISdW3Zm3yrO7fIRNe3HuXGOVSAdMsGIG0k7nXc9eVap1qXUyxtae4Z47ioAncnUD8z0H1pKztcbXf4Ae7lW/G8PW3CZs1zdgp8KeRJ3bXloPlU7g3BXuOACY2YRoVkSDPXofL3StsFkiUp2PktXYrAlFzwTIgZpmPIHYdBTPiWL86nYi8Et6dI05VVsfjZU1zXmcjoVpI1Yh5aBVn4XaFtB51VuFjPcE+tWjFXcq+lFnHBY+Ua+IYuar+LxVScZitJpBiMTJpqa23kiTUVhGV25WXDr3jYEkDLMj1FQDezMFXUnlt9ac4ThrBQdM/QESekTv6DXpWqzSTvqlCKMNuqhB4bNt3CqwOYAg/fUa7RJHppp8K3WcMU1WWUk+ydQJ6bHSBtyrTcxSW2Vc6q7bKSoJI5ETE+lSLTjNzRvkf10nzrxuootoeyaLYyjNZQ0wdzOso2YdGGXkD9D0rNLgQ6oV5DmCPIjSomFvZTBWJMyJKk6ddvSmNu/wAt/XWubOxxfsPsTNq3Qdq9rT3anbQ+/wCo1+NEsvP4wPmKavUODzhP6iSpUl1JAFamu/8AL5fxMJ/7sSJ+RoGJ6iPmKwuYu3ltqD4syCCDqFaTBiDtXovDNVGyVsnw9nH2MdtTgkvc5rxS/wB5iL7n715/gGKj5KKjO4USdBUe1jM3sjMxLEx1LE6nkJpnguAG54rje4CQPjv7/hXo4VvaihtIiYZTc1AhfxNt7hz+nnV04N2vt4e0LYw9p43bKxLHqxynX3/CoVnhdsakZj1YzU22nQCkWnnnc549l/rJdkcYSOsXmgUgx3Ewp0p1jT4aql22C5k69KsteOo9SyeNi3c6TUDi14RkUlrh2ynQDqajNcdrrLh2JC+2T7KnoPOoxxT2gy5YaQHuqC8Tudvajr/Ss3LZqxgyxRdclrMHJ1ZV006MfP8AI1jjMYMwsvNlMskL4ifJo2WKyW+EhMP9pceWNw6hRIltdXbUaflXmVcKBmHe4h9QhOp/x3DyX/YUyRDZ5/EG5NnD+BBGdpCs8zov4V6nflWF7GC1NnDAG57L3Ilbensr1f6c6wTh6IjYjFvEmSVlSSdktKCPh7zpWjglm8zsbQyZzoh8RA2GYx7UAcp09aZLgVszvYe3hkBuLnuP/d2/vuZ3J5LpqfhUTB8LuN42YAgEk6BEU6kTvl0H73FugYm6X+2YkAsjFssTmUNliNhER4YG1YcTxRvstoHu7MEtrLMw1h4Hh5QII57jRlkXPBAN7vbi5VzpaYZWMqD1GUg6GAYMHYkaxU3EXu7tzlW0TKq8k6xyXMdfONJneKlXFtWLWc5So0VVZSSeQEEwNCZPr6qhauXn7y7vsqAQEG4AX7o0295p1hkcoxwGCt5VliGIltAwzH0Mj4HmatvY6xmvNHsW1EHUZmbSQDsAAV66nyqvYnEpZTQBrjbKdlH4m6+Q5+dS+wPEyty4pPt7E82E6D3GksztbGh1wW7tE4IlduY/OqLiL2pFWHjmMK7VSsbjYJAOvyFVUx3PJtm1XFZLj2TwWcM/nA/frW3iN8iR0rV2Hxn/AC5HME+U6nUdRqPjWfFroM8jVFi+MsrbayIMXijEUnxOJgRzqRjrmUkmkzvJk10K4cGG63HBK4e/2qnzP0NMe1XE2tYNihykhRI831+WnvpVgP7xeWsfKs+1l8dyyZgWtFC4U6iGBnTX2WBmutp7Eq5RzycXUQk7IyxwRzjbmCZTcgi4ozFQxWYBKXB7SurH2kaZUxsad4PtVba2zXGZ23IhWE7HLlAK7ey6jc+KtF3F3rbXFJ/i7K3LodWyKyxrmYwEecxaSAc+bc1HwmCsYnF32KshVLaJb1t3gwAzQpYQUS33Y+5JUke1PKv0ldyxJG2Fso9C38K4qlxRkYNAE6gkcxPnTVL1csu8Pv4Ve+coxDZc+HJZo/GxC5GTMCvigkg9Ks/Ae1qXAqs4LeQK/FTtpGokeYryWu8Fsq+OvlfudCrURlwy328SJI5/vati4qA2bZdT6RP0pcuVt/cR+ta+IMVsXBMz4Z/mIX86zwo0tkEoZ3vanF+ueWn6eqfqUbtRGz48beXlenZNfymR0xd59e8yBtQFABAOwzHXSsf4WNQWzc2JJJjbU1IQaV7Xtq9JTVxCCX2McrJS6sS2eGKmigASToI3Mn50xtJArO5A1Og6nSoF7jdtdiWP+H9TWjAm5E8VtstE+v5Cq6vGHuXFUeEMY01Pxpr/AANvmubzYkn60jb7E4Ov4seGqZxNRmOk/vrVyxp8JqicTY5j6/v961muWTXSRraPaRlska5j4twSZJVuu/tVtGNU5LFsG0WBnPAIAichOjM2bQ68zqYFQziW9f09378xWRuAiGCsN4MEevl6iB5ms6RpM8fwu3nW3ZUi6oBZgSBbB53OZYgaDcxMgCaW43NhLhe6bT94APFo5yTrBMjeNDGnM6VPw142ixtnRipZLskaAAFbntKSoABbTbU0p4dYVsU93GuoefsluQqmNiPu5QICiY3M6CnXuVt9jJcQuIvF7zEBQO6XKcqKRrA3zyvtQQdNtAN/EuIkzh8LKqAO+ujTRtQlvyI5neDyBJlcZbv7ncWgpKgNdusA4tjcKv4nYDaYA85Kw8fw7+GBurdZAojxkeZAUqASSZ8MRvpEyZ9SDfhMDbw9rvLvgtroBpLNrooPtMY35RyA0UNiLmKu943gQaW7YJACzIJPznc+kCvMfee49p76uUUEQRlWCCQ0AaGcsyuoimZ4rYs2muCbjAaLtrtLMJEDqDtT579yMELj+CS1Zm4TnceG37ROvtNOqga85kRFY4PG3YEoreTQ0fHUemao9jBXLr97eMu0EdFHKOQ8hy9ac464mEt5nhnI8C+fU+Q61LxjHcF6lUxOGY3iLjEZpYswy+7y6dNKeYbA5VzLoqicy7ADzpVhbT3XNy5rOsbc+nIeVNb3Dra2i7wqxsDE+4aGml0wQvU03+K3MQZ2QaAxq0c/KtVjAopzOBA1P7NLsBjWGibDr6z6VO4piLt1IPLXQb1G3bwuB9+5ZZqt8ffvgU9nbLsI/Xzp1fxPeRA186Q8LRABJhjvOlNr1wW7eaZgcv6Us4JvhDV2SinyJuP2GVgCR6DypUqTtW64zXXJOpn4RU6xgoq9PauTO/jlkg2sE59lTpzFI+Nh++vMQ0sLZkdQuXU8v1NXx+JWrCjOwUnYbsepCjX3mKonaDji3LrC0MgyeJnILE5pEBRA0iFE8zOmjQbfJDaTSJVw30Vu7Y3bToVa2517s7DMNjDsxOwhjrrUm1xaxiVVHUW3S3cDG7oS4w4W2wcQQ63EXePbaaVWMQrW7jWyFlGDWxqMhVQVP4TLP4gdkJMxTDiXd3ASUh7S3s+VocMmoyOBDagzI3P3eVyZQyx93jlVmsOjwoVU1Qi4cOpLLBymDdzQ8jMp6xUDG4LCYguChweIDEgBSGyrLEKgOW85COJUjxFNtar99r+FDoGPd5zazKNCwZTraO0lVIZYmN21FWC12pw97wY23Ad3YNAuWQ1zIJB0ZICsSCJ1NSKR73GsRw91R7iX0YSBPiC6Rn/A0EaGefSrHb7SWcTYJtt4gULIdGADKZjmPMSKofGeEjNbNu4bitbTKS2bYZXUHyuBo8iOtJxYuI0KGDCYyzPQ1zbdBVOxWpYknn6l6ultcX3OsY7tJZs+04noNSfQCly9p7l3+5tkL+N9PgN6qfZ/A/8AMXFukOwAmddYBO/MTFW1rgUV09y7IyuLfVmu6rHV2LHz/SoGOxiWxLED6n0HOl/F+1SrItwx+Q/U/KonC7ffDvGlmmDPL05ARWa+7ZHc+RZ2KmO7Bpu8RuXWhPAPmY8+VTrHafEqIFyY/EAx95ifjW3B8Hd7n2SyPxTCj/u5+6aeWuwtsibjsWO+WFA8gCCaiic5ctHS1K0/lwlVLlrk73jR4TXO+LX/ABkHTXWfz6fTzFdFxaytc+47hZbxeFuTDSosWUV1vBCUfv6b8/XXo1Zx9fn8tfWD5moQxBQw+nQ7D3fh19xqQtyfh6afOB6yp025ZWsGgzj9/uP9J0+9WF5QQVYArzDARPmCIn/KfXSvWf6fI/GBHPxLt1rUzfvaBPlsPSV3MCoTAXjBNZJOGuGz+JGlrZgaTOq6HnO++xqPe4wxxCNjUIVB9mFGZM0jxnUz+WnKmhH9P6Af6epka1rdNCNCDuCJB92x+Rq1e4mDbxHj1sWx3eW67mEAMyT1G8bfGoVngmk3CxuGZIOUDyAG49Z91Qr3BQGz2j3bA6c1+eo9KzbtBftAi6mboy/nyplHHQjPqeHiRwpCh5gRBEkDlI2+lRGxQv3u8ukkEaTsIjQDaKjcMwRxFwlzA3J5nXYVY34UCOQA2H6UzSj9SE2yRgrCRmLAqNarfFOINibkLog2/Wo+LfxlU15aVjYvXLROmhiamMcckOWeBzgOHcgJqRxTGrYt5QJY8qiYXtMiLqCGjpPwpJfxRvXCzHeoUW3yS5JLgywmHZ2kzv8AGmqcJzCtvDcODAFTuI4ruE89hUyfOECRXmHcMQYM1Ls8RUik9y4bjEnUmmmDwMwProKaUeORYsp/F8SXxN8zoptgKRmGypr+GI3019aW38MGgsDbZgCA/skESIblp+KPWnHEMLluYgmQRd26gZj8NBqKmi0AuS7bBCDxsJcLkw93Jm01I79AJkeGJ0q2PoVSSxn3f8FPuYd7Z5qYOuxgiD6ggkdN6ccL44ruBidQcwkjw+K6HltQREvt+KNKYP2fbu3eyQLas8W7kspVWOW4G+7KgeIbtInUAJsVw0ZoYGy5EgNBVgRIKONCCPdrvTCFqFzMoUkspvC5yD//AHBQOxBhwwA16svWaT420EtKUnMbdtSMohiwuMcwPtQQsT1noaV2cdew5CkwsryB8IuK8KTsCyg9DApxhsYt1bQESGtDedfFMDlrOm/xoXUXuLGuW2JynunBaAYyaldFM+A+FhBMeLesf+K3LZKtPPRlnQnQ79D11jeDUziHCgzXMsBsyxy3QsdfMj3mKVLeKjK6505Azp/Id1Py6g0DD3Adp0Fw3DIDbrAMELEqfXWCB9K0cT7VNe0UlV1B0Ev4QASZ6jb36mag8P4Eb7fYmR97Noy7+1yO2498bVc+D9hbaQ13xnpsP1NBBVOF8FuX2OQHUAFiIAIyEmT5qfjV74N2Rt2kbOxcs05YhNyRpMnQ85/R1ZsKoAUAAchpt/tXpbp+/wBaNqfUHyehQogAADYCI+VYm4Oo+E/SoOM4mqTzI5AiBrEMx0Gp2EnyFQwb7+JQ8HbIunuJBJ9ZqckHfCKWcU4QtwGmleVWWZKHiOzhkgiV/e1abfZpl2kry6r6H8q6A1sHevBZHSk2IfzGUdezx/20g9dPZOp20PSsh2bPT9+7b1Hwq7d2OlZd2KXy0HmMpB7Nnp+/P9dKD2ZNXfuxRkFSoIPMZSR2V8qwu9kvKrzloyim2ojezmeI7BTqsqR00rTd7P4hVK7g8+ddR7odK8NkdKNqI3M5Vw7siFXUeLnW7FdmoU6V0t8KvSsGwa9KHEnczijdk7jHRa1XOyFwbAmu3DAp0rBsCnSpIOJYfAXrewNR8bg71wy8mu0XeFW/w1Hbg1o/dowg3M43a4Yw5Gp+FsMNxXTbnA7X4ajPwa1+GoaySp4OXcXHeQCgMc419AeVQ8LbdCJGZZk7Zj4O7kk6MVQtA01yzMV1F+BWvw1p/wCBWulMuBXyct7gBYzFSLdsXBljMXZ0d3B9rKtw+fj9qpF7CwcuIUBWu5m3ZPs7WTKY5ykxpvvvHU17NWHEMk9ORHmCNQfSqb2o4UuHvG2jOVS1cKZjJXNYvAgEQeQOsmRvvTp5EZRLnCCLj27ZlDdyotzxJlKFgdNdRl1XXXmaS3cIAwKzafRgr7a6gq/6x61cxYHeJGmfu2MQNXwwLR5EsdNtaTYqyGz5hOWyhH/8x/qNQhYvOSFg+JkTbuiGPNhvoRr/AJt6m4Dhme6q+YJnpmAPLz/c0lvXMkCAyk+y2oHod135EU94U5t4k2wSVTIRm1PtKcpI3XX5CpxwM/VFr7OYBFe66gAPcYwAABJJAUDYRGnKnpYD0pT2eP2bfzn5GlK4hsTfuJdY5E2RfCp/mjU79amK4JlLc8oZ4vtCCSmHXvWG5GltT/if8hUbvLiqzXrpbNuijKvkqx4mmdp16VOtWgohQABsBoNqvP8AZ9wCy1sYllzXQ7BS2oSNJQcm896GyEJOyn9mb32W/jgUtrBtYbY+TXo23PhG06xtXR73ClMAKFCqFAXQACdgPWp6bV7V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hQSERUUEhQVFBUVFRgXFxcUGRQUGBcaGBQXGBgXFRcXHScfGBojGRQXHy8gIygpLCwsFx4xNTAqNSYrLCkBCQoKDgwOGg8PGiwkHyQsLCwsLCwsLCoqLCwsLCksKSwsLCwsLCwsLCwsLSwsLCksLCwpLCwpLCkpLCwpLCwsLP/AABEIALwBDAMBIgACEQEDEQH/xAAcAAACAgMBAQAAAAAAAAAAAAAABQQGAgMHAQj/xABFEAACAQIEAwUFBgMGBQMFAAABAhEAAwQSITEFQVEGEyJhcTKBkaGxI0JSwdHwFHLhBzNiksLxFSRDgrJUc9IWNFOTo//EABoBAAIDAQEAAAAAAAAAAAAAAAACAQMEBQb/xAAwEQACAgEDAgQEBgIDAAAAAAAAAQIDEQQSITFBBRNRYSIycYEUQpGhweGx8AYVI//aAAwDAQACEQMRAD8A7jRRRQAUUUUAFFFFABRRRQAUUUUAFFFFABRRRQAUUUUAFFFFABRRRQAUUV5QAi7c4o28BiGBgi3p6kgfnXz9iMY7MzTPij9nbmK7z/aLbLcOvgAnwg6dFdWPyBr59XEFWg+ydZAk6qNRSSN+kjlPBvt8Sfr5Vv8A+KuuhkfvypVdxskSNJB33idNdpmslxix4lPr1193OaXLNrivQcpx5xzPxNb17RN1PxmkAv2/MfGfMaT5V7gbqEnOQNNJMD61O5iuuGM4LhwziyuT3jlRAjbcsAOR0gk+6o13H33uP3LILYYhS6lmI6mGApBbvQdDp4QPg1WHs7/cKesn4maeMsnP1MVHlGIt4s/9dR6Wk/MmvVw+K/8AUkeiWx+VMbykqQCQY0IjT470mHG3snLfE66Muh+HOmclHqVVVTtT29fTv9iYmFxX/rb4/lKr9BW5LWI547F//tf8jW21iAyhlMgiQQT+/wDagqTt+tNwZ3uyd0ooopBwooooAKKKKACiiigAooooAKKKKACiiigAooooAKKKKACiiigArC5tWdYXNj6VDBHEsVx7FXnIN12JJESFHPbYDTlVUu8OvXR3ptC4IbUP4oR8niBJI1084MbGrHg7U3hvu2wnkd/Ko/CcReW3C21uWwt2VDgNlbEMGeCNDmIUbiFOmtR4dJz3bufqdrxaEaVDylj6CS5wa4nt4W9CZpyOCIBAJIUagEjUaGefJbj8P4ipW7aIOXKUkgwDB2JaCDEedXZOIXZPeWLhci6n2du02UM+ZQGRpVkVSCpGhBJ1JrHiPHrLi4qm5acl8txke2tu49juQvhBZIRVO5gE6aV03XB/l/Q4ausX5mc8NjpdX3rcH0BrccBppdsnn7ZX4Z1Gvvpl2vxqXWstbdWC2VRgvJ1AzttJzFpk+Y5Cq+TTR0lbXQtWrtXckreK+1pEQZkaTzWetWDgnae1btLbbMWXSFVm56HTrpSHhXC3v95kBOS2XMCdql9lf74/yH6isz08Yt7X06jW2SnFOS6/wWZ+0i8rV73qF/8AIilvEeLC6INliD+JkHzExTO7aBqLcsVU4lMZ7XlC3g+Ke02SVVXaBnJyrJjMSokcpgc55V0+x/Z5jonvcLrqI74iPWBNVjsd2YTG4g2rhITIWMaHRht6zHvNdv4fgUsWktJOVFCrmYsYG0ltTVKjteOxpttjalLHxd/f3JlFFFSZwooooAKKKKACiiigAooooAKKKKACiiigAooooAKKKKACiiigArC4sis68NAHFe1fBrnDir3CHW4zBcilthJzL6a89RVZ4f2xNlMotlhluAHMQCLjM85YgEFhtuFA03rq/wDajYDJhp//ADMPjZf9K5xw/gttrNstpJCkgiQITXKfajMdvKnjBaerzILOX0f3OnXa9fPyrn8q4aX0QtbtNaZL1o94iX2uuZysVa4i7CQWGdSOWh66Frh+1GGDlhdaCznKFuIZZrbh5ggMotlJ1MkRImsH4CoHiyiDlOYaSSYjeRlUtMDQjrUa9wBdjaQ+EMcoEhTEHwwedJ/2KXzQNL8Ei/ksX3QytcSs3wC7WcrLazIz2mykpeOREIDKRea3I1nfRarfbHhtq2LJtZNRcW5k2z5hc15SEvqunJRWdzszaB8QuLG4zenJwSPjXv8A9KWmBKs4jckAgepH71q+vxGlNcszS8F1KWeP1NPY7iaWe/zzDWWiOo9401/etQuzH9+x/wADf+Qrc/ZkgwlwMeg0qdwjgdyyxZxusCCDzB1rViCUrV+bBz73JYpf5cjRjUS61MP4Jm5hfn+lYnhCfeLH35fpFZ1gzFs/sjsfb3X6WgP8zD/411Oa472Qs93irS2iyBnAMM2o89da7DFUS6lkXwZUUUUowUUUUAFFFFABRRRQAUUUUAFFFFABRRRQAUUUUAFFFeE0Ae0UUUAFRcfxBLK5rhgbdSfQVKqrf2gWybCf+4AfeDSWScYtotqgpzUWI+23GP4lEWyjEpczS0LpkZef83yqpWUuW0Vcu0GGWRJiSD8Nj8KcCAJ2gjyHsbaek1Qe1fajEWMUypcOXKvhYAjb+nWq52TsgqvudHTyq0s3bjPYsq43RVdcyrlgCPuMSAZ38LMvoB0FZWcYmbMHykWlVQymAyshBkSIGWfcemtMt9v7h0uW0ceUqalW+2FhvaS4h8ocfkayyrtj7nXhr9HZ1zH/AAXPDBC1kCSDdPhBFxVLW7OZOcqDmE9Ad4pZYt/Yk8yp9+h1+Q1ilFrjFhvYvLJ5NKH4n060wsY5cjKzbzB0g6H72xJJqt7n1jjqXxdWP/OxPp/lkjjfB1sYmyU2YkGdfEsAn3hhpUl6XcQ40b16yCIyGSepbLJHl4R86nuf2dK7FKsjpqvN64/bPH7Hi5xzdNd8/v3PZrG5Wp8WvWfTWtRxJ5L/AJjHyE1O9A6pLqWXsXbnG2vLMfgprq1cAfEOCCGKkajJKn4gzXd+HT3VvMZORZPU5RSyeSEiVRRWq9eikbJC7eArUuMFKsdjpNLziTWeV2GaI1ZRaP4oUDFDrVbS6x51ItuaFdkh1YH3fivFxKnY0hxmIIQmoOCx57lmn7x3JGw+Qo89IZUNrJbf4kdaBfB51zjEdomB3NNeF8XZrAYnYsOWnijUn30zuSWSfwzLg2LUc6wbHr1rneM480nX4/1rDhvE2u3lQvlBkk+QEn9P+6pVqB6do6ZbvgiRWN3E5aSnjlpBAYQBGlRr3H1cQgJPnMCh3JFcam2Pk4gprL+OXrVNu8Ty6Usx3G2AMHeqlqMs0fhDoR4qnWvG4mkb1yocXedCSTTXB4hwJdqsdyiuRfwrZ0hcUDW0NVETjRHpU7C9pOU1Eb1IWWmlEt1Vnt5ciwn/ALo/8WprheKhhvUm6i3BDAMOhAI+BqyXxxaRXBuuak10OXDodAMsmQPujUSRBjn5b1zztnfAxV4AhXZLRVpjQFsy5uUhlM88nnFWLG38Qly4ttz9mzHKwDey0aGJG3UbUg7R8AuXrpuEgGANBpCiNKjSwndPMF0NfiMY6etKb6ia3g7Z7ssA4V277JsVdDcBUrvGVo2jY1lb7OrGVmIcFwSCsDK9lRv5XZ36VHvdnL67LP8ALvUc4q9a8JzqPwusjdTs4jdFPnlFb5QcX8cTiJ7vkkb7nAGGSGHjH3gV/wCmXMdYCkHoSOukY4O6kZZ1y/3Zk+NQyggayQdj51ITjrky4V9NDqCCbbISD1IYTO5UVuw/GkVmOVh3ltbbHQ5AtrJmQCJMgHlzHORU1BsdOxED+MvWzMspHXT37U64Hxq691Lbwc0+Jgc0QTMnfaKjYK6i2SqXJc5NM+QAhrplc4AywUJB3zGveDL/AM1h45Wl/wDBz+dV2R4SZbVZJNtcFyC14WrImot291P0FJwixKVj9TfZXM6r1YD4kCu/IIAHTT4VwDhXEbSX7bXCcqurGIMwwPWI0/pXbeEdobWJt95ZbMskElWEEQSII8xQmmTOuUFmSwML1yBSPG44nam2OGlIHt61Ra32LKkuppyk1tt2K2KkVsU1SoIucgS2K2pamtlqxO9SQsVYkVSkQeJWfsz6Ug4Sua04nZyfSVB57c/PWnXEMV4ynVCfnSrs60C8vMFSP8pH5Vmm05M115jWVjHp4j+/jTzCWcmDTTdZ5jVmLdROlJOIN4j76smKULYy9EtgchGUST12O5/rL6F0uqKjfeTWzg9vxO3QZR6nUx7gPjWrFmJ99T+HWctsAjU+IjnrED/Llq5dBLG+hLRSxAG5pgtwW1ge/wBa2WsJ3VvMR4jv5eVKb2LktrtWecnJ4Q1UUuTTjsUAaUXrs1jicTmJNYYWwbrhBz+nOroR2rkaTHHAeHZvtCNOVTcYIpvhbItoB0pXxPeszlulksj6EJr+lScFhidTUPC2c7RyFWMKFWKibx0JITYxk2qTgO0xBANL8a9T8Hh7QAhNeu5+dJLWLTpNmbURiVbFR/EX/wALM5nzmf8AUdKlJh1YgOAQQNegJWSPj+5p9iuC2rms6+pB/Sl+P7Pv93UAD5ADceg6Vf4T4nXGbVr257/2UeLuOpqjsWWuv6CW9wtSzKrEMpUeKSPEBEEajVo2J084qBiLDoPEJWTvDLIJkHlIIIPoan3muWj4gdCD4ucEHf1Uc68Xiw2YEa5+stmz/PVY/wAW9e3qvc45g1JfqeRdST5+Flev8Jw7+1aUHqnh+Q0pbiOxds/3bkeRj6GPqauWOw9ru9AGhWOZT+FlUKSN5DzJE8uVVzDlyzK0o4BZUKNLrMgoQdTEQOfKYpbrdOknZHrx0NdMLs4i84EF7sRfUT4Y5ScpPop1P086OCWGtYmb0gqhAnxcgANNfZmrtxW4wVIbwuiKB0AVB7jrNZWeHIo0UD3V5x2KyctqwkehuphTXDOXJrPsvYUPdu3DFtCB1f8ASsrXAC2rsT8qfBQOlBNDin1KI3zisR4+gutcHReWtdk7KWgMHY0j7MH461ye6asXD/7Wbdm0lp7WttQujdBofZ0ozGBW3KTy2dGxY0pLd3p5iRpS3+F1k1XYPB4RGt2ial2cPFbVtxWRqtIZyAChq8LRWq9d0JqWxcFSx/Ej/FrGsSpjXQiJrZw05LzgfeQn4Gev+I1vvgZiVUA9awuWgmS5rmBhjPJtPoflWN+p01JNbSt8XXxt7/od6tXEUmz4ZIVQCdNgOZ5667bjTzQcZtANtHwGnoNB12HXnVoxzZMPaJ18Kgj+ZIP1qxcoJ/NHBz3iJ3G1XHgOADfanVQSE6EjQt+Q9SaqDw91QfZkTttIH1ZfjXScSy2rIC6ACAOgjlVj4RXZzLCFHaC7lXfRqpmIxO4HPemnFeI5lIPXSq9iLoXUkD1NLXHJc1sjhmu9dA5j8/hVw7J8Lyp3rDVtR5DkKqPCeHNfxQQ6gGTvEDpPXrzFdSuRbt5RyFF7wtpTGTbyhZjL8Umxlwmt+PxetYcLwpuvJ2FZYrCybVwhjwjAZVk1ni7ulMcSoRYpDib1I+WJB7uSHiLvWmeFeVU+Q+lV7F3pNSMBxMgQBOUbcyJjSs3iFLlTuXZlN3LHTznH/b9GFbP4sq5E6ZV+JYr+lLLHHbTuAWCsIGVvCdD571PcZz4YAhddOTyRpry9PSuFhp88GXBOXEBx4gGEkGQORI/I0txfZrD3RIBtk801H+U6VJwqQvTVjG+7E8vIitOB3Gmvd+n/AFDy5DStGn1V1DcqptYEnCM+JLJWOI9i79uTZYXVIghTlaOhU7+41X3c21ZLi3A4zRJOmbcFHHWNREROtdVVuh2rVjMFbuiLihvUA/7e6u/T/wAklNKGqhuXquH/AGZfwag81vHt2KDxJyUw5M6qmp32tzJ5mp01M4t2NDD7JipAAH3gMu2+ugHyrTg+yRuSb9998uVVa2mmhlxuZ09qJq+Gure5xz9Mc4N2pasVeH0WH9SE+LQGGdF9WAPw3rTieIqgmDHIt9mD/KCC7e5fhRx1beEuG1Ytp3gAzPEhZE6cy0EHWNxvNI+7LHM5LMdy2p/oPIVbXdZZ8WML35ZkcYo9xPE7zzBCL0QQfexJPwIqPZtwIFSileZf3p+Zq5y9SMYPo64NKhNU27tUJ2qywIGIasprUWArVicaFGlU5LNuTLEYkLvS29jGefur1pZjMY11sqHb2m5D31Buu905EYlB7THbT6iqnmRfGOOpubGkvFo+Ebsdqi4fGFrjjV1YQTyEcxWkXWuN3ajMimDk8IbTkek6VovYtXPdqclsTmKySSDBUkbD/ajb2HUsPKHnd27uFJhWYMVLjcx0PLSKjcc7QJ3IXN4oAIIIiBBO2p3AjryrDhmNQFrK6LlDZj4Rm2AUdIFVntJiSl2E1ZYbQZgIaZPL8qIwzLaW7ko7u+RXdvF7kE5IIEN4dZ3M7Qat+K7YWyhS5mDrALAHITyI6T0PnVKwqzmuXGISdW3Zm3yrO7fIRNe3HuXGOVSAdMsGIG0k7nXc9eVap1qXUyxtae4Z47ioAncnUD8z0H1pKztcbXf4Ae7lW/G8PW3CZs1zdgp8KeRJ3bXloPlU7g3BXuOACY2YRoVkSDPXofL3StsFkiUp2PktXYrAlFzwTIgZpmPIHYdBTPiWL86nYi8Et6dI05VVsfjZU1zXmcjoVpI1Yh5aBVn4XaFtB51VuFjPcE+tWjFXcq+lFnHBY+Ua+IYuar+LxVScZitJpBiMTJpqa23kiTUVhGV25WXDr3jYEkDLMj1FQDezMFXUnlt9ac4ThrBQdM/QESekTv6DXpWqzSTvqlCKMNuqhB4bNt3CqwOYAg/fUa7RJHppp8K3WcMU1WWUk+ydQJ6bHSBtyrTcxSW2Vc6q7bKSoJI5ETE+lSLTjNzRvkf10nzrxuootoeyaLYyjNZQ0wdzOso2YdGGXkD9D0rNLgQ6oV5DmCPIjSomFvZTBWJMyJKk6ddvSmNu/wAt/XWubOxxfsPsTNq3Qdq9rT3anbQ+/wCo1+NEsvP4wPmKavUODzhP6iSpUl1JAFamu/8AL5fxMJ/7sSJ+RoGJ6iPmKwuYu3ltqD4syCCDqFaTBiDtXovDNVGyVsnw9nH2MdtTgkvc5rxS/wB5iL7n715/gGKj5KKjO4USdBUe1jM3sjMxLEx1LE6nkJpnguAG54rje4CQPjv7/hXo4VvaihtIiYZTc1AhfxNt7hz+nnV04N2vt4e0LYw9p43bKxLHqxynX3/CoVnhdsakZj1YzU22nQCkWnnnc549l/rJdkcYSOsXmgUgx3Ewp0p1jT4aql22C5k69KsteOo9SyeNi3c6TUDi14RkUlrh2ynQDqajNcdrrLh2JC+2T7KnoPOoxxT2gy5YaQHuqC8Tudvajr/Ss3LZqxgyxRdclrMHJ1ZV006MfP8AI1jjMYMwsvNlMskL4ifJo2WKyW+EhMP9pceWNw6hRIltdXbUaflXmVcKBmHe4h9QhOp/x3DyX/YUyRDZ5/EG5NnD+BBGdpCs8zov4V6nflWF7GC1NnDAG57L3Ilbensr1f6c6wTh6IjYjFvEmSVlSSdktKCPh7zpWjglm8zsbQyZzoh8RA2GYx7UAcp09aZLgVszvYe3hkBuLnuP/d2/vuZ3J5LpqfhUTB8LuN42YAgEk6BEU6kTvl0H73FugYm6X+2YkAsjFssTmUNliNhER4YG1YcTxRvstoHu7MEtrLMw1h4Hh5QII57jRlkXPBAN7vbi5VzpaYZWMqD1GUg6GAYMHYkaxU3EXu7tzlW0TKq8k6xyXMdfONJneKlXFtWLWc5So0VVZSSeQEEwNCZPr6qhauXn7y7vsqAQEG4AX7o0295p1hkcoxwGCt5VliGIltAwzH0Mj4HmatvY6xmvNHsW1EHUZmbSQDsAAV66nyqvYnEpZTQBrjbKdlH4m6+Q5+dS+wPEyty4pPt7E82E6D3GksztbGh1wW7tE4IlduY/OqLiL2pFWHjmMK7VSsbjYJAOvyFVUx3PJtm1XFZLj2TwWcM/nA/frW3iN8iR0rV2Hxn/AC5HME+U6nUdRqPjWfFroM8jVFi+MsrbayIMXijEUnxOJgRzqRjrmUkmkzvJk10K4cGG63HBK4e/2qnzP0NMe1XE2tYNihykhRI831+WnvpVgP7xeWsfKs+1l8dyyZgWtFC4U6iGBnTX2WBmutp7Eq5RzycXUQk7IyxwRzjbmCZTcgi4ozFQxWYBKXB7SurH2kaZUxsad4PtVba2zXGZ23IhWE7HLlAK7ey6jc+KtF3F3rbXFJ/i7K3LodWyKyxrmYwEecxaSAc+bc1HwmCsYnF32KshVLaJb1t3gwAzQpYQUS33Y+5JUke1PKv0ldyxJG2Fso9C38K4qlxRkYNAE6gkcxPnTVL1csu8Pv4Ve+coxDZc+HJZo/GxC5GTMCvigkg9Ks/Ae1qXAqs4LeQK/FTtpGokeYryWu8Fsq+OvlfudCrURlwy328SJI5/vati4qA2bZdT6RP0pcuVt/cR+ta+IMVsXBMz4Z/mIX86zwo0tkEoZ3vanF+ueWn6eqfqUbtRGz48beXlenZNfymR0xd59e8yBtQFABAOwzHXSsf4WNQWzc2JJJjbU1IQaV7Xtq9JTVxCCX2McrJS6sS2eGKmigASToI3Mn50xtJArO5A1Og6nSoF7jdtdiWP+H9TWjAm5E8VtstE+v5Cq6vGHuXFUeEMY01Pxpr/AANvmubzYkn60jb7E4Ov4seGqZxNRmOk/vrVyxp8JqicTY5j6/v961muWTXSRraPaRlska5j4twSZJVuu/tVtGNU5LFsG0WBnPAIAichOjM2bQ68zqYFQziW9f09378xWRuAiGCsN4MEevl6iB5ms6RpM8fwu3nW3ZUi6oBZgSBbB53OZYgaDcxMgCaW43NhLhe6bT94APFo5yTrBMjeNDGnM6VPw142ixtnRipZLskaAAFbntKSoABbTbU0p4dYVsU93GuoefsluQqmNiPu5QICiY3M6CnXuVt9jJcQuIvF7zEBQO6XKcqKRrA3zyvtQQdNtAN/EuIkzh8LKqAO+ujTRtQlvyI5neDyBJlcZbv7ncWgpKgNdusA4tjcKv4nYDaYA85Kw8fw7+GBurdZAojxkeZAUqASSZ8MRvpEyZ9SDfhMDbw9rvLvgtroBpLNrooPtMY35RyA0UNiLmKu943gQaW7YJACzIJPznc+kCvMfee49p76uUUEQRlWCCQ0AaGcsyuoimZ4rYs2muCbjAaLtrtLMJEDqDtT579yMELj+CS1Zm4TnceG37ROvtNOqga85kRFY4PG3YEoreTQ0fHUemao9jBXLr97eMu0EdFHKOQ8hy9ac464mEt5nhnI8C+fU+Q61LxjHcF6lUxOGY3iLjEZpYswy+7y6dNKeYbA5VzLoqicy7ADzpVhbT3XNy5rOsbc+nIeVNb3Dra2i7wqxsDE+4aGml0wQvU03+K3MQZ2QaAxq0c/KtVjAopzOBA1P7NLsBjWGibDr6z6VO4piLt1IPLXQb1G3bwuB9+5ZZqt8ffvgU9nbLsI/Xzp1fxPeRA186Q8LRABJhjvOlNr1wW7eaZgcv6Us4JvhDV2SinyJuP2GVgCR6DypUqTtW64zXXJOpn4RU6xgoq9PauTO/jlkg2sE59lTpzFI+Nh++vMQ0sLZkdQuXU8v1NXx+JWrCjOwUnYbsepCjX3mKonaDji3LrC0MgyeJnILE5pEBRA0iFE8zOmjQbfJDaTSJVw30Vu7Y3bToVa2517s7DMNjDsxOwhjrrUm1xaxiVVHUW3S3cDG7oS4w4W2wcQQ63EXePbaaVWMQrW7jWyFlGDWxqMhVQVP4TLP4gdkJMxTDiXd3ASUh7S3s+VocMmoyOBDagzI3P3eVyZQyx93jlVmsOjwoVU1Qi4cOpLLBymDdzQ8jMp6xUDG4LCYguChweIDEgBSGyrLEKgOW85COJUjxFNtar99r+FDoGPd5zazKNCwZTraO0lVIZYmN21FWC12pw97wY23Ad3YNAuWQ1zIJB0ZICsSCJ1NSKR73GsRw91R7iX0YSBPiC6Rn/A0EaGefSrHb7SWcTYJtt4gULIdGADKZjmPMSKofGeEjNbNu4bitbTKS2bYZXUHyuBo8iOtJxYuI0KGDCYyzPQ1zbdBVOxWpYknn6l6ultcX3OsY7tJZs+04noNSfQCly9p7l3+5tkL+N9PgN6qfZ/A/8AMXFukOwAmddYBO/MTFW1rgUV09y7IyuLfVmu6rHV2LHz/SoGOxiWxLED6n0HOl/F+1SrItwx+Q/U/KonC7ffDvGlmmDPL05ARWa+7ZHc+RZ2KmO7Bpu8RuXWhPAPmY8+VTrHafEqIFyY/EAx95ifjW3B8Hd7n2SyPxTCj/u5+6aeWuwtsibjsWO+WFA8gCCaiic5ctHS1K0/lwlVLlrk73jR4TXO+LX/ABkHTXWfz6fTzFdFxaytc+47hZbxeFuTDSosWUV1vBCUfv6b8/XXo1Zx9fn8tfWD5moQxBQw+nQ7D3fh19xqQtyfh6afOB6yp025ZWsGgzj9/uP9J0+9WF5QQVYArzDARPmCIn/KfXSvWf6fI/GBHPxLt1rUzfvaBPlsPSV3MCoTAXjBNZJOGuGz+JGlrZgaTOq6HnO++xqPe4wxxCNjUIVB9mFGZM0jxnUz+WnKmhH9P6Af6epka1rdNCNCDuCJB92x+Rq1e4mDbxHj1sWx3eW67mEAMyT1G8bfGoVngmk3CxuGZIOUDyAG49Z91Qr3BQGz2j3bA6c1+eo9KzbtBftAi6mboy/nyplHHQjPqeHiRwpCh5gRBEkDlI2+lRGxQv3u8ukkEaTsIjQDaKjcMwRxFwlzA3J5nXYVY34UCOQA2H6UzSj9SE2yRgrCRmLAqNarfFOINibkLog2/Wo+LfxlU15aVjYvXLROmhiamMcckOWeBzgOHcgJqRxTGrYt5QJY8qiYXtMiLqCGjpPwpJfxRvXCzHeoUW3yS5JLgywmHZ2kzv8AGmqcJzCtvDcODAFTuI4ruE89hUyfOECRXmHcMQYM1Ls8RUik9y4bjEnUmmmDwMwProKaUeORYsp/F8SXxN8zoptgKRmGypr+GI3019aW38MGgsDbZgCA/skESIblp+KPWnHEMLluYgmQRd26gZj8NBqKmi0AuS7bBCDxsJcLkw93Jm01I79AJkeGJ0q2PoVSSxn3f8FPuYd7Z5qYOuxgiD6ggkdN6ccL44ruBidQcwkjw+K6HltQREvt+KNKYP2fbu3eyQLas8W7kspVWOW4G+7KgeIbtInUAJsVw0ZoYGy5EgNBVgRIKONCCPdrvTCFqFzMoUkspvC5yD//AHBQOxBhwwA16svWaT420EtKUnMbdtSMohiwuMcwPtQQsT1noaV2cdew5CkwsryB8IuK8KTsCyg9DApxhsYt1bQESGtDedfFMDlrOm/xoXUXuLGuW2JynunBaAYyaldFM+A+FhBMeLesf+K3LZKtPPRlnQnQ79D11jeDUziHCgzXMsBsyxy3QsdfMj3mKVLeKjK6505Azp/Id1Py6g0DD3Adp0Fw3DIDbrAMELEqfXWCB9K0cT7VNe0UlV1B0Ev4QASZ6jb36mag8P4Eb7fYmR97Noy7+1yO2498bVc+D9hbaQ13xnpsP1NBBVOF8FuX2OQHUAFiIAIyEmT5qfjV74N2Rt2kbOxcs05YhNyRpMnQ85/R1ZsKoAUAAchpt/tXpbp+/wBaNqfUHyehQogAADYCI+VYm4Oo+E/SoOM4mqTzI5AiBrEMx0Gp2EnyFQwb7+JQ8HbIunuJBJ9ZqckHfCKWcU4QtwGmleVWWZKHiOzhkgiV/e1abfZpl2kry6r6H8q6A1sHevBZHSk2IfzGUdezx/20g9dPZOp20PSsh2bPT9+7b1Hwq7d2OlZd2KXy0HmMpB7Nnp+/P9dKD2ZNXfuxRkFSoIPMZSR2V8qwu9kvKrzloyim2ojezmeI7BTqsqR00rTd7P4hVK7g8+ddR7odK8NkdKNqI3M5Vw7siFXUeLnW7FdmoU6V0t8KvSsGwa9KHEnczijdk7jHRa1XOyFwbAmu3DAp0rBsCnSpIOJYfAXrewNR8bg71wy8mu0XeFW/w1Hbg1o/dowg3M43a4Yw5Gp+FsMNxXTbnA7X4ajPwa1+GoaySp4OXcXHeQCgMc419AeVQ8LbdCJGZZk7Zj4O7kk6MVQtA01yzMV1F+BWvw1p/wCBWulMuBXyct7gBYzFSLdsXBljMXZ0d3B9rKtw+fj9qpF7CwcuIUBWu5m3ZPs7WTKY5ykxpvvvHU17NWHEMk9ORHmCNQfSqb2o4UuHvG2jOVS1cKZjJXNYvAgEQeQOsmRvvTp5EZRLnCCLj27ZlDdyotzxJlKFgdNdRl1XXXmaS3cIAwKzafRgr7a6gq/6x61cxYHeJGmfu2MQNXwwLR5EsdNtaTYqyGz5hOWyhH/8x/qNQhYvOSFg+JkTbuiGPNhvoRr/AJt6m4Dhme6q+YJnpmAPLz/c0lvXMkCAyk+y2oHod135EU94U5t4k2wSVTIRm1PtKcpI3XX5CpxwM/VFr7OYBFe66gAPcYwAABJJAUDYRGnKnpYD0pT2eP2bfzn5GlK4hsTfuJdY5E2RfCp/mjU79amK4JlLc8oZ4vtCCSmHXvWG5GltT/if8hUbvLiqzXrpbNuijKvkqx4mmdp16VOtWgohQABsBoNqvP8AZ9wCy1sYllzXQ7BS2oSNJQcm896GyEJOyn9mb32W/jgUtrBtYbY+TXo23PhG06xtXR73ClMAKFCqFAXQACdgPWp6bV7VY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6" y="4970352"/>
            <a:ext cx="2782432" cy="1815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1849256"/>
            <a:ext cx="2583543" cy="191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1867945"/>
            <a:ext cx="2753991" cy="179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737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607</TotalTime>
  <Words>350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ОКЕАНІЯ </vt:lpstr>
      <vt:lpstr>Слайд 9</vt:lpstr>
      <vt:lpstr>Слайд 10</vt:lpstr>
      <vt:lpstr>Слайд 11</vt:lpstr>
      <vt:lpstr>НАСЕЛЕННЯ  ОКЕАНІЇ</vt:lpstr>
      <vt:lpstr>Слайд 13</vt:lpstr>
      <vt:lpstr>Слайд 14</vt:lpstr>
      <vt:lpstr>Слайд 15</vt:lpstr>
      <vt:lpstr>Слайд 16</vt:lpstr>
      <vt:lpstr>Слайд 17</vt:lpstr>
      <vt:lpstr>Природно-ресурсний потенціал</vt:lpstr>
      <vt:lpstr>Природно-ресурсний потенціал</vt:lpstr>
      <vt:lpstr>Слайд 20</vt:lpstr>
      <vt:lpstr>СІЛЬСЬКЕ ГОСПОДАРСТВО</vt:lpstr>
      <vt:lpstr>ЗОВНІШНЬОЕКОНОМІЧНІ ЗВ’ЯЗКИ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Черна Т.Г.</dc:creator>
  <cp:lastModifiedBy>Светлана</cp:lastModifiedBy>
  <cp:revision>140</cp:revision>
  <dcterms:created xsi:type="dcterms:W3CDTF">2013-09-13T19:35:36Z</dcterms:created>
  <dcterms:modified xsi:type="dcterms:W3CDTF">2020-03-17T17:15:29Z</dcterms:modified>
</cp:coreProperties>
</file>