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58" r:id="rId3"/>
    <p:sldId id="259" r:id="rId4"/>
    <p:sldId id="260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9" r:id="rId17"/>
    <p:sldId id="280" r:id="rId18"/>
    <p:sldId id="289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99"/>
    <a:srgbClr val="33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4E56F-260B-43D7-B241-96743B991DDA}" type="doc">
      <dgm:prSet loTypeId="urn:microsoft.com/office/officeart/2005/8/layout/hList2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B0C1ED3-B823-44D4-96F6-DB8F02FBC805}">
      <dgm:prSet phldrT="[Текст]" phldr="1" custT="1"/>
      <dgm:spPr/>
      <dgm:t>
        <a:bodyPr/>
        <a:lstStyle/>
        <a:p>
          <a:endParaRPr lang="ru-RU" sz="2000"/>
        </a:p>
      </dgm:t>
    </dgm:pt>
    <dgm:pt modelId="{6DDA825A-ABDF-4044-8DD8-78052AE36843}" type="parTrans" cxnId="{C8C08432-3A27-4A9E-A509-DD8D9C475FAA}">
      <dgm:prSet/>
      <dgm:spPr/>
      <dgm:t>
        <a:bodyPr/>
        <a:lstStyle/>
        <a:p>
          <a:endParaRPr lang="ru-RU" sz="2000"/>
        </a:p>
      </dgm:t>
    </dgm:pt>
    <dgm:pt modelId="{F89F1CC5-84EE-4CCF-ABED-79B9E6A4C2A2}" type="sibTrans" cxnId="{C8C08432-3A27-4A9E-A509-DD8D9C475FAA}">
      <dgm:prSet/>
      <dgm:spPr/>
      <dgm:t>
        <a:bodyPr/>
        <a:lstStyle/>
        <a:p>
          <a:endParaRPr lang="ru-RU" sz="2000"/>
        </a:p>
      </dgm:t>
    </dgm:pt>
    <dgm:pt modelId="{615885D0-3FDD-409A-9322-90513B72732A}">
      <dgm:prSet phldrT="[Текст]" custT="1"/>
      <dgm:spPr/>
      <dgm:t>
        <a:bodyPr/>
        <a:lstStyle/>
        <a:p>
          <a:r>
            <a:rPr lang="uk-UA" sz="2000" b="1" dirty="0" err="1" smtClean="0">
              <a:solidFill>
                <a:srgbClr val="C00000"/>
              </a:solidFill>
            </a:rPr>
            <a:t>Анти-більшовицькі</a:t>
          </a:r>
          <a:r>
            <a:rPr lang="uk-UA" sz="2000" b="1" dirty="0" smtClean="0">
              <a:solidFill>
                <a:srgbClr val="C00000"/>
              </a:solidFill>
            </a:rPr>
            <a:t> </a:t>
          </a:r>
          <a:r>
            <a:rPr lang="uk-UA" sz="2000" b="1" dirty="0" smtClean="0">
              <a:solidFill>
                <a:srgbClr val="C00000"/>
              </a:solidFill>
            </a:rPr>
            <a:t>виступи селян</a:t>
          </a:r>
          <a:endParaRPr lang="ru-RU" sz="2000" b="1" dirty="0">
            <a:solidFill>
              <a:srgbClr val="C00000"/>
            </a:solidFill>
          </a:endParaRPr>
        </a:p>
      </dgm:t>
    </dgm:pt>
    <dgm:pt modelId="{F9B5803F-10C2-4812-B674-23DB47F8DD61}" type="parTrans" cxnId="{323867DB-69B0-462B-A23F-67DF5DEC5F83}">
      <dgm:prSet/>
      <dgm:spPr/>
      <dgm:t>
        <a:bodyPr/>
        <a:lstStyle/>
        <a:p>
          <a:endParaRPr lang="ru-RU" sz="2000"/>
        </a:p>
      </dgm:t>
    </dgm:pt>
    <dgm:pt modelId="{D6C9435C-E9D3-44ED-91B2-571EDEA909A4}" type="sibTrans" cxnId="{323867DB-69B0-462B-A23F-67DF5DEC5F83}">
      <dgm:prSet/>
      <dgm:spPr/>
      <dgm:t>
        <a:bodyPr/>
        <a:lstStyle/>
        <a:p>
          <a:endParaRPr lang="ru-RU" sz="2000"/>
        </a:p>
      </dgm:t>
    </dgm:pt>
    <dgm:pt modelId="{FEB98774-A2CE-4566-9630-2A0178C545A6}">
      <dgm:prSet phldrT="[Текст]" phldr="1" custT="1"/>
      <dgm:spPr/>
      <dgm:t>
        <a:bodyPr/>
        <a:lstStyle/>
        <a:p>
          <a:endParaRPr lang="ru-RU" sz="2000" dirty="0"/>
        </a:p>
      </dgm:t>
    </dgm:pt>
    <dgm:pt modelId="{C167FBF6-DE04-4821-BEA0-A678767D4EFF}" type="parTrans" cxnId="{C6E626C1-A44F-472D-889F-57E3F50D9136}">
      <dgm:prSet/>
      <dgm:spPr/>
      <dgm:t>
        <a:bodyPr/>
        <a:lstStyle/>
        <a:p>
          <a:endParaRPr lang="ru-RU" sz="2000"/>
        </a:p>
      </dgm:t>
    </dgm:pt>
    <dgm:pt modelId="{9B02C02D-B0D1-42E9-AB3C-C6905B646239}" type="sibTrans" cxnId="{C6E626C1-A44F-472D-889F-57E3F50D9136}">
      <dgm:prSet/>
      <dgm:spPr/>
      <dgm:t>
        <a:bodyPr/>
        <a:lstStyle/>
        <a:p>
          <a:endParaRPr lang="ru-RU" sz="2000"/>
        </a:p>
      </dgm:t>
    </dgm:pt>
    <dgm:pt modelId="{DDAEE950-5C97-4CFC-9ED8-176FFD048E05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C00000"/>
              </a:solidFill>
            </a:rPr>
            <a:t>Заколоти в Червоній Армії</a:t>
          </a:r>
          <a:endParaRPr lang="ru-RU" sz="2000" b="1" dirty="0">
            <a:solidFill>
              <a:srgbClr val="C00000"/>
            </a:solidFill>
          </a:endParaRPr>
        </a:p>
      </dgm:t>
    </dgm:pt>
    <dgm:pt modelId="{78D8F779-1076-43A7-BD0B-8CD4F9425542}" type="parTrans" cxnId="{A7B79822-D9F5-46CE-B007-63015BBC992D}">
      <dgm:prSet/>
      <dgm:spPr/>
      <dgm:t>
        <a:bodyPr/>
        <a:lstStyle/>
        <a:p>
          <a:endParaRPr lang="ru-RU" sz="2000"/>
        </a:p>
      </dgm:t>
    </dgm:pt>
    <dgm:pt modelId="{EE69F0A4-0FBE-4A7D-87A3-F2791CBAA8BF}" type="sibTrans" cxnId="{A7B79822-D9F5-46CE-B007-63015BBC992D}">
      <dgm:prSet/>
      <dgm:spPr/>
      <dgm:t>
        <a:bodyPr/>
        <a:lstStyle/>
        <a:p>
          <a:endParaRPr lang="ru-RU" sz="2000"/>
        </a:p>
      </dgm:t>
    </dgm:pt>
    <dgm:pt modelId="{EAD679B1-EEEE-4DA2-B634-8D6E243FEFC0}">
      <dgm:prSet phldrT="[Текст]" phldr="1" custT="1"/>
      <dgm:spPr/>
      <dgm:t>
        <a:bodyPr/>
        <a:lstStyle/>
        <a:p>
          <a:endParaRPr lang="ru-RU" sz="2000"/>
        </a:p>
      </dgm:t>
    </dgm:pt>
    <dgm:pt modelId="{390FF275-B265-49EA-A767-E43737DAE1C8}" type="parTrans" cxnId="{B8CF1EB3-C1AB-4A2C-B328-821CC3E75D61}">
      <dgm:prSet/>
      <dgm:spPr/>
      <dgm:t>
        <a:bodyPr/>
        <a:lstStyle/>
        <a:p>
          <a:endParaRPr lang="ru-RU" sz="2000"/>
        </a:p>
      </dgm:t>
    </dgm:pt>
    <dgm:pt modelId="{E42B0284-47A9-4B23-9E13-39C8D1163BF3}" type="sibTrans" cxnId="{B8CF1EB3-C1AB-4A2C-B328-821CC3E75D61}">
      <dgm:prSet/>
      <dgm:spPr/>
      <dgm:t>
        <a:bodyPr/>
        <a:lstStyle/>
        <a:p>
          <a:endParaRPr lang="ru-RU" sz="2000"/>
        </a:p>
      </dgm:t>
    </dgm:pt>
    <dgm:pt modelId="{779ACFFA-AFD8-4B4F-BA7F-9BDC9F03554F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C00000"/>
              </a:solidFill>
            </a:rPr>
            <a:t>Послаблення більшовицького </a:t>
          </a:r>
          <a:r>
            <a:rPr lang="uk-UA" sz="2000" b="1" dirty="0" smtClean="0">
              <a:solidFill>
                <a:srgbClr val="C00000"/>
              </a:solidFill>
            </a:rPr>
            <a:t>режиму</a:t>
          </a:r>
          <a:endParaRPr lang="ru-RU" sz="2000" b="1" dirty="0">
            <a:solidFill>
              <a:srgbClr val="C00000"/>
            </a:solidFill>
          </a:endParaRPr>
        </a:p>
      </dgm:t>
    </dgm:pt>
    <dgm:pt modelId="{3DECC114-E351-44B1-99B9-578E9FCB6E8A}" type="parTrans" cxnId="{BE414786-A8C7-425A-8FA8-6D709807BA4E}">
      <dgm:prSet/>
      <dgm:spPr/>
      <dgm:t>
        <a:bodyPr/>
        <a:lstStyle/>
        <a:p>
          <a:endParaRPr lang="ru-RU" sz="2000"/>
        </a:p>
      </dgm:t>
    </dgm:pt>
    <dgm:pt modelId="{6716A9AE-3C17-4B14-9F9C-B63C9CA500C7}" type="sibTrans" cxnId="{BE414786-A8C7-425A-8FA8-6D709807BA4E}">
      <dgm:prSet/>
      <dgm:spPr/>
      <dgm:t>
        <a:bodyPr/>
        <a:lstStyle/>
        <a:p>
          <a:endParaRPr lang="ru-RU" sz="2000"/>
        </a:p>
      </dgm:t>
    </dgm:pt>
    <dgm:pt modelId="{E926B741-9B3A-4A55-AA94-2702C7639E24}" type="pres">
      <dgm:prSet presAssocID="{F444E56F-260B-43D7-B241-96743B991DD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06831A-48B2-41EA-B5A1-A5523455827E}" type="pres">
      <dgm:prSet presAssocID="{3B0C1ED3-B823-44D4-96F6-DB8F02FBC805}" presName="compositeNode" presStyleCnt="0">
        <dgm:presLayoutVars>
          <dgm:bulletEnabled val="1"/>
        </dgm:presLayoutVars>
      </dgm:prSet>
      <dgm:spPr/>
    </dgm:pt>
    <dgm:pt modelId="{BDF7875F-4A1F-4202-8BA5-7130DEC353F0}" type="pres">
      <dgm:prSet presAssocID="{3B0C1ED3-B823-44D4-96F6-DB8F02FBC805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B3F3DF-C4BE-42A2-831A-C4AC76E50867}" type="pres">
      <dgm:prSet presAssocID="{3B0C1ED3-B823-44D4-96F6-DB8F02FBC805}" presName="childNode" presStyleLbl="node1" presStyleIdx="0" presStyleCnt="3" custScaleX="126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B39C9-A537-487D-9C53-698765E2E3EE}" type="pres">
      <dgm:prSet presAssocID="{3B0C1ED3-B823-44D4-96F6-DB8F02FBC80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EC7EF-E4B5-4979-B428-2C87DB4DC831}" type="pres">
      <dgm:prSet presAssocID="{F89F1CC5-84EE-4CCF-ABED-79B9E6A4C2A2}" presName="sibTrans" presStyleCnt="0"/>
      <dgm:spPr/>
    </dgm:pt>
    <dgm:pt modelId="{7F377EC6-C42B-4D40-929C-A620B0C77842}" type="pres">
      <dgm:prSet presAssocID="{FEB98774-A2CE-4566-9630-2A0178C545A6}" presName="compositeNode" presStyleCnt="0">
        <dgm:presLayoutVars>
          <dgm:bulletEnabled val="1"/>
        </dgm:presLayoutVars>
      </dgm:prSet>
      <dgm:spPr/>
    </dgm:pt>
    <dgm:pt modelId="{BED46273-5D73-4D6F-9F1B-C3977B40839A}" type="pres">
      <dgm:prSet presAssocID="{FEB98774-A2CE-4566-9630-2A0178C545A6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D26C15-8CB4-4337-990E-D4E859B899B3}" type="pres">
      <dgm:prSet presAssocID="{FEB98774-A2CE-4566-9630-2A0178C545A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45323-6525-4347-A91E-351DB57ACC9D}" type="pres">
      <dgm:prSet presAssocID="{FEB98774-A2CE-4566-9630-2A0178C545A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22B74-7C33-448A-B1B6-0B4088F01BD0}" type="pres">
      <dgm:prSet presAssocID="{9B02C02D-B0D1-42E9-AB3C-C6905B646239}" presName="sibTrans" presStyleCnt="0"/>
      <dgm:spPr/>
    </dgm:pt>
    <dgm:pt modelId="{A87BC389-29E9-4AA1-8078-74868753EDF3}" type="pres">
      <dgm:prSet presAssocID="{EAD679B1-EEEE-4DA2-B634-8D6E243FEFC0}" presName="compositeNode" presStyleCnt="0">
        <dgm:presLayoutVars>
          <dgm:bulletEnabled val="1"/>
        </dgm:presLayoutVars>
      </dgm:prSet>
      <dgm:spPr/>
    </dgm:pt>
    <dgm:pt modelId="{D8AEFFED-88B6-49E9-9F57-161BB67A35C5}" type="pres">
      <dgm:prSet presAssocID="{EAD679B1-EEEE-4DA2-B634-8D6E243FEFC0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82ED85-A6A3-4BF0-A978-5B2D0E437AB3}" type="pres">
      <dgm:prSet presAssocID="{EAD679B1-EEEE-4DA2-B634-8D6E243FEFC0}" presName="childNode" presStyleLbl="node1" presStyleIdx="2" presStyleCnt="3" custScaleX="134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A3873-2B7A-4076-A7BA-C38F82CF6837}" type="pres">
      <dgm:prSet presAssocID="{EAD679B1-EEEE-4DA2-B634-8D6E243FEFC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7F418-8626-4DEC-A883-411EDE4F754E}" type="presOf" srcId="{EAD679B1-EEEE-4DA2-B634-8D6E243FEFC0}" destId="{95FA3873-2B7A-4076-A7BA-C38F82CF6837}" srcOrd="0" destOrd="0" presId="urn:microsoft.com/office/officeart/2005/8/layout/hList2#1"/>
    <dgm:cxn modelId="{C6E626C1-A44F-472D-889F-57E3F50D9136}" srcId="{F444E56F-260B-43D7-B241-96743B991DDA}" destId="{FEB98774-A2CE-4566-9630-2A0178C545A6}" srcOrd="1" destOrd="0" parTransId="{C167FBF6-DE04-4821-BEA0-A678767D4EFF}" sibTransId="{9B02C02D-B0D1-42E9-AB3C-C6905B646239}"/>
    <dgm:cxn modelId="{130FCBC3-0E05-4629-B524-75598D702D9D}" type="presOf" srcId="{615885D0-3FDD-409A-9322-90513B72732A}" destId="{29B3F3DF-C4BE-42A2-831A-C4AC76E50867}" srcOrd="0" destOrd="0" presId="urn:microsoft.com/office/officeart/2005/8/layout/hList2#1"/>
    <dgm:cxn modelId="{BE414786-A8C7-425A-8FA8-6D709807BA4E}" srcId="{EAD679B1-EEEE-4DA2-B634-8D6E243FEFC0}" destId="{779ACFFA-AFD8-4B4F-BA7F-9BDC9F03554F}" srcOrd="0" destOrd="0" parTransId="{3DECC114-E351-44B1-99B9-578E9FCB6E8A}" sibTransId="{6716A9AE-3C17-4B14-9F9C-B63C9CA500C7}"/>
    <dgm:cxn modelId="{B8CF1EB3-C1AB-4A2C-B328-821CC3E75D61}" srcId="{F444E56F-260B-43D7-B241-96743B991DDA}" destId="{EAD679B1-EEEE-4DA2-B634-8D6E243FEFC0}" srcOrd="2" destOrd="0" parTransId="{390FF275-B265-49EA-A767-E43737DAE1C8}" sibTransId="{E42B0284-47A9-4B23-9E13-39C8D1163BF3}"/>
    <dgm:cxn modelId="{A7B79822-D9F5-46CE-B007-63015BBC992D}" srcId="{FEB98774-A2CE-4566-9630-2A0178C545A6}" destId="{DDAEE950-5C97-4CFC-9ED8-176FFD048E05}" srcOrd="0" destOrd="0" parTransId="{78D8F779-1076-43A7-BD0B-8CD4F9425542}" sibTransId="{EE69F0A4-0FBE-4A7D-87A3-F2791CBAA8BF}"/>
    <dgm:cxn modelId="{CDC627A7-4DB0-4D97-A99E-8737F5059C59}" type="presOf" srcId="{779ACFFA-AFD8-4B4F-BA7F-9BDC9F03554F}" destId="{4182ED85-A6A3-4BF0-A978-5B2D0E437AB3}" srcOrd="0" destOrd="0" presId="urn:microsoft.com/office/officeart/2005/8/layout/hList2#1"/>
    <dgm:cxn modelId="{323867DB-69B0-462B-A23F-67DF5DEC5F83}" srcId="{3B0C1ED3-B823-44D4-96F6-DB8F02FBC805}" destId="{615885D0-3FDD-409A-9322-90513B72732A}" srcOrd="0" destOrd="0" parTransId="{F9B5803F-10C2-4812-B674-23DB47F8DD61}" sibTransId="{D6C9435C-E9D3-44ED-91B2-571EDEA909A4}"/>
    <dgm:cxn modelId="{BD68C4DB-3E26-41E0-BC86-F47FFC420D44}" type="presOf" srcId="{F444E56F-260B-43D7-B241-96743B991DDA}" destId="{E926B741-9B3A-4A55-AA94-2702C7639E24}" srcOrd="0" destOrd="0" presId="urn:microsoft.com/office/officeart/2005/8/layout/hList2#1"/>
    <dgm:cxn modelId="{0F2A47CF-19E8-4072-A93A-390DA8D7E071}" type="presOf" srcId="{DDAEE950-5C97-4CFC-9ED8-176FFD048E05}" destId="{39D26C15-8CB4-4337-990E-D4E859B899B3}" srcOrd="0" destOrd="0" presId="urn:microsoft.com/office/officeart/2005/8/layout/hList2#1"/>
    <dgm:cxn modelId="{4C8CAE5A-E595-4A70-A935-D1BB43D3793B}" type="presOf" srcId="{FEB98774-A2CE-4566-9630-2A0178C545A6}" destId="{47445323-6525-4347-A91E-351DB57ACC9D}" srcOrd="0" destOrd="0" presId="urn:microsoft.com/office/officeart/2005/8/layout/hList2#1"/>
    <dgm:cxn modelId="{C8C08432-3A27-4A9E-A509-DD8D9C475FAA}" srcId="{F444E56F-260B-43D7-B241-96743B991DDA}" destId="{3B0C1ED3-B823-44D4-96F6-DB8F02FBC805}" srcOrd="0" destOrd="0" parTransId="{6DDA825A-ABDF-4044-8DD8-78052AE36843}" sibTransId="{F89F1CC5-84EE-4CCF-ABED-79B9E6A4C2A2}"/>
    <dgm:cxn modelId="{ACC28BBE-A972-40FA-A11F-D030E1C98229}" type="presOf" srcId="{3B0C1ED3-B823-44D4-96F6-DB8F02FBC805}" destId="{C7DB39C9-A537-487D-9C53-698765E2E3EE}" srcOrd="0" destOrd="0" presId="urn:microsoft.com/office/officeart/2005/8/layout/hList2#1"/>
    <dgm:cxn modelId="{A594A5C5-DF3A-473F-8578-FD65152C4F60}" type="presParOf" srcId="{E926B741-9B3A-4A55-AA94-2702C7639E24}" destId="{6606831A-48B2-41EA-B5A1-A5523455827E}" srcOrd="0" destOrd="0" presId="urn:microsoft.com/office/officeart/2005/8/layout/hList2#1"/>
    <dgm:cxn modelId="{299714D2-C316-4226-A74C-807C10711745}" type="presParOf" srcId="{6606831A-48B2-41EA-B5A1-A5523455827E}" destId="{BDF7875F-4A1F-4202-8BA5-7130DEC353F0}" srcOrd="0" destOrd="0" presId="urn:microsoft.com/office/officeart/2005/8/layout/hList2#1"/>
    <dgm:cxn modelId="{C6F2ED21-E076-4622-AE69-E23101DE7E92}" type="presParOf" srcId="{6606831A-48B2-41EA-B5A1-A5523455827E}" destId="{29B3F3DF-C4BE-42A2-831A-C4AC76E50867}" srcOrd="1" destOrd="0" presId="urn:microsoft.com/office/officeart/2005/8/layout/hList2#1"/>
    <dgm:cxn modelId="{149F0A46-7791-41EC-AC4A-83C02E6161D9}" type="presParOf" srcId="{6606831A-48B2-41EA-B5A1-A5523455827E}" destId="{C7DB39C9-A537-487D-9C53-698765E2E3EE}" srcOrd="2" destOrd="0" presId="urn:microsoft.com/office/officeart/2005/8/layout/hList2#1"/>
    <dgm:cxn modelId="{715BA16B-104D-4E26-B2CB-273BEEB3923B}" type="presParOf" srcId="{E926B741-9B3A-4A55-AA94-2702C7639E24}" destId="{03CEC7EF-E4B5-4979-B428-2C87DB4DC831}" srcOrd="1" destOrd="0" presId="urn:microsoft.com/office/officeart/2005/8/layout/hList2#1"/>
    <dgm:cxn modelId="{C96C6236-0162-40C7-B831-6736197462F1}" type="presParOf" srcId="{E926B741-9B3A-4A55-AA94-2702C7639E24}" destId="{7F377EC6-C42B-4D40-929C-A620B0C77842}" srcOrd="2" destOrd="0" presId="urn:microsoft.com/office/officeart/2005/8/layout/hList2#1"/>
    <dgm:cxn modelId="{4777E2D1-87B2-4E8E-9307-6D6CD6DE8F72}" type="presParOf" srcId="{7F377EC6-C42B-4D40-929C-A620B0C77842}" destId="{BED46273-5D73-4D6F-9F1B-C3977B40839A}" srcOrd="0" destOrd="0" presId="urn:microsoft.com/office/officeart/2005/8/layout/hList2#1"/>
    <dgm:cxn modelId="{A0092E72-105B-451E-B57C-DA44B0A49853}" type="presParOf" srcId="{7F377EC6-C42B-4D40-929C-A620B0C77842}" destId="{39D26C15-8CB4-4337-990E-D4E859B899B3}" srcOrd="1" destOrd="0" presId="urn:microsoft.com/office/officeart/2005/8/layout/hList2#1"/>
    <dgm:cxn modelId="{91E426BE-3641-4667-B816-EDBB72FD313C}" type="presParOf" srcId="{7F377EC6-C42B-4D40-929C-A620B0C77842}" destId="{47445323-6525-4347-A91E-351DB57ACC9D}" srcOrd="2" destOrd="0" presId="urn:microsoft.com/office/officeart/2005/8/layout/hList2#1"/>
    <dgm:cxn modelId="{B4DBC9CD-ABCF-48C4-B78B-DE27855E3E81}" type="presParOf" srcId="{E926B741-9B3A-4A55-AA94-2702C7639E24}" destId="{17A22B74-7C33-448A-B1B6-0B4088F01BD0}" srcOrd="3" destOrd="0" presId="urn:microsoft.com/office/officeart/2005/8/layout/hList2#1"/>
    <dgm:cxn modelId="{E48FBE0E-64A6-46AD-9FBE-30DA62386E95}" type="presParOf" srcId="{E926B741-9B3A-4A55-AA94-2702C7639E24}" destId="{A87BC389-29E9-4AA1-8078-74868753EDF3}" srcOrd="4" destOrd="0" presId="urn:microsoft.com/office/officeart/2005/8/layout/hList2#1"/>
    <dgm:cxn modelId="{EE3CFFC9-9AE4-4F8E-BD88-978EC6B532FB}" type="presParOf" srcId="{A87BC389-29E9-4AA1-8078-74868753EDF3}" destId="{D8AEFFED-88B6-49E9-9F57-161BB67A35C5}" srcOrd="0" destOrd="0" presId="urn:microsoft.com/office/officeart/2005/8/layout/hList2#1"/>
    <dgm:cxn modelId="{7AED36CC-6884-4024-B2F2-97726CFA81AB}" type="presParOf" srcId="{A87BC389-29E9-4AA1-8078-74868753EDF3}" destId="{4182ED85-A6A3-4BF0-A978-5B2D0E437AB3}" srcOrd="1" destOrd="0" presId="urn:microsoft.com/office/officeart/2005/8/layout/hList2#1"/>
    <dgm:cxn modelId="{948E25FB-A700-48AB-ADBE-8499F2A48F5F}" type="presParOf" srcId="{A87BC389-29E9-4AA1-8078-74868753EDF3}" destId="{95FA3873-2B7A-4076-A7BA-C38F82CF6837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86A0AB-6AE6-42B9-8251-3C9C5C6A4F57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4ECABAB-D059-48B4-90FF-0DF39D223EDF}">
      <dgm:prSet phldrT="[Текст]" custT="1"/>
      <dgm:spPr/>
      <dgm:t>
        <a:bodyPr/>
        <a:lstStyle/>
        <a:p>
          <a:r>
            <a:rPr lang="uk-UA" sz="2800" b="1" dirty="0" smtClean="0"/>
            <a:t>Харківська</a:t>
          </a:r>
          <a:endParaRPr lang="ru-RU" sz="2800" b="1" dirty="0"/>
        </a:p>
      </dgm:t>
    </dgm:pt>
    <dgm:pt modelId="{4F2FA69D-5241-45C7-90B9-625607D52A65}" type="parTrans" cxnId="{A9F58AEF-714E-4060-8C0A-33C2328D1CF0}">
      <dgm:prSet/>
      <dgm:spPr/>
      <dgm:t>
        <a:bodyPr/>
        <a:lstStyle/>
        <a:p>
          <a:endParaRPr lang="ru-RU"/>
        </a:p>
      </dgm:t>
    </dgm:pt>
    <dgm:pt modelId="{B7CC6216-D97F-4DE0-8FB9-815AF162AF3F}" type="sibTrans" cxnId="{A9F58AEF-714E-4060-8C0A-33C2328D1CF0}">
      <dgm:prSet/>
      <dgm:spPr/>
      <dgm:t>
        <a:bodyPr/>
        <a:lstStyle/>
        <a:p>
          <a:endParaRPr lang="ru-RU"/>
        </a:p>
      </dgm:t>
    </dgm:pt>
    <dgm:pt modelId="{7A7B2719-58C6-4EDE-AE45-E4F145A16FE4}">
      <dgm:prSet phldrT="[Текст]"/>
      <dgm:spPr/>
      <dgm:t>
        <a:bodyPr/>
        <a:lstStyle/>
        <a:p>
          <a:r>
            <a:rPr lang="uk-UA" b="1" dirty="0" smtClean="0">
              <a:solidFill>
                <a:srgbClr val="003300"/>
              </a:solidFill>
            </a:rPr>
            <a:t>губернатор з необмеженими повноваженнями</a:t>
          </a:r>
          <a:endParaRPr lang="ru-RU" b="1" dirty="0">
            <a:solidFill>
              <a:srgbClr val="003300"/>
            </a:solidFill>
          </a:endParaRPr>
        </a:p>
      </dgm:t>
    </dgm:pt>
    <dgm:pt modelId="{CD6EA4F5-0050-4674-95BB-376B2D4DD535}" type="parTrans" cxnId="{3E14B1E0-D15E-4BD9-BE01-44F79AE409D8}">
      <dgm:prSet/>
      <dgm:spPr/>
      <dgm:t>
        <a:bodyPr/>
        <a:lstStyle/>
        <a:p>
          <a:endParaRPr lang="ru-RU"/>
        </a:p>
      </dgm:t>
    </dgm:pt>
    <dgm:pt modelId="{CC54AC3F-F29B-4906-AA51-C1796A4B3C71}" type="sibTrans" cxnId="{3E14B1E0-D15E-4BD9-BE01-44F79AE409D8}">
      <dgm:prSet/>
      <dgm:spPr/>
      <dgm:t>
        <a:bodyPr/>
        <a:lstStyle/>
        <a:p>
          <a:endParaRPr lang="ru-RU"/>
        </a:p>
      </dgm:t>
    </dgm:pt>
    <dgm:pt modelId="{0AD277E4-B4F6-4FCF-9F5F-FDDB42A1792F}">
      <dgm:prSet phldrT="[Текст]" custT="1"/>
      <dgm:spPr/>
      <dgm:t>
        <a:bodyPr/>
        <a:lstStyle/>
        <a:p>
          <a:r>
            <a:rPr lang="uk-UA" sz="2800" b="1" dirty="0" smtClean="0"/>
            <a:t>Київська</a:t>
          </a:r>
          <a:endParaRPr lang="ru-RU" sz="2800" b="1" dirty="0"/>
        </a:p>
      </dgm:t>
    </dgm:pt>
    <dgm:pt modelId="{58945005-E126-4FD5-A915-56205AB4B131}" type="parTrans" cxnId="{4B9956C4-4775-4919-BDC7-D18E7FA7D7BE}">
      <dgm:prSet/>
      <dgm:spPr/>
      <dgm:t>
        <a:bodyPr/>
        <a:lstStyle/>
        <a:p>
          <a:endParaRPr lang="ru-RU"/>
        </a:p>
      </dgm:t>
    </dgm:pt>
    <dgm:pt modelId="{3A00EE4C-F52F-4AA4-9FB6-D72C5B8A6271}" type="sibTrans" cxnId="{4B9956C4-4775-4919-BDC7-D18E7FA7D7BE}">
      <dgm:prSet/>
      <dgm:spPr/>
      <dgm:t>
        <a:bodyPr/>
        <a:lstStyle/>
        <a:p>
          <a:endParaRPr lang="ru-RU"/>
        </a:p>
      </dgm:t>
    </dgm:pt>
    <dgm:pt modelId="{2DF32F03-C19F-43B2-81DF-15FA6F6BB11D}">
      <dgm:prSet phldrT="[Текст]"/>
      <dgm:spPr/>
      <dgm:t>
        <a:bodyPr/>
        <a:lstStyle/>
        <a:p>
          <a:r>
            <a:rPr lang="uk-UA" b="1" dirty="0" smtClean="0">
              <a:solidFill>
                <a:srgbClr val="003300"/>
              </a:solidFill>
            </a:rPr>
            <a:t>губернатор з необмеженими повноваженнями</a:t>
          </a:r>
          <a:endParaRPr lang="ru-RU" dirty="0"/>
        </a:p>
      </dgm:t>
    </dgm:pt>
    <dgm:pt modelId="{BD674E9A-2674-4D6D-A747-87BBB04A0FAB}" type="parTrans" cxnId="{159109E9-C07D-41E8-B887-924DA6540DE6}">
      <dgm:prSet/>
      <dgm:spPr/>
      <dgm:t>
        <a:bodyPr/>
        <a:lstStyle/>
        <a:p>
          <a:endParaRPr lang="ru-RU"/>
        </a:p>
      </dgm:t>
    </dgm:pt>
    <dgm:pt modelId="{39DB8BEC-E95E-4A33-968A-F1C286C05E5A}" type="sibTrans" cxnId="{159109E9-C07D-41E8-B887-924DA6540DE6}">
      <dgm:prSet/>
      <dgm:spPr/>
      <dgm:t>
        <a:bodyPr/>
        <a:lstStyle/>
        <a:p>
          <a:endParaRPr lang="ru-RU"/>
        </a:p>
      </dgm:t>
    </dgm:pt>
    <dgm:pt modelId="{8DE619CD-EA9E-466D-AA39-459D16D6984B}">
      <dgm:prSet phldrT="[Текст]" custT="1"/>
      <dgm:spPr/>
      <dgm:t>
        <a:bodyPr/>
        <a:lstStyle/>
        <a:p>
          <a:r>
            <a:rPr lang="uk-UA" sz="2800" b="1" dirty="0" smtClean="0"/>
            <a:t>Новоросійська</a:t>
          </a:r>
          <a:endParaRPr lang="ru-RU" sz="2800" b="1" dirty="0"/>
        </a:p>
      </dgm:t>
    </dgm:pt>
    <dgm:pt modelId="{FB1784FD-31BD-4612-9851-986E6FD35528}" type="parTrans" cxnId="{DFD541B2-F781-4240-AFF9-E504F765ACAF}">
      <dgm:prSet/>
      <dgm:spPr/>
      <dgm:t>
        <a:bodyPr/>
        <a:lstStyle/>
        <a:p>
          <a:endParaRPr lang="ru-RU"/>
        </a:p>
      </dgm:t>
    </dgm:pt>
    <dgm:pt modelId="{BEA60C2D-428B-47B4-AA0D-3E13EF338815}" type="sibTrans" cxnId="{DFD541B2-F781-4240-AFF9-E504F765ACAF}">
      <dgm:prSet/>
      <dgm:spPr/>
      <dgm:t>
        <a:bodyPr/>
        <a:lstStyle/>
        <a:p>
          <a:endParaRPr lang="ru-RU"/>
        </a:p>
      </dgm:t>
    </dgm:pt>
    <dgm:pt modelId="{FC4ECE99-4F57-4F29-8B03-5A599E020281}">
      <dgm:prSet phldrT="[Текст]"/>
      <dgm:spPr/>
      <dgm:t>
        <a:bodyPr/>
        <a:lstStyle/>
        <a:p>
          <a:r>
            <a:rPr lang="uk-UA" b="1" dirty="0" smtClean="0">
              <a:solidFill>
                <a:srgbClr val="003300"/>
              </a:solidFill>
            </a:rPr>
            <a:t>губернатор з необмеженими повноваженнями</a:t>
          </a:r>
          <a:endParaRPr lang="ru-RU" dirty="0"/>
        </a:p>
      </dgm:t>
    </dgm:pt>
    <dgm:pt modelId="{F83757CC-195B-40D1-BB54-026795C0EBF4}" type="parTrans" cxnId="{80F5259A-1DB1-4FE6-9559-1C7363F84F2A}">
      <dgm:prSet/>
      <dgm:spPr/>
      <dgm:t>
        <a:bodyPr/>
        <a:lstStyle/>
        <a:p>
          <a:endParaRPr lang="ru-RU"/>
        </a:p>
      </dgm:t>
    </dgm:pt>
    <dgm:pt modelId="{1A2E102F-00D5-40B2-AA77-2600F917AB33}" type="sibTrans" cxnId="{80F5259A-1DB1-4FE6-9559-1C7363F84F2A}">
      <dgm:prSet/>
      <dgm:spPr/>
      <dgm:t>
        <a:bodyPr/>
        <a:lstStyle/>
        <a:p>
          <a:endParaRPr lang="ru-RU"/>
        </a:p>
      </dgm:t>
    </dgm:pt>
    <dgm:pt modelId="{01B021D9-98D2-442D-A57B-EB6E4DCE0A58}" type="pres">
      <dgm:prSet presAssocID="{AB86A0AB-6AE6-42B9-8251-3C9C5C6A4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85F6B-4974-433B-8FCA-B0EF4ED900C1}" type="pres">
      <dgm:prSet presAssocID="{04ECABAB-D059-48B4-90FF-0DF39D223EDF}" presName="composite" presStyleCnt="0"/>
      <dgm:spPr/>
    </dgm:pt>
    <dgm:pt modelId="{2AD4EBE8-2C0A-4D92-8111-43209D49D547}" type="pres">
      <dgm:prSet presAssocID="{04ECABAB-D059-48B4-90FF-0DF39D223E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04705-3423-4512-A260-2AA912878783}" type="pres">
      <dgm:prSet presAssocID="{04ECABAB-D059-48B4-90FF-0DF39D223ED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8981B-927E-43F1-8199-EFA3E63D2643}" type="pres">
      <dgm:prSet presAssocID="{B7CC6216-D97F-4DE0-8FB9-815AF162AF3F}" presName="space" presStyleCnt="0"/>
      <dgm:spPr/>
    </dgm:pt>
    <dgm:pt modelId="{7CD15038-4C4D-4B0B-AAA6-390AA17E0956}" type="pres">
      <dgm:prSet presAssocID="{0AD277E4-B4F6-4FCF-9F5F-FDDB42A1792F}" presName="composite" presStyleCnt="0"/>
      <dgm:spPr/>
    </dgm:pt>
    <dgm:pt modelId="{578B786A-DB4B-4772-A574-7D738684C02D}" type="pres">
      <dgm:prSet presAssocID="{0AD277E4-B4F6-4FCF-9F5F-FDDB42A1792F}" presName="parTx" presStyleLbl="alignNode1" presStyleIdx="1" presStyleCnt="3" custLinFactNeighborX="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97A92-A3C8-477F-8AF8-68E4D5DB6873}" type="pres">
      <dgm:prSet presAssocID="{0AD277E4-B4F6-4FCF-9F5F-FDDB42A1792F}" presName="desTx" presStyleLbl="alignAccFollowNode1" presStyleIdx="1" presStyleCnt="3" custLinFactNeighborX="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62609-10C0-40F7-ACEB-0A8F534EEBBE}" type="pres">
      <dgm:prSet presAssocID="{3A00EE4C-F52F-4AA4-9FB6-D72C5B8A6271}" presName="space" presStyleCnt="0"/>
      <dgm:spPr/>
    </dgm:pt>
    <dgm:pt modelId="{756F284E-8E0F-4A1C-AF58-D0764812E8FF}" type="pres">
      <dgm:prSet presAssocID="{8DE619CD-EA9E-466D-AA39-459D16D6984B}" presName="composite" presStyleCnt="0"/>
      <dgm:spPr/>
    </dgm:pt>
    <dgm:pt modelId="{3F1914BA-BDEE-4CB0-AF1D-DD4C2EC93F2B}" type="pres">
      <dgm:prSet presAssocID="{8DE619CD-EA9E-466D-AA39-459D16D6984B}" presName="parTx" presStyleLbl="alignNode1" presStyleIdx="2" presStyleCnt="3" custScaleX="120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8E2BF-480B-4156-851F-5C9C55A6440E}" type="pres">
      <dgm:prSet presAssocID="{8DE619CD-EA9E-466D-AA39-459D16D6984B}" presName="desTx" presStyleLbl="alignAccFollowNode1" presStyleIdx="2" presStyleCnt="3" custScaleX="11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16B87-8F71-44C3-B0D2-0265FED0FDB7}" type="presOf" srcId="{0AD277E4-B4F6-4FCF-9F5F-FDDB42A1792F}" destId="{578B786A-DB4B-4772-A574-7D738684C02D}" srcOrd="0" destOrd="0" presId="urn:microsoft.com/office/officeart/2005/8/layout/hList1"/>
    <dgm:cxn modelId="{2E5D009C-CFEE-47AD-8047-40072201AC2E}" type="presOf" srcId="{FC4ECE99-4F57-4F29-8B03-5A599E020281}" destId="{7C68E2BF-480B-4156-851F-5C9C55A6440E}" srcOrd="0" destOrd="0" presId="urn:microsoft.com/office/officeart/2005/8/layout/hList1"/>
    <dgm:cxn modelId="{B532D566-ECF5-4020-8DAD-5DBD55ED3E2F}" type="presOf" srcId="{2DF32F03-C19F-43B2-81DF-15FA6F6BB11D}" destId="{6F997A92-A3C8-477F-8AF8-68E4D5DB6873}" srcOrd="0" destOrd="0" presId="urn:microsoft.com/office/officeart/2005/8/layout/hList1"/>
    <dgm:cxn modelId="{CA7FA2D7-E94B-4C02-BD48-CD51B7523B7A}" type="presOf" srcId="{AB86A0AB-6AE6-42B9-8251-3C9C5C6A4F57}" destId="{01B021D9-98D2-442D-A57B-EB6E4DCE0A58}" srcOrd="0" destOrd="0" presId="urn:microsoft.com/office/officeart/2005/8/layout/hList1"/>
    <dgm:cxn modelId="{23950F8A-54DA-4FA3-B40D-D38606A047F0}" type="presOf" srcId="{8DE619CD-EA9E-466D-AA39-459D16D6984B}" destId="{3F1914BA-BDEE-4CB0-AF1D-DD4C2EC93F2B}" srcOrd="0" destOrd="0" presId="urn:microsoft.com/office/officeart/2005/8/layout/hList1"/>
    <dgm:cxn modelId="{DFD541B2-F781-4240-AFF9-E504F765ACAF}" srcId="{AB86A0AB-6AE6-42B9-8251-3C9C5C6A4F57}" destId="{8DE619CD-EA9E-466D-AA39-459D16D6984B}" srcOrd="2" destOrd="0" parTransId="{FB1784FD-31BD-4612-9851-986E6FD35528}" sibTransId="{BEA60C2D-428B-47B4-AA0D-3E13EF338815}"/>
    <dgm:cxn modelId="{3E14B1E0-D15E-4BD9-BE01-44F79AE409D8}" srcId="{04ECABAB-D059-48B4-90FF-0DF39D223EDF}" destId="{7A7B2719-58C6-4EDE-AE45-E4F145A16FE4}" srcOrd="0" destOrd="0" parTransId="{CD6EA4F5-0050-4674-95BB-376B2D4DD535}" sibTransId="{CC54AC3F-F29B-4906-AA51-C1796A4B3C71}"/>
    <dgm:cxn modelId="{F8CBB05C-33D3-402B-8690-3B291ADCA8A2}" type="presOf" srcId="{04ECABAB-D059-48B4-90FF-0DF39D223EDF}" destId="{2AD4EBE8-2C0A-4D92-8111-43209D49D547}" srcOrd="0" destOrd="0" presId="urn:microsoft.com/office/officeart/2005/8/layout/hList1"/>
    <dgm:cxn modelId="{80F5259A-1DB1-4FE6-9559-1C7363F84F2A}" srcId="{8DE619CD-EA9E-466D-AA39-459D16D6984B}" destId="{FC4ECE99-4F57-4F29-8B03-5A599E020281}" srcOrd="0" destOrd="0" parTransId="{F83757CC-195B-40D1-BB54-026795C0EBF4}" sibTransId="{1A2E102F-00D5-40B2-AA77-2600F917AB33}"/>
    <dgm:cxn modelId="{A9F58AEF-714E-4060-8C0A-33C2328D1CF0}" srcId="{AB86A0AB-6AE6-42B9-8251-3C9C5C6A4F57}" destId="{04ECABAB-D059-48B4-90FF-0DF39D223EDF}" srcOrd="0" destOrd="0" parTransId="{4F2FA69D-5241-45C7-90B9-625607D52A65}" sibTransId="{B7CC6216-D97F-4DE0-8FB9-815AF162AF3F}"/>
    <dgm:cxn modelId="{4B9956C4-4775-4919-BDC7-D18E7FA7D7BE}" srcId="{AB86A0AB-6AE6-42B9-8251-3C9C5C6A4F57}" destId="{0AD277E4-B4F6-4FCF-9F5F-FDDB42A1792F}" srcOrd="1" destOrd="0" parTransId="{58945005-E126-4FD5-A915-56205AB4B131}" sibTransId="{3A00EE4C-F52F-4AA4-9FB6-D72C5B8A6271}"/>
    <dgm:cxn modelId="{159109E9-C07D-41E8-B887-924DA6540DE6}" srcId="{0AD277E4-B4F6-4FCF-9F5F-FDDB42A1792F}" destId="{2DF32F03-C19F-43B2-81DF-15FA6F6BB11D}" srcOrd="0" destOrd="0" parTransId="{BD674E9A-2674-4D6D-A747-87BBB04A0FAB}" sibTransId="{39DB8BEC-E95E-4A33-968A-F1C286C05E5A}"/>
    <dgm:cxn modelId="{0E97378B-4982-4A8D-833A-686B93AC4929}" type="presOf" srcId="{7A7B2719-58C6-4EDE-AE45-E4F145A16FE4}" destId="{85E04705-3423-4512-A260-2AA912878783}" srcOrd="0" destOrd="0" presId="urn:microsoft.com/office/officeart/2005/8/layout/hList1"/>
    <dgm:cxn modelId="{7946C3CE-8D52-4B4B-920C-2E7F9423616E}" type="presParOf" srcId="{01B021D9-98D2-442D-A57B-EB6E4DCE0A58}" destId="{5B585F6B-4974-433B-8FCA-B0EF4ED900C1}" srcOrd="0" destOrd="0" presId="urn:microsoft.com/office/officeart/2005/8/layout/hList1"/>
    <dgm:cxn modelId="{A9FC6890-467D-4B5D-A9C1-57F907A2F7E4}" type="presParOf" srcId="{5B585F6B-4974-433B-8FCA-B0EF4ED900C1}" destId="{2AD4EBE8-2C0A-4D92-8111-43209D49D547}" srcOrd="0" destOrd="0" presId="urn:microsoft.com/office/officeart/2005/8/layout/hList1"/>
    <dgm:cxn modelId="{D88047C4-F9D1-4639-AB83-E95D581FA1E6}" type="presParOf" srcId="{5B585F6B-4974-433B-8FCA-B0EF4ED900C1}" destId="{85E04705-3423-4512-A260-2AA912878783}" srcOrd="1" destOrd="0" presId="urn:microsoft.com/office/officeart/2005/8/layout/hList1"/>
    <dgm:cxn modelId="{DF6A1EE7-2510-4F73-8A0D-EE457DB37672}" type="presParOf" srcId="{01B021D9-98D2-442D-A57B-EB6E4DCE0A58}" destId="{5DA8981B-927E-43F1-8199-EFA3E63D2643}" srcOrd="1" destOrd="0" presId="urn:microsoft.com/office/officeart/2005/8/layout/hList1"/>
    <dgm:cxn modelId="{08890AAC-C1F4-4726-88DD-C777E8AE0E4D}" type="presParOf" srcId="{01B021D9-98D2-442D-A57B-EB6E4DCE0A58}" destId="{7CD15038-4C4D-4B0B-AAA6-390AA17E0956}" srcOrd="2" destOrd="0" presId="urn:microsoft.com/office/officeart/2005/8/layout/hList1"/>
    <dgm:cxn modelId="{07352FA8-D563-4273-BB59-B19A3EC81571}" type="presParOf" srcId="{7CD15038-4C4D-4B0B-AAA6-390AA17E0956}" destId="{578B786A-DB4B-4772-A574-7D738684C02D}" srcOrd="0" destOrd="0" presId="urn:microsoft.com/office/officeart/2005/8/layout/hList1"/>
    <dgm:cxn modelId="{358BB66A-D09C-4B39-8867-E76A3325F518}" type="presParOf" srcId="{7CD15038-4C4D-4B0B-AAA6-390AA17E0956}" destId="{6F997A92-A3C8-477F-8AF8-68E4D5DB6873}" srcOrd="1" destOrd="0" presId="urn:microsoft.com/office/officeart/2005/8/layout/hList1"/>
    <dgm:cxn modelId="{24AB0A4E-02E4-4523-B599-0B5B2AFD26C7}" type="presParOf" srcId="{01B021D9-98D2-442D-A57B-EB6E4DCE0A58}" destId="{E3662609-10C0-40F7-ACEB-0A8F534EEBBE}" srcOrd="3" destOrd="0" presId="urn:microsoft.com/office/officeart/2005/8/layout/hList1"/>
    <dgm:cxn modelId="{65AAF13E-99AD-4ADD-8CB6-55259D14D20D}" type="presParOf" srcId="{01B021D9-98D2-442D-A57B-EB6E4DCE0A58}" destId="{756F284E-8E0F-4A1C-AF58-D0764812E8FF}" srcOrd="4" destOrd="0" presId="urn:microsoft.com/office/officeart/2005/8/layout/hList1"/>
    <dgm:cxn modelId="{A82EEBBD-F916-4D9D-A9AB-D65BEE671A7A}" type="presParOf" srcId="{756F284E-8E0F-4A1C-AF58-D0764812E8FF}" destId="{3F1914BA-BDEE-4CB0-AF1D-DD4C2EC93F2B}" srcOrd="0" destOrd="0" presId="urn:microsoft.com/office/officeart/2005/8/layout/hList1"/>
    <dgm:cxn modelId="{270AB739-25C7-4BBF-8B96-4240551BC738}" type="presParOf" srcId="{756F284E-8E0F-4A1C-AF58-D0764812E8FF}" destId="{7C68E2BF-480B-4156-851F-5C9C55A644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FA4E8-BFDC-422C-9329-A5391A0E9680}" type="doc">
      <dgm:prSet loTypeId="urn:microsoft.com/office/officeart/2005/8/layout/list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7C773A-50DF-4ABD-809C-A28EBD1FC652}">
      <dgm:prSet phldrT="[Текст]" custT="1"/>
      <dgm:spPr/>
      <dgm:t>
        <a:bodyPr/>
        <a:lstStyle/>
        <a:p>
          <a:pPr algn="ctr"/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Наведення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порядку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запровадження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тимчасової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військової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диктатури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4D8EF5-EC25-4A5B-8816-60E5736321B3}" type="parTrans" cxnId="{C8CF6212-3DE7-4117-B04E-2EF3BE1E76A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6CD27A-5DC9-4900-898D-C643F658FAFC}" type="sibTrans" cxnId="{C8CF6212-3DE7-4117-B04E-2EF3BE1E76A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56DF2A-38DA-49CA-BBFA-AD83852F0B7E}">
      <dgm:prSet phldrT="[Текст]" custT="1"/>
      <dgm:spPr/>
      <dgm:t>
        <a:bodyPr/>
        <a:lstStyle/>
        <a:p>
          <a:pPr algn="ctr"/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Відновлення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єдиної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неподільної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Росії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888E7-3FF6-40BC-A461-534A94910AEE}" type="parTrans" cxnId="{9288D4A5-B69C-4B73-B4DA-A5C2BAB848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4E5A83-75AD-4725-800B-56DF11156DB7}" type="sibTrans" cxnId="{9288D4A5-B69C-4B73-B4DA-A5C2BAB848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89392-0392-4146-B094-BCABAEF4DBDD}">
      <dgm:prSet phldrT="[Текст]" custT="1"/>
      <dgm:spPr/>
      <dgm:t>
        <a:bodyPr/>
        <a:lstStyle/>
        <a:p>
          <a:pPr algn="ctr"/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Боротьба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більшовизмом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переможного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кінця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22443-8353-46F1-934B-7A942D780B75}" type="parTrans" cxnId="{62E7F6FE-613A-48F9-A08D-0F0D72CE22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3FEB15-F4B3-4D4E-878F-C54C6FDDB871}" type="sibTrans" cxnId="{62E7F6FE-613A-48F9-A08D-0F0D72CE22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E6172E-3418-478A-9079-55BDD1066C8D}" type="pres">
      <dgm:prSet presAssocID="{93BFA4E8-BFDC-422C-9329-A5391A0E96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0D2C6-626A-46CA-8BAF-EFBDEB190ADC}" type="pres">
      <dgm:prSet presAssocID="{017C773A-50DF-4ABD-809C-A28EBD1FC652}" presName="parentLin" presStyleCnt="0"/>
      <dgm:spPr/>
    </dgm:pt>
    <dgm:pt modelId="{15E26164-D76C-4C11-83AE-BEEDB3DB5796}" type="pres">
      <dgm:prSet presAssocID="{017C773A-50DF-4ABD-809C-A28EBD1FC6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47E9B9-69CA-42BF-A6C4-F92F4BD844A2}" type="pres">
      <dgm:prSet presAssocID="{017C773A-50DF-4ABD-809C-A28EBD1FC652}" presName="parentText" presStyleLbl="node1" presStyleIdx="0" presStyleCnt="3" custScaleX="114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A33D6-7943-4B7B-BC78-D768EA47F66C}" type="pres">
      <dgm:prSet presAssocID="{017C773A-50DF-4ABD-809C-A28EBD1FC652}" presName="negativeSpace" presStyleCnt="0"/>
      <dgm:spPr/>
    </dgm:pt>
    <dgm:pt modelId="{FB9597AE-69E2-45CE-AD8A-677A1649F45C}" type="pres">
      <dgm:prSet presAssocID="{017C773A-50DF-4ABD-809C-A28EBD1FC652}" presName="childText" presStyleLbl="conFgAcc1" presStyleIdx="0" presStyleCnt="3">
        <dgm:presLayoutVars>
          <dgm:bulletEnabled val="1"/>
        </dgm:presLayoutVars>
      </dgm:prSet>
      <dgm:spPr/>
    </dgm:pt>
    <dgm:pt modelId="{0CBD83C9-FEC6-4968-A152-1F1BBEFE0E70}" type="pres">
      <dgm:prSet presAssocID="{586CD27A-5DC9-4900-898D-C643F658FAFC}" presName="spaceBetweenRectangles" presStyleCnt="0"/>
      <dgm:spPr/>
    </dgm:pt>
    <dgm:pt modelId="{F42C3869-D795-42EE-90E3-89A285478142}" type="pres">
      <dgm:prSet presAssocID="{FF56DF2A-38DA-49CA-BBFA-AD83852F0B7E}" presName="parentLin" presStyleCnt="0"/>
      <dgm:spPr/>
    </dgm:pt>
    <dgm:pt modelId="{3C684BDC-2B3B-42E0-B64A-B86D10B8BBB9}" type="pres">
      <dgm:prSet presAssocID="{FF56DF2A-38DA-49CA-BBFA-AD83852F0B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0E69B9-3770-48C7-BCEF-E83EEE349343}" type="pres">
      <dgm:prSet presAssocID="{FF56DF2A-38DA-49CA-BBFA-AD83852F0B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50DA8-FB17-47FC-B4CC-E0C978786717}" type="pres">
      <dgm:prSet presAssocID="{FF56DF2A-38DA-49CA-BBFA-AD83852F0B7E}" presName="negativeSpace" presStyleCnt="0"/>
      <dgm:spPr/>
    </dgm:pt>
    <dgm:pt modelId="{CA2DBE29-08C6-462F-9D28-8FEA030F52B4}" type="pres">
      <dgm:prSet presAssocID="{FF56DF2A-38DA-49CA-BBFA-AD83852F0B7E}" presName="childText" presStyleLbl="conFgAcc1" presStyleIdx="1" presStyleCnt="3">
        <dgm:presLayoutVars>
          <dgm:bulletEnabled val="1"/>
        </dgm:presLayoutVars>
      </dgm:prSet>
      <dgm:spPr/>
    </dgm:pt>
    <dgm:pt modelId="{E9A370DF-E900-4A96-A3D2-3BA81CD83E28}" type="pres">
      <dgm:prSet presAssocID="{6C4E5A83-75AD-4725-800B-56DF11156DB7}" presName="spaceBetweenRectangles" presStyleCnt="0"/>
      <dgm:spPr/>
    </dgm:pt>
    <dgm:pt modelId="{AC088400-727F-48EC-AD8E-F954EFDFB760}" type="pres">
      <dgm:prSet presAssocID="{00F89392-0392-4146-B094-BCABAEF4DBDD}" presName="parentLin" presStyleCnt="0"/>
      <dgm:spPr/>
    </dgm:pt>
    <dgm:pt modelId="{E63E85E9-B2E4-44F0-B0D8-968C53190DB5}" type="pres">
      <dgm:prSet presAssocID="{00F89392-0392-4146-B094-BCABAEF4DB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722C77-3380-4D3E-9EFD-60974F6A83FF}" type="pres">
      <dgm:prSet presAssocID="{00F89392-0392-4146-B094-BCABAEF4DB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ED317-9C08-4A01-BC04-933A43B882F3}" type="pres">
      <dgm:prSet presAssocID="{00F89392-0392-4146-B094-BCABAEF4DBDD}" presName="negativeSpace" presStyleCnt="0"/>
      <dgm:spPr/>
    </dgm:pt>
    <dgm:pt modelId="{39041A0C-A9B8-4CE7-A2EC-DC0A7CD2AAD3}" type="pres">
      <dgm:prSet presAssocID="{00F89392-0392-4146-B094-BCABAEF4DB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98809D-1B77-4823-ABD2-03E0E789BFC5}" type="presOf" srcId="{017C773A-50DF-4ABD-809C-A28EBD1FC652}" destId="{1A47E9B9-69CA-42BF-A6C4-F92F4BD844A2}" srcOrd="1" destOrd="0" presId="urn:microsoft.com/office/officeart/2005/8/layout/list1"/>
    <dgm:cxn modelId="{C55D39BC-D18F-4765-983C-897C3C0D21F4}" type="presOf" srcId="{00F89392-0392-4146-B094-BCABAEF4DBDD}" destId="{E63E85E9-B2E4-44F0-B0D8-968C53190DB5}" srcOrd="0" destOrd="0" presId="urn:microsoft.com/office/officeart/2005/8/layout/list1"/>
    <dgm:cxn modelId="{C8CF6212-3DE7-4117-B04E-2EF3BE1E76A7}" srcId="{93BFA4E8-BFDC-422C-9329-A5391A0E9680}" destId="{017C773A-50DF-4ABD-809C-A28EBD1FC652}" srcOrd="0" destOrd="0" parTransId="{554D8EF5-EC25-4A5B-8816-60E5736321B3}" sibTransId="{586CD27A-5DC9-4900-898D-C643F658FAFC}"/>
    <dgm:cxn modelId="{8A0392D4-1EDC-42A2-B986-9A54B13FA932}" type="presOf" srcId="{00F89392-0392-4146-B094-BCABAEF4DBDD}" destId="{09722C77-3380-4D3E-9EFD-60974F6A83FF}" srcOrd="1" destOrd="0" presId="urn:microsoft.com/office/officeart/2005/8/layout/list1"/>
    <dgm:cxn modelId="{9288D4A5-B69C-4B73-B4DA-A5C2BAB8483A}" srcId="{93BFA4E8-BFDC-422C-9329-A5391A0E9680}" destId="{FF56DF2A-38DA-49CA-BBFA-AD83852F0B7E}" srcOrd="1" destOrd="0" parTransId="{503888E7-3FF6-40BC-A461-534A94910AEE}" sibTransId="{6C4E5A83-75AD-4725-800B-56DF11156DB7}"/>
    <dgm:cxn modelId="{342593C9-DC48-49A8-865F-B59692D698F2}" type="presOf" srcId="{93BFA4E8-BFDC-422C-9329-A5391A0E9680}" destId="{A7E6172E-3418-478A-9079-55BDD1066C8D}" srcOrd="0" destOrd="0" presId="urn:microsoft.com/office/officeart/2005/8/layout/list1"/>
    <dgm:cxn modelId="{62E7F6FE-613A-48F9-A08D-0F0D72CE222D}" srcId="{93BFA4E8-BFDC-422C-9329-A5391A0E9680}" destId="{00F89392-0392-4146-B094-BCABAEF4DBDD}" srcOrd="2" destOrd="0" parTransId="{70B22443-8353-46F1-934B-7A942D780B75}" sibTransId="{983FEB15-F4B3-4D4E-878F-C54C6FDDB871}"/>
    <dgm:cxn modelId="{48648EC2-A4CA-430E-8A7C-904E44EBEA7A}" type="presOf" srcId="{017C773A-50DF-4ABD-809C-A28EBD1FC652}" destId="{15E26164-D76C-4C11-83AE-BEEDB3DB5796}" srcOrd="0" destOrd="0" presId="urn:microsoft.com/office/officeart/2005/8/layout/list1"/>
    <dgm:cxn modelId="{6F9798F2-5121-4D57-BEC6-A75EB80E1677}" type="presOf" srcId="{FF56DF2A-38DA-49CA-BBFA-AD83852F0B7E}" destId="{3C684BDC-2B3B-42E0-B64A-B86D10B8BBB9}" srcOrd="0" destOrd="0" presId="urn:microsoft.com/office/officeart/2005/8/layout/list1"/>
    <dgm:cxn modelId="{B5889D3D-97E9-4150-8DBE-DD0590648245}" type="presOf" srcId="{FF56DF2A-38DA-49CA-BBFA-AD83852F0B7E}" destId="{980E69B9-3770-48C7-BCEF-E83EEE349343}" srcOrd="1" destOrd="0" presId="urn:microsoft.com/office/officeart/2005/8/layout/list1"/>
    <dgm:cxn modelId="{11D4D8D9-D6E3-401B-BDAC-67E250A08035}" type="presParOf" srcId="{A7E6172E-3418-478A-9079-55BDD1066C8D}" destId="{7890D2C6-626A-46CA-8BAF-EFBDEB190ADC}" srcOrd="0" destOrd="0" presId="urn:microsoft.com/office/officeart/2005/8/layout/list1"/>
    <dgm:cxn modelId="{F3627273-43AE-4293-B161-1A8C51B486EA}" type="presParOf" srcId="{7890D2C6-626A-46CA-8BAF-EFBDEB190ADC}" destId="{15E26164-D76C-4C11-83AE-BEEDB3DB5796}" srcOrd="0" destOrd="0" presId="urn:microsoft.com/office/officeart/2005/8/layout/list1"/>
    <dgm:cxn modelId="{29E5AC17-0769-428A-B5B9-1E648C86B23D}" type="presParOf" srcId="{7890D2C6-626A-46CA-8BAF-EFBDEB190ADC}" destId="{1A47E9B9-69CA-42BF-A6C4-F92F4BD844A2}" srcOrd="1" destOrd="0" presId="urn:microsoft.com/office/officeart/2005/8/layout/list1"/>
    <dgm:cxn modelId="{B9818AAE-A164-4462-A7B2-813545FF2A02}" type="presParOf" srcId="{A7E6172E-3418-478A-9079-55BDD1066C8D}" destId="{ABAA33D6-7943-4B7B-BC78-D768EA47F66C}" srcOrd="1" destOrd="0" presId="urn:microsoft.com/office/officeart/2005/8/layout/list1"/>
    <dgm:cxn modelId="{8A228024-E1C0-4EDF-A48D-B2282C5E12C6}" type="presParOf" srcId="{A7E6172E-3418-478A-9079-55BDD1066C8D}" destId="{FB9597AE-69E2-45CE-AD8A-677A1649F45C}" srcOrd="2" destOrd="0" presId="urn:microsoft.com/office/officeart/2005/8/layout/list1"/>
    <dgm:cxn modelId="{BA72D3C8-0DAA-47F0-B867-E79419575B44}" type="presParOf" srcId="{A7E6172E-3418-478A-9079-55BDD1066C8D}" destId="{0CBD83C9-FEC6-4968-A152-1F1BBEFE0E70}" srcOrd="3" destOrd="0" presId="urn:microsoft.com/office/officeart/2005/8/layout/list1"/>
    <dgm:cxn modelId="{906FA382-B764-4413-8DD9-30180D09FFA8}" type="presParOf" srcId="{A7E6172E-3418-478A-9079-55BDD1066C8D}" destId="{F42C3869-D795-42EE-90E3-89A285478142}" srcOrd="4" destOrd="0" presId="urn:microsoft.com/office/officeart/2005/8/layout/list1"/>
    <dgm:cxn modelId="{0724CCA2-EC1B-43C9-A39D-6C644D4F1EC9}" type="presParOf" srcId="{F42C3869-D795-42EE-90E3-89A285478142}" destId="{3C684BDC-2B3B-42E0-B64A-B86D10B8BBB9}" srcOrd="0" destOrd="0" presId="urn:microsoft.com/office/officeart/2005/8/layout/list1"/>
    <dgm:cxn modelId="{E31EB6CE-F6F8-4264-B269-89566DF81F19}" type="presParOf" srcId="{F42C3869-D795-42EE-90E3-89A285478142}" destId="{980E69B9-3770-48C7-BCEF-E83EEE349343}" srcOrd="1" destOrd="0" presId="urn:microsoft.com/office/officeart/2005/8/layout/list1"/>
    <dgm:cxn modelId="{C0CBEE11-9F64-4464-8DE9-4199605459D2}" type="presParOf" srcId="{A7E6172E-3418-478A-9079-55BDD1066C8D}" destId="{15550DA8-FB17-47FC-B4CC-E0C978786717}" srcOrd="5" destOrd="0" presId="urn:microsoft.com/office/officeart/2005/8/layout/list1"/>
    <dgm:cxn modelId="{A2DC7FD7-BDD5-42B4-9D6B-8CC47285CABE}" type="presParOf" srcId="{A7E6172E-3418-478A-9079-55BDD1066C8D}" destId="{CA2DBE29-08C6-462F-9D28-8FEA030F52B4}" srcOrd="6" destOrd="0" presId="urn:microsoft.com/office/officeart/2005/8/layout/list1"/>
    <dgm:cxn modelId="{E14285F8-29B2-4D1A-8187-E60D850719DD}" type="presParOf" srcId="{A7E6172E-3418-478A-9079-55BDD1066C8D}" destId="{E9A370DF-E900-4A96-A3D2-3BA81CD83E28}" srcOrd="7" destOrd="0" presId="urn:microsoft.com/office/officeart/2005/8/layout/list1"/>
    <dgm:cxn modelId="{9C8922E5-AB7F-4E5E-8B03-48F122689CBE}" type="presParOf" srcId="{A7E6172E-3418-478A-9079-55BDD1066C8D}" destId="{AC088400-727F-48EC-AD8E-F954EFDFB760}" srcOrd="8" destOrd="0" presId="urn:microsoft.com/office/officeart/2005/8/layout/list1"/>
    <dgm:cxn modelId="{DB9DF4DB-4E19-4BEE-BB5B-3E2F6CBD461E}" type="presParOf" srcId="{AC088400-727F-48EC-AD8E-F954EFDFB760}" destId="{E63E85E9-B2E4-44F0-B0D8-968C53190DB5}" srcOrd="0" destOrd="0" presId="urn:microsoft.com/office/officeart/2005/8/layout/list1"/>
    <dgm:cxn modelId="{283CFD2B-D16E-4A4D-8E19-1EDAA8465DAC}" type="presParOf" srcId="{AC088400-727F-48EC-AD8E-F954EFDFB760}" destId="{09722C77-3380-4D3E-9EFD-60974F6A83FF}" srcOrd="1" destOrd="0" presId="urn:microsoft.com/office/officeart/2005/8/layout/list1"/>
    <dgm:cxn modelId="{8676FC85-46B7-4707-92E3-D0F2ECA84F6E}" type="presParOf" srcId="{A7E6172E-3418-478A-9079-55BDD1066C8D}" destId="{607ED317-9C08-4A01-BC04-933A43B882F3}" srcOrd="9" destOrd="0" presId="urn:microsoft.com/office/officeart/2005/8/layout/list1"/>
    <dgm:cxn modelId="{5FD8D7DD-1B55-48A0-90EC-807CDF698C08}" type="presParOf" srcId="{A7E6172E-3418-478A-9079-55BDD1066C8D}" destId="{39041A0C-A9B8-4CE7-A2EC-DC0A7CD2AA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0793C5-0B9F-4C1E-9B96-FBEA72C1FFBA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6CD7559-5FF3-4BBE-A0B2-9F78A35EFF61}">
      <dgm:prSet phldrT="[Текст]"/>
      <dgm:spPr/>
      <dgm:t>
        <a:bodyPr/>
        <a:lstStyle/>
        <a:p>
          <a:r>
            <a:rPr lang="uk-UA" b="1" dirty="0" err="1" smtClean="0">
              <a:solidFill>
                <a:srgbClr val="003300"/>
              </a:solidFill>
            </a:rPr>
            <a:t>м.Катеринослав</a:t>
          </a:r>
          <a:endParaRPr lang="ru-RU" b="1" dirty="0">
            <a:solidFill>
              <a:srgbClr val="003300"/>
            </a:solidFill>
          </a:endParaRPr>
        </a:p>
      </dgm:t>
    </dgm:pt>
    <dgm:pt modelId="{43384946-8127-49EC-801F-8B6E274779B9}" type="parTrans" cxnId="{F011902A-9923-439F-A9DB-61BE56991DBB}">
      <dgm:prSet/>
      <dgm:spPr/>
      <dgm:t>
        <a:bodyPr/>
        <a:lstStyle/>
        <a:p>
          <a:endParaRPr lang="ru-RU"/>
        </a:p>
      </dgm:t>
    </dgm:pt>
    <dgm:pt modelId="{CA40BF4F-E93B-4CF0-9044-29E7374B55CE}" type="sibTrans" cxnId="{F011902A-9923-439F-A9DB-61BE56991DBB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D0E5FFE-EC8B-4878-A242-6575113C6AD3}">
      <dgm:prSet phldrT="[Текст]"/>
      <dgm:spPr/>
      <dgm:t>
        <a:bodyPr/>
        <a:lstStyle/>
        <a:p>
          <a:r>
            <a:rPr lang="uk-UA" b="1" dirty="0" smtClean="0">
              <a:solidFill>
                <a:srgbClr val="003300"/>
              </a:solidFill>
            </a:rPr>
            <a:t>резиденція в Україні</a:t>
          </a:r>
          <a:endParaRPr lang="ru-RU" b="1" dirty="0">
            <a:solidFill>
              <a:srgbClr val="003300"/>
            </a:solidFill>
          </a:endParaRPr>
        </a:p>
      </dgm:t>
    </dgm:pt>
    <dgm:pt modelId="{E5A8EFEC-0883-46CF-A6F3-99ACA2AE70AA}" type="parTrans" cxnId="{977717EA-C37A-4115-9794-FE193D4F034B}">
      <dgm:prSet/>
      <dgm:spPr/>
      <dgm:t>
        <a:bodyPr/>
        <a:lstStyle/>
        <a:p>
          <a:endParaRPr lang="ru-RU"/>
        </a:p>
      </dgm:t>
    </dgm:pt>
    <dgm:pt modelId="{7DF7E754-634A-4D0B-8C52-097A008A4CC8}" type="sibTrans" cxnId="{977717EA-C37A-4115-9794-FE193D4F034B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0D77F5A0-ACB3-4B96-A91E-3FDAC042EEB3}">
      <dgm:prSet phldrT="[Текст]"/>
      <dgm:spPr/>
      <dgm:t>
        <a:bodyPr/>
        <a:lstStyle/>
        <a:p>
          <a:r>
            <a:rPr lang="uk-UA" b="1" dirty="0" smtClean="0">
              <a:solidFill>
                <a:srgbClr val="003300"/>
              </a:solidFill>
            </a:rPr>
            <a:t>діяльність уряду – </a:t>
          </a:r>
          <a:r>
            <a:rPr lang="uk-UA" b="1" dirty="0" smtClean="0">
              <a:solidFill>
                <a:srgbClr val="C00000"/>
              </a:solidFill>
            </a:rPr>
            <a:t>Особлива нарада</a:t>
          </a:r>
          <a:endParaRPr lang="ru-RU" b="1" dirty="0">
            <a:solidFill>
              <a:srgbClr val="C00000"/>
            </a:solidFill>
          </a:endParaRPr>
        </a:p>
      </dgm:t>
    </dgm:pt>
    <dgm:pt modelId="{402A0B35-0CD0-4394-978F-66BC285616C8}" type="parTrans" cxnId="{07509792-8945-4FD1-9AE1-385D6C135251}">
      <dgm:prSet/>
      <dgm:spPr/>
      <dgm:t>
        <a:bodyPr/>
        <a:lstStyle/>
        <a:p>
          <a:endParaRPr lang="ru-RU"/>
        </a:p>
      </dgm:t>
    </dgm:pt>
    <dgm:pt modelId="{F9EC1ADE-4F06-4F00-9B1D-0A36E6CE641F}" type="sibTrans" cxnId="{07509792-8945-4FD1-9AE1-385D6C135251}">
      <dgm:prSet/>
      <dgm:spPr/>
      <dgm:t>
        <a:bodyPr/>
        <a:lstStyle/>
        <a:p>
          <a:endParaRPr lang="ru-RU"/>
        </a:p>
      </dgm:t>
    </dgm:pt>
    <dgm:pt modelId="{39823C92-1895-4515-BBE6-6EB9883177BD}" type="pres">
      <dgm:prSet presAssocID="{840793C5-0B9F-4C1E-9B96-FBEA72C1FFB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5B9469-F912-40A4-BD00-6D58BFB8E0D3}" type="pres">
      <dgm:prSet presAssocID="{840793C5-0B9F-4C1E-9B96-FBEA72C1FFBA}" presName="dummyMaxCanvas" presStyleCnt="0">
        <dgm:presLayoutVars/>
      </dgm:prSet>
      <dgm:spPr/>
    </dgm:pt>
    <dgm:pt modelId="{F9AF7E3A-1E92-406E-927B-61CA68E14AC1}" type="pres">
      <dgm:prSet presAssocID="{840793C5-0B9F-4C1E-9B96-FBEA72C1FFB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3DBD8-4293-44F2-AD7B-6D927592BEDD}" type="pres">
      <dgm:prSet presAssocID="{840793C5-0B9F-4C1E-9B96-FBEA72C1FFB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16B80-A15D-42BE-B596-67A154FE4021}" type="pres">
      <dgm:prSet presAssocID="{840793C5-0B9F-4C1E-9B96-FBEA72C1FFB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9CE50-F59D-4D39-B51F-E12B01F8980C}" type="pres">
      <dgm:prSet presAssocID="{840793C5-0B9F-4C1E-9B96-FBEA72C1FFB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B67A1-A39A-497D-8DC6-3EB93877053A}" type="pres">
      <dgm:prSet presAssocID="{840793C5-0B9F-4C1E-9B96-FBEA72C1FFB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D7E9-84E5-4FAB-8CED-39ACD26BB9A5}" type="pres">
      <dgm:prSet presAssocID="{840793C5-0B9F-4C1E-9B96-FBEA72C1FFB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DB90B-6740-4C18-AA69-89C02CA28E15}" type="pres">
      <dgm:prSet presAssocID="{840793C5-0B9F-4C1E-9B96-FBEA72C1FFB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4D0F6-70CD-4084-A25D-6F8D7E8719C2}" type="pres">
      <dgm:prSet presAssocID="{840793C5-0B9F-4C1E-9B96-FBEA72C1FFB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717EA-C37A-4115-9794-FE193D4F034B}" srcId="{840793C5-0B9F-4C1E-9B96-FBEA72C1FFBA}" destId="{FD0E5FFE-EC8B-4878-A242-6575113C6AD3}" srcOrd="1" destOrd="0" parTransId="{E5A8EFEC-0883-46CF-A6F3-99ACA2AE70AA}" sibTransId="{7DF7E754-634A-4D0B-8C52-097A008A4CC8}"/>
    <dgm:cxn modelId="{F011902A-9923-439F-A9DB-61BE56991DBB}" srcId="{840793C5-0B9F-4C1E-9B96-FBEA72C1FFBA}" destId="{F6CD7559-5FF3-4BBE-A0B2-9F78A35EFF61}" srcOrd="0" destOrd="0" parTransId="{43384946-8127-49EC-801F-8B6E274779B9}" sibTransId="{CA40BF4F-E93B-4CF0-9044-29E7374B55CE}"/>
    <dgm:cxn modelId="{4B097E47-B9A3-43C6-B35A-265691D73DB3}" type="presOf" srcId="{FD0E5FFE-EC8B-4878-A242-6575113C6AD3}" destId="{3463DBD8-4293-44F2-AD7B-6D927592BEDD}" srcOrd="0" destOrd="0" presId="urn:microsoft.com/office/officeart/2005/8/layout/vProcess5"/>
    <dgm:cxn modelId="{B4D52C9A-D069-48D9-8D5C-2B11E4B5F8CF}" type="presOf" srcId="{F6CD7559-5FF3-4BBE-A0B2-9F78A35EFF61}" destId="{F9AF7E3A-1E92-406E-927B-61CA68E14AC1}" srcOrd="0" destOrd="0" presId="urn:microsoft.com/office/officeart/2005/8/layout/vProcess5"/>
    <dgm:cxn modelId="{7BA702D2-516F-49FE-87F5-3AFE5DA56724}" type="presOf" srcId="{CA40BF4F-E93B-4CF0-9044-29E7374B55CE}" destId="{B4F9CE50-F59D-4D39-B51F-E12B01F8980C}" srcOrd="0" destOrd="0" presId="urn:microsoft.com/office/officeart/2005/8/layout/vProcess5"/>
    <dgm:cxn modelId="{8F7C84DB-BF16-499A-A601-9F236BA9F43D}" type="presOf" srcId="{0D77F5A0-ACB3-4B96-A91E-3FDAC042EEB3}" destId="{FED4D0F6-70CD-4084-A25D-6F8D7E8719C2}" srcOrd="1" destOrd="0" presId="urn:microsoft.com/office/officeart/2005/8/layout/vProcess5"/>
    <dgm:cxn modelId="{2C5FF074-DDF1-445E-B899-46F470AEA52B}" type="presOf" srcId="{F6CD7559-5FF3-4BBE-A0B2-9F78A35EFF61}" destId="{5B0FD7E9-84E5-4FAB-8CED-39ACD26BB9A5}" srcOrd="1" destOrd="0" presId="urn:microsoft.com/office/officeart/2005/8/layout/vProcess5"/>
    <dgm:cxn modelId="{DF27B9A3-23C6-4389-AC25-539FCBF54FD0}" type="presOf" srcId="{FD0E5FFE-EC8B-4878-A242-6575113C6AD3}" destId="{365DB90B-6740-4C18-AA69-89C02CA28E15}" srcOrd="1" destOrd="0" presId="urn:microsoft.com/office/officeart/2005/8/layout/vProcess5"/>
    <dgm:cxn modelId="{54A381B9-4074-4CD7-B13B-773D0A6491A8}" type="presOf" srcId="{0D77F5A0-ACB3-4B96-A91E-3FDAC042EEB3}" destId="{B5816B80-A15D-42BE-B596-67A154FE4021}" srcOrd="0" destOrd="0" presId="urn:microsoft.com/office/officeart/2005/8/layout/vProcess5"/>
    <dgm:cxn modelId="{07509792-8945-4FD1-9AE1-385D6C135251}" srcId="{840793C5-0B9F-4C1E-9B96-FBEA72C1FFBA}" destId="{0D77F5A0-ACB3-4B96-A91E-3FDAC042EEB3}" srcOrd="2" destOrd="0" parTransId="{402A0B35-0CD0-4394-978F-66BC285616C8}" sibTransId="{F9EC1ADE-4F06-4F00-9B1D-0A36E6CE641F}"/>
    <dgm:cxn modelId="{7D5C1EFB-8770-4504-B582-62C5C24FD935}" type="presOf" srcId="{840793C5-0B9F-4C1E-9B96-FBEA72C1FFBA}" destId="{39823C92-1895-4515-BBE6-6EB9883177BD}" srcOrd="0" destOrd="0" presId="urn:microsoft.com/office/officeart/2005/8/layout/vProcess5"/>
    <dgm:cxn modelId="{25ADEAD5-AC3C-4F10-891E-9B9DEF3F42EB}" type="presOf" srcId="{7DF7E754-634A-4D0B-8C52-097A008A4CC8}" destId="{024B67A1-A39A-497D-8DC6-3EB93877053A}" srcOrd="0" destOrd="0" presId="urn:microsoft.com/office/officeart/2005/8/layout/vProcess5"/>
    <dgm:cxn modelId="{82489D40-89A0-43E0-A9B3-A7997FD32B0C}" type="presParOf" srcId="{39823C92-1895-4515-BBE6-6EB9883177BD}" destId="{245B9469-F912-40A4-BD00-6D58BFB8E0D3}" srcOrd="0" destOrd="0" presId="urn:microsoft.com/office/officeart/2005/8/layout/vProcess5"/>
    <dgm:cxn modelId="{F2AF65C3-F56D-4882-A395-8E1CE36BEDDD}" type="presParOf" srcId="{39823C92-1895-4515-BBE6-6EB9883177BD}" destId="{F9AF7E3A-1E92-406E-927B-61CA68E14AC1}" srcOrd="1" destOrd="0" presId="urn:microsoft.com/office/officeart/2005/8/layout/vProcess5"/>
    <dgm:cxn modelId="{30BBE11F-A5C7-4086-9A15-E052F15B73A9}" type="presParOf" srcId="{39823C92-1895-4515-BBE6-6EB9883177BD}" destId="{3463DBD8-4293-44F2-AD7B-6D927592BEDD}" srcOrd="2" destOrd="0" presId="urn:microsoft.com/office/officeart/2005/8/layout/vProcess5"/>
    <dgm:cxn modelId="{75034059-0BDD-4FA4-AD2B-CF30202FC76A}" type="presParOf" srcId="{39823C92-1895-4515-BBE6-6EB9883177BD}" destId="{B5816B80-A15D-42BE-B596-67A154FE4021}" srcOrd="3" destOrd="0" presId="urn:microsoft.com/office/officeart/2005/8/layout/vProcess5"/>
    <dgm:cxn modelId="{F22A6A55-E3F0-4620-9957-62A2452E33D6}" type="presParOf" srcId="{39823C92-1895-4515-BBE6-6EB9883177BD}" destId="{B4F9CE50-F59D-4D39-B51F-E12B01F8980C}" srcOrd="4" destOrd="0" presId="urn:microsoft.com/office/officeart/2005/8/layout/vProcess5"/>
    <dgm:cxn modelId="{5C425952-9187-408D-BED5-974B577081C1}" type="presParOf" srcId="{39823C92-1895-4515-BBE6-6EB9883177BD}" destId="{024B67A1-A39A-497D-8DC6-3EB93877053A}" srcOrd="5" destOrd="0" presId="urn:microsoft.com/office/officeart/2005/8/layout/vProcess5"/>
    <dgm:cxn modelId="{E48EED08-86C5-4058-82AC-BE168EB18410}" type="presParOf" srcId="{39823C92-1895-4515-BBE6-6EB9883177BD}" destId="{5B0FD7E9-84E5-4FAB-8CED-39ACD26BB9A5}" srcOrd="6" destOrd="0" presId="urn:microsoft.com/office/officeart/2005/8/layout/vProcess5"/>
    <dgm:cxn modelId="{8926F15B-9EEC-42F1-AF7F-4F15467FC06B}" type="presParOf" srcId="{39823C92-1895-4515-BBE6-6EB9883177BD}" destId="{365DB90B-6740-4C18-AA69-89C02CA28E15}" srcOrd="7" destOrd="0" presId="urn:microsoft.com/office/officeart/2005/8/layout/vProcess5"/>
    <dgm:cxn modelId="{F0A99239-EB27-4C56-8A11-D2D189402E24}" type="presParOf" srcId="{39823C92-1895-4515-BBE6-6EB9883177BD}" destId="{FED4D0F6-70CD-4084-A25D-6F8D7E8719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B68FC-FCB9-4EB1-96B2-9997450D97D5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0AF5EF5-0BF2-43B4-A808-C03ACA50BD93}">
      <dgm:prSet phldrT="[Текст]"/>
      <dgm:spPr/>
      <dgm:t>
        <a:bodyPr/>
        <a:lstStyle/>
        <a:p>
          <a:r>
            <a:rPr lang="ru-RU" b="1" dirty="0" smtClean="0">
              <a:solidFill>
                <a:srgbClr val="990000"/>
              </a:solidFill>
            </a:rPr>
            <a:t>Закон про землю</a:t>
          </a:r>
          <a:endParaRPr lang="ru-RU" b="1" dirty="0">
            <a:solidFill>
              <a:srgbClr val="990000"/>
            </a:solidFill>
          </a:endParaRPr>
        </a:p>
      </dgm:t>
    </dgm:pt>
    <dgm:pt modelId="{78B5D307-ECF6-4F9E-93F6-017EDAB73ECB}" type="parTrans" cxnId="{8A2324B1-CB0F-4929-9E7C-850AADE15BC7}">
      <dgm:prSet/>
      <dgm:spPr/>
      <dgm:t>
        <a:bodyPr/>
        <a:lstStyle/>
        <a:p>
          <a:endParaRPr lang="ru-RU"/>
        </a:p>
      </dgm:t>
    </dgm:pt>
    <dgm:pt modelId="{4B3177EF-F029-41CD-BA21-B40762650324}" type="sibTrans" cxnId="{8A2324B1-CB0F-4929-9E7C-850AADE15BC7}">
      <dgm:prSet/>
      <dgm:spPr/>
      <dgm:t>
        <a:bodyPr/>
        <a:lstStyle/>
        <a:p>
          <a:endParaRPr lang="ru-RU"/>
        </a:p>
      </dgm:t>
    </dgm:pt>
    <dgm:pt modelId="{0EAEC9D0-5028-4D78-97B0-846FE2DAFD18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99"/>
              </a:solidFill>
            </a:rPr>
            <a:t>обмеження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поміщицького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землеволодіння</a:t>
          </a:r>
          <a:r>
            <a:rPr lang="ru-RU" b="1" dirty="0" smtClean="0">
              <a:solidFill>
                <a:srgbClr val="000099"/>
              </a:solidFill>
            </a:rPr>
            <a:t> 400 десятинами</a:t>
          </a:r>
          <a:endParaRPr lang="ru-RU" b="1" dirty="0">
            <a:solidFill>
              <a:srgbClr val="000099"/>
            </a:solidFill>
          </a:endParaRPr>
        </a:p>
      </dgm:t>
    </dgm:pt>
    <dgm:pt modelId="{C136D4AB-834D-4C79-A1E8-870982C61C35}" type="parTrans" cxnId="{109C1659-C0F7-4981-A6EB-B0565B8B47F4}">
      <dgm:prSet/>
      <dgm:spPr/>
      <dgm:t>
        <a:bodyPr/>
        <a:lstStyle/>
        <a:p>
          <a:endParaRPr lang="ru-RU"/>
        </a:p>
      </dgm:t>
    </dgm:pt>
    <dgm:pt modelId="{29864B35-60FE-4979-9379-55ED29D41CF1}" type="sibTrans" cxnId="{109C1659-C0F7-4981-A6EB-B0565B8B47F4}">
      <dgm:prSet/>
      <dgm:spPr/>
      <dgm:t>
        <a:bodyPr/>
        <a:lstStyle/>
        <a:p>
          <a:endParaRPr lang="ru-RU"/>
        </a:p>
      </dgm:t>
    </dgm:pt>
    <dgm:pt modelId="{C58C9B28-D33D-4A17-B74F-0EE8D729617E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99"/>
              </a:solidFill>
            </a:rPr>
            <a:t>придбання</a:t>
          </a:r>
          <a:r>
            <a:rPr lang="ru-RU" b="1" dirty="0" smtClean="0">
              <a:solidFill>
                <a:srgbClr val="000099"/>
              </a:solidFill>
            </a:rPr>
            <a:t> селянами </a:t>
          </a:r>
          <a:r>
            <a:rPr lang="ru-RU" b="1" dirty="0" err="1" smtClean="0">
              <a:solidFill>
                <a:srgbClr val="000099"/>
              </a:solidFill>
            </a:rPr>
            <a:t>землі</a:t>
          </a:r>
          <a:r>
            <a:rPr lang="ru-RU" b="1" dirty="0" smtClean="0">
              <a:solidFill>
                <a:srgbClr val="000099"/>
              </a:solidFill>
            </a:rPr>
            <a:t> за </a:t>
          </a:r>
          <a:r>
            <a:rPr lang="ru-RU" b="1" dirty="0" err="1" smtClean="0">
              <a:solidFill>
                <a:srgbClr val="000099"/>
              </a:solidFill>
            </a:rPr>
            <a:t>викуп</a:t>
          </a:r>
          <a:r>
            <a:rPr lang="ru-RU" b="1" dirty="0" smtClean="0">
              <a:solidFill>
                <a:srgbClr val="000099"/>
              </a:solidFill>
            </a:rPr>
            <a:t> у </a:t>
          </a:r>
          <a:r>
            <a:rPr lang="ru-RU" b="1" dirty="0" err="1" smtClean="0">
              <a:solidFill>
                <a:srgbClr val="000099"/>
              </a:solidFill>
            </a:rPr>
            <a:t>розмірі</a:t>
          </a:r>
          <a:r>
            <a:rPr lang="ru-RU" b="1" dirty="0" smtClean="0">
              <a:solidFill>
                <a:srgbClr val="000099"/>
              </a:solidFill>
            </a:rPr>
            <a:t> до 45 десятин на </a:t>
          </a:r>
          <a:r>
            <a:rPr lang="ru-RU" b="1" dirty="0" err="1" smtClean="0">
              <a:solidFill>
                <a:srgbClr val="000099"/>
              </a:solidFill>
            </a:rPr>
            <a:t>сім’ю</a:t>
          </a:r>
          <a:endParaRPr lang="ru-RU" b="1" dirty="0">
            <a:solidFill>
              <a:srgbClr val="000099"/>
            </a:solidFill>
          </a:endParaRPr>
        </a:p>
      </dgm:t>
    </dgm:pt>
    <dgm:pt modelId="{905DA210-0ED0-4A34-A546-CAA78775C851}" type="parTrans" cxnId="{51300FCE-C3AD-4B40-93C5-33166366C859}">
      <dgm:prSet/>
      <dgm:spPr/>
      <dgm:t>
        <a:bodyPr/>
        <a:lstStyle/>
        <a:p>
          <a:endParaRPr lang="ru-RU"/>
        </a:p>
      </dgm:t>
    </dgm:pt>
    <dgm:pt modelId="{79B8B447-6AF1-40F3-9B7F-41BBB7DB2D91}" type="sibTrans" cxnId="{51300FCE-C3AD-4B40-93C5-33166366C859}">
      <dgm:prSet/>
      <dgm:spPr/>
      <dgm:t>
        <a:bodyPr/>
        <a:lstStyle/>
        <a:p>
          <a:endParaRPr lang="ru-RU"/>
        </a:p>
      </dgm:t>
    </dgm:pt>
    <dgm:pt modelId="{4302CF3B-57E2-48BC-8559-7712D44F32CD}">
      <dgm:prSet phldrT="[Текст]"/>
      <dgm:spPr/>
      <dgm:t>
        <a:bodyPr/>
        <a:lstStyle/>
        <a:p>
          <a:r>
            <a:rPr lang="ru-RU" b="1" dirty="0" smtClean="0">
              <a:solidFill>
                <a:srgbClr val="990000"/>
              </a:solidFill>
            </a:rPr>
            <a:t>Закон про </a:t>
          </a:r>
          <a:r>
            <a:rPr lang="ru-RU" b="1" dirty="0" err="1" smtClean="0">
              <a:solidFill>
                <a:srgbClr val="990000"/>
              </a:solidFill>
            </a:rPr>
            <a:t>врожай</a:t>
          </a:r>
          <a:endParaRPr lang="ru-RU" b="1" dirty="0">
            <a:solidFill>
              <a:srgbClr val="990000"/>
            </a:solidFill>
          </a:endParaRPr>
        </a:p>
      </dgm:t>
    </dgm:pt>
    <dgm:pt modelId="{74FF82A4-D6A0-4B51-BFB6-E27E962716E7}" type="parTrans" cxnId="{3135E458-B3B4-459C-A608-D1F7F7F60958}">
      <dgm:prSet/>
      <dgm:spPr/>
      <dgm:t>
        <a:bodyPr/>
        <a:lstStyle/>
        <a:p>
          <a:endParaRPr lang="ru-RU"/>
        </a:p>
      </dgm:t>
    </dgm:pt>
    <dgm:pt modelId="{5D979224-E870-4DF7-B299-2FA057CAA608}" type="sibTrans" cxnId="{3135E458-B3B4-459C-A608-D1F7F7F60958}">
      <dgm:prSet/>
      <dgm:spPr/>
      <dgm:t>
        <a:bodyPr/>
        <a:lstStyle/>
        <a:p>
          <a:endParaRPr lang="ru-RU"/>
        </a:p>
      </dgm:t>
    </dgm:pt>
    <dgm:pt modelId="{91274479-EAB4-436F-8BBA-0B1E455A6EB3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99"/>
              </a:solidFill>
            </a:rPr>
            <a:t>третину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зібраного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хліба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селяни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мусили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віддати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поміщикам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і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орендарям</a:t>
          </a:r>
          <a:endParaRPr lang="ru-RU" b="1" dirty="0">
            <a:solidFill>
              <a:srgbClr val="000099"/>
            </a:solidFill>
          </a:endParaRPr>
        </a:p>
      </dgm:t>
    </dgm:pt>
    <dgm:pt modelId="{26AD092E-859A-4569-98F4-6CD0699E53B8}" type="parTrans" cxnId="{44A85340-4B1D-4920-9F06-AC39635833EA}">
      <dgm:prSet/>
      <dgm:spPr/>
      <dgm:t>
        <a:bodyPr/>
        <a:lstStyle/>
        <a:p>
          <a:endParaRPr lang="ru-RU"/>
        </a:p>
      </dgm:t>
    </dgm:pt>
    <dgm:pt modelId="{D9242CFC-3C1B-4FE3-A638-CBD05890BD37}" type="sibTrans" cxnId="{44A85340-4B1D-4920-9F06-AC39635833EA}">
      <dgm:prSet/>
      <dgm:spPr/>
      <dgm:t>
        <a:bodyPr/>
        <a:lstStyle/>
        <a:p>
          <a:endParaRPr lang="ru-RU"/>
        </a:p>
      </dgm:t>
    </dgm:pt>
    <dgm:pt modelId="{C3A8F5EB-2BBC-4E5A-8713-21E013245E4C}">
      <dgm:prSet phldrT="[Текст]"/>
      <dgm:spPr/>
      <dgm:t>
        <a:bodyPr/>
        <a:lstStyle/>
        <a:p>
          <a:r>
            <a:rPr lang="ru-RU" b="1" dirty="0" smtClean="0">
              <a:solidFill>
                <a:srgbClr val="000099"/>
              </a:solidFill>
            </a:rPr>
            <a:t>5 </a:t>
          </a:r>
          <a:r>
            <a:rPr lang="ru-RU" b="1" dirty="0" err="1" smtClean="0">
              <a:solidFill>
                <a:srgbClr val="000099"/>
              </a:solidFill>
            </a:rPr>
            <a:t>пудів</a:t>
          </a:r>
          <a:r>
            <a:rPr lang="ru-RU" b="1" dirty="0" smtClean="0">
              <a:solidFill>
                <a:srgbClr val="000099"/>
              </a:solidFill>
            </a:rPr>
            <a:t> зерна </a:t>
          </a:r>
          <a:r>
            <a:rPr lang="ru-RU" b="1" dirty="0" err="1" smtClean="0">
              <a:solidFill>
                <a:srgbClr val="000099"/>
              </a:solidFill>
            </a:rPr>
            <a:t>з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кожної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десятини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землі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віддавати</a:t>
          </a:r>
          <a:r>
            <a:rPr lang="ru-RU" b="1" dirty="0" smtClean="0">
              <a:solidFill>
                <a:srgbClr val="000099"/>
              </a:solidFill>
            </a:rPr>
            <a:t> на потребу </a:t>
          </a:r>
          <a:r>
            <a:rPr lang="ru-RU" b="1" dirty="0" err="1" smtClean="0">
              <a:solidFill>
                <a:srgbClr val="000099"/>
              </a:solidFill>
            </a:rPr>
            <a:t>армії</a:t>
          </a:r>
          <a:endParaRPr lang="ru-RU" b="1" dirty="0">
            <a:solidFill>
              <a:srgbClr val="000099"/>
            </a:solidFill>
          </a:endParaRPr>
        </a:p>
      </dgm:t>
    </dgm:pt>
    <dgm:pt modelId="{6FB7DED2-438C-49C7-804A-C711A66CBE64}" type="parTrans" cxnId="{0A250444-7935-4701-B55E-F5B1A1D87879}">
      <dgm:prSet/>
      <dgm:spPr/>
      <dgm:t>
        <a:bodyPr/>
        <a:lstStyle/>
        <a:p>
          <a:endParaRPr lang="ru-RU"/>
        </a:p>
      </dgm:t>
    </dgm:pt>
    <dgm:pt modelId="{551A3D8D-0942-4832-93DE-947B7D58A4EC}" type="sibTrans" cxnId="{0A250444-7935-4701-B55E-F5B1A1D87879}">
      <dgm:prSet/>
      <dgm:spPr/>
      <dgm:t>
        <a:bodyPr/>
        <a:lstStyle/>
        <a:p>
          <a:endParaRPr lang="ru-RU"/>
        </a:p>
      </dgm:t>
    </dgm:pt>
    <dgm:pt modelId="{AC169369-C3B4-4800-9266-E9E1EEBFE7B1}" type="pres">
      <dgm:prSet presAssocID="{9F6B68FC-FCB9-4EB1-96B2-9997450D97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F65EF0-3421-43C2-A092-92029D5ADD29}" type="pres">
      <dgm:prSet presAssocID="{30AF5EF5-0BF2-43B4-A808-C03ACA50BD93}" presName="compNode" presStyleCnt="0"/>
      <dgm:spPr/>
    </dgm:pt>
    <dgm:pt modelId="{876EE536-95B5-4A49-BDD4-8B89281AF8D6}" type="pres">
      <dgm:prSet presAssocID="{30AF5EF5-0BF2-43B4-A808-C03ACA50BD93}" presName="aNode" presStyleLbl="bgShp" presStyleIdx="0" presStyleCnt="2"/>
      <dgm:spPr/>
      <dgm:t>
        <a:bodyPr/>
        <a:lstStyle/>
        <a:p>
          <a:endParaRPr lang="ru-RU"/>
        </a:p>
      </dgm:t>
    </dgm:pt>
    <dgm:pt modelId="{784E2724-EE6B-4B6A-A29D-EA1BA0A992FD}" type="pres">
      <dgm:prSet presAssocID="{30AF5EF5-0BF2-43B4-A808-C03ACA50BD93}" presName="textNode" presStyleLbl="bgShp" presStyleIdx="0" presStyleCnt="2"/>
      <dgm:spPr/>
      <dgm:t>
        <a:bodyPr/>
        <a:lstStyle/>
        <a:p>
          <a:endParaRPr lang="ru-RU"/>
        </a:p>
      </dgm:t>
    </dgm:pt>
    <dgm:pt modelId="{F46E6CEB-2112-41AE-8876-8AEBE009858D}" type="pres">
      <dgm:prSet presAssocID="{30AF5EF5-0BF2-43B4-A808-C03ACA50BD93}" presName="compChildNode" presStyleCnt="0"/>
      <dgm:spPr/>
    </dgm:pt>
    <dgm:pt modelId="{3555244F-FA08-4732-95C9-EB72D9780414}" type="pres">
      <dgm:prSet presAssocID="{30AF5EF5-0BF2-43B4-A808-C03ACA50BD93}" presName="theInnerList" presStyleCnt="0"/>
      <dgm:spPr/>
    </dgm:pt>
    <dgm:pt modelId="{85B9D4A6-1927-443D-84E4-BCAC65EBEAF9}" type="pres">
      <dgm:prSet presAssocID="{0EAEC9D0-5028-4D78-97B0-846FE2DAFD18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88A84-2E03-4BD4-AD00-B6B595D81808}" type="pres">
      <dgm:prSet presAssocID="{0EAEC9D0-5028-4D78-97B0-846FE2DAFD18}" presName="aSpace2" presStyleCnt="0"/>
      <dgm:spPr/>
    </dgm:pt>
    <dgm:pt modelId="{A166B942-DC8B-4EA4-8338-AA370612536D}" type="pres">
      <dgm:prSet presAssocID="{C58C9B28-D33D-4A17-B74F-0EE8D729617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53D4E-91C2-4566-8481-0D97AEA4E75E}" type="pres">
      <dgm:prSet presAssocID="{30AF5EF5-0BF2-43B4-A808-C03ACA50BD93}" presName="aSpace" presStyleCnt="0"/>
      <dgm:spPr/>
    </dgm:pt>
    <dgm:pt modelId="{CFD3B980-C3D8-424F-B749-2586DEA7E8FF}" type="pres">
      <dgm:prSet presAssocID="{4302CF3B-57E2-48BC-8559-7712D44F32CD}" presName="compNode" presStyleCnt="0"/>
      <dgm:spPr/>
    </dgm:pt>
    <dgm:pt modelId="{4B4A0634-7F42-4525-92CF-318C41D1BE5D}" type="pres">
      <dgm:prSet presAssocID="{4302CF3B-57E2-48BC-8559-7712D44F32CD}" presName="aNode" presStyleLbl="bgShp" presStyleIdx="1" presStyleCnt="2"/>
      <dgm:spPr/>
      <dgm:t>
        <a:bodyPr/>
        <a:lstStyle/>
        <a:p>
          <a:endParaRPr lang="ru-RU"/>
        </a:p>
      </dgm:t>
    </dgm:pt>
    <dgm:pt modelId="{C9DE4E78-2C3D-4AAC-9634-C6CBD67FD794}" type="pres">
      <dgm:prSet presAssocID="{4302CF3B-57E2-48BC-8559-7712D44F32CD}" presName="textNode" presStyleLbl="bgShp" presStyleIdx="1" presStyleCnt="2"/>
      <dgm:spPr/>
      <dgm:t>
        <a:bodyPr/>
        <a:lstStyle/>
        <a:p>
          <a:endParaRPr lang="ru-RU"/>
        </a:p>
      </dgm:t>
    </dgm:pt>
    <dgm:pt modelId="{173295F8-6AC9-4C69-84C2-405A93D5F213}" type="pres">
      <dgm:prSet presAssocID="{4302CF3B-57E2-48BC-8559-7712D44F32CD}" presName="compChildNode" presStyleCnt="0"/>
      <dgm:spPr/>
    </dgm:pt>
    <dgm:pt modelId="{DF2DACB4-56EE-49F7-9153-928F9C0903FC}" type="pres">
      <dgm:prSet presAssocID="{4302CF3B-57E2-48BC-8559-7712D44F32CD}" presName="theInnerList" presStyleCnt="0"/>
      <dgm:spPr/>
    </dgm:pt>
    <dgm:pt modelId="{EE1F0D3F-BC2B-4B87-A716-FEE66C1A4FFE}" type="pres">
      <dgm:prSet presAssocID="{91274479-EAB4-436F-8BBA-0B1E455A6EB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A2F40-98EA-4C00-B096-1A45947CFC7F}" type="pres">
      <dgm:prSet presAssocID="{91274479-EAB4-436F-8BBA-0B1E455A6EB3}" presName="aSpace2" presStyleCnt="0"/>
      <dgm:spPr/>
    </dgm:pt>
    <dgm:pt modelId="{F129564C-430D-46EC-9464-426F3F496A5A}" type="pres">
      <dgm:prSet presAssocID="{C3A8F5EB-2BBC-4E5A-8713-21E013245E4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85340-4B1D-4920-9F06-AC39635833EA}" srcId="{4302CF3B-57E2-48BC-8559-7712D44F32CD}" destId="{91274479-EAB4-436F-8BBA-0B1E455A6EB3}" srcOrd="0" destOrd="0" parTransId="{26AD092E-859A-4569-98F4-6CD0699E53B8}" sibTransId="{D9242CFC-3C1B-4FE3-A638-CBD05890BD37}"/>
    <dgm:cxn modelId="{3135E458-B3B4-459C-A608-D1F7F7F60958}" srcId="{9F6B68FC-FCB9-4EB1-96B2-9997450D97D5}" destId="{4302CF3B-57E2-48BC-8559-7712D44F32CD}" srcOrd="1" destOrd="0" parTransId="{74FF82A4-D6A0-4B51-BFB6-E27E962716E7}" sibTransId="{5D979224-E870-4DF7-B299-2FA057CAA608}"/>
    <dgm:cxn modelId="{109C1659-C0F7-4981-A6EB-B0565B8B47F4}" srcId="{30AF5EF5-0BF2-43B4-A808-C03ACA50BD93}" destId="{0EAEC9D0-5028-4D78-97B0-846FE2DAFD18}" srcOrd="0" destOrd="0" parTransId="{C136D4AB-834D-4C79-A1E8-870982C61C35}" sibTransId="{29864B35-60FE-4979-9379-55ED29D41CF1}"/>
    <dgm:cxn modelId="{724EC590-25E4-4ADE-B0F8-B1CFBF69FE9A}" type="presOf" srcId="{91274479-EAB4-436F-8BBA-0B1E455A6EB3}" destId="{EE1F0D3F-BC2B-4B87-A716-FEE66C1A4FFE}" srcOrd="0" destOrd="0" presId="urn:microsoft.com/office/officeart/2005/8/layout/lProcess2"/>
    <dgm:cxn modelId="{8A2324B1-CB0F-4929-9E7C-850AADE15BC7}" srcId="{9F6B68FC-FCB9-4EB1-96B2-9997450D97D5}" destId="{30AF5EF5-0BF2-43B4-A808-C03ACA50BD93}" srcOrd="0" destOrd="0" parTransId="{78B5D307-ECF6-4F9E-93F6-017EDAB73ECB}" sibTransId="{4B3177EF-F029-41CD-BA21-B40762650324}"/>
    <dgm:cxn modelId="{9419FC57-408A-4AA5-82E2-3EBB6487CA08}" type="presOf" srcId="{30AF5EF5-0BF2-43B4-A808-C03ACA50BD93}" destId="{876EE536-95B5-4A49-BDD4-8B89281AF8D6}" srcOrd="0" destOrd="0" presId="urn:microsoft.com/office/officeart/2005/8/layout/lProcess2"/>
    <dgm:cxn modelId="{51300FCE-C3AD-4B40-93C5-33166366C859}" srcId="{30AF5EF5-0BF2-43B4-A808-C03ACA50BD93}" destId="{C58C9B28-D33D-4A17-B74F-0EE8D729617E}" srcOrd="1" destOrd="0" parTransId="{905DA210-0ED0-4A34-A546-CAA78775C851}" sibTransId="{79B8B447-6AF1-40F3-9B7F-41BBB7DB2D91}"/>
    <dgm:cxn modelId="{70DAD553-9C7F-4323-A69D-5098B1D193AD}" type="presOf" srcId="{4302CF3B-57E2-48BC-8559-7712D44F32CD}" destId="{C9DE4E78-2C3D-4AAC-9634-C6CBD67FD794}" srcOrd="1" destOrd="0" presId="urn:microsoft.com/office/officeart/2005/8/layout/lProcess2"/>
    <dgm:cxn modelId="{C1E2E649-5352-4E8F-8482-11D6176A4F2A}" type="presOf" srcId="{4302CF3B-57E2-48BC-8559-7712D44F32CD}" destId="{4B4A0634-7F42-4525-92CF-318C41D1BE5D}" srcOrd="0" destOrd="0" presId="urn:microsoft.com/office/officeart/2005/8/layout/lProcess2"/>
    <dgm:cxn modelId="{E91F7685-AF52-4E27-8CBD-16AC5FB967D6}" type="presOf" srcId="{0EAEC9D0-5028-4D78-97B0-846FE2DAFD18}" destId="{85B9D4A6-1927-443D-84E4-BCAC65EBEAF9}" srcOrd="0" destOrd="0" presId="urn:microsoft.com/office/officeart/2005/8/layout/lProcess2"/>
    <dgm:cxn modelId="{20EFD011-F49C-45C0-A3B9-C99E9215F67F}" type="presOf" srcId="{C58C9B28-D33D-4A17-B74F-0EE8D729617E}" destId="{A166B942-DC8B-4EA4-8338-AA370612536D}" srcOrd="0" destOrd="0" presId="urn:microsoft.com/office/officeart/2005/8/layout/lProcess2"/>
    <dgm:cxn modelId="{0FE26312-4470-4D73-A90D-A099ACA7EEB5}" type="presOf" srcId="{C3A8F5EB-2BBC-4E5A-8713-21E013245E4C}" destId="{F129564C-430D-46EC-9464-426F3F496A5A}" srcOrd="0" destOrd="0" presId="urn:microsoft.com/office/officeart/2005/8/layout/lProcess2"/>
    <dgm:cxn modelId="{0A250444-7935-4701-B55E-F5B1A1D87879}" srcId="{4302CF3B-57E2-48BC-8559-7712D44F32CD}" destId="{C3A8F5EB-2BBC-4E5A-8713-21E013245E4C}" srcOrd="1" destOrd="0" parTransId="{6FB7DED2-438C-49C7-804A-C711A66CBE64}" sibTransId="{551A3D8D-0942-4832-93DE-947B7D58A4EC}"/>
    <dgm:cxn modelId="{7435441D-9494-44F5-B27C-799D22F7C833}" type="presOf" srcId="{9F6B68FC-FCB9-4EB1-96B2-9997450D97D5}" destId="{AC169369-C3B4-4800-9266-E9E1EEBFE7B1}" srcOrd="0" destOrd="0" presId="urn:microsoft.com/office/officeart/2005/8/layout/lProcess2"/>
    <dgm:cxn modelId="{4518428A-1FA9-430E-8BB6-1A7618EE94FB}" type="presOf" srcId="{30AF5EF5-0BF2-43B4-A808-C03ACA50BD93}" destId="{784E2724-EE6B-4B6A-A29D-EA1BA0A992FD}" srcOrd="1" destOrd="0" presId="urn:microsoft.com/office/officeart/2005/8/layout/lProcess2"/>
    <dgm:cxn modelId="{D41CE7F4-F29E-4B7D-85B2-13D6A54440E2}" type="presParOf" srcId="{AC169369-C3B4-4800-9266-E9E1EEBFE7B1}" destId="{87F65EF0-3421-43C2-A092-92029D5ADD29}" srcOrd="0" destOrd="0" presId="urn:microsoft.com/office/officeart/2005/8/layout/lProcess2"/>
    <dgm:cxn modelId="{3CDD015D-FB13-4F49-9A6E-B04CDAFC0315}" type="presParOf" srcId="{87F65EF0-3421-43C2-A092-92029D5ADD29}" destId="{876EE536-95B5-4A49-BDD4-8B89281AF8D6}" srcOrd="0" destOrd="0" presId="urn:microsoft.com/office/officeart/2005/8/layout/lProcess2"/>
    <dgm:cxn modelId="{56CD3710-7AA0-4BF4-AB27-9167E1D0BD1F}" type="presParOf" srcId="{87F65EF0-3421-43C2-A092-92029D5ADD29}" destId="{784E2724-EE6B-4B6A-A29D-EA1BA0A992FD}" srcOrd="1" destOrd="0" presId="urn:microsoft.com/office/officeart/2005/8/layout/lProcess2"/>
    <dgm:cxn modelId="{BC4BA01F-2FCE-4BCA-9671-8A8DE20B2CCF}" type="presParOf" srcId="{87F65EF0-3421-43C2-A092-92029D5ADD29}" destId="{F46E6CEB-2112-41AE-8876-8AEBE009858D}" srcOrd="2" destOrd="0" presId="urn:microsoft.com/office/officeart/2005/8/layout/lProcess2"/>
    <dgm:cxn modelId="{91BE3B86-1ABC-4BE2-AFCF-EEDB8B961FA8}" type="presParOf" srcId="{F46E6CEB-2112-41AE-8876-8AEBE009858D}" destId="{3555244F-FA08-4732-95C9-EB72D9780414}" srcOrd="0" destOrd="0" presId="urn:microsoft.com/office/officeart/2005/8/layout/lProcess2"/>
    <dgm:cxn modelId="{79262DA8-3596-479C-9CD9-F9EF133D4A42}" type="presParOf" srcId="{3555244F-FA08-4732-95C9-EB72D9780414}" destId="{85B9D4A6-1927-443D-84E4-BCAC65EBEAF9}" srcOrd="0" destOrd="0" presId="urn:microsoft.com/office/officeart/2005/8/layout/lProcess2"/>
    <dgm:cxn modelId="{CBDCBF03-2D82-469F-9CC3-A3272A56DE33}" type="presParOf" srcId="{3555244F-FA08-4732-95C9-EB72D9780414}" destId="{39588A84-2E03-4BD4-AD00-B6B595D81808}" srcOrd="1" destOrd="0" presId="urn:microsoft.com/office/officeart/2005/8/layout/lProcess2"/>
    <dgm:cxn modelId="{45907D8E-F44D-4288-86F1-25FB608A2E08}" type="presParOf" srcId="{3555244F-FA08-4732-95C9-EB72D9780414}" destId="{A166B942-DC8B-4EA4-8338-AA370612536D}" srcOrd="2" destOrd="0" presId="urn:microsoft.com/office/officeart/2005/8/layout/lProcess2"/>
    <dgm:cxn modelId="{3EA2D00A-4879-441F-9965-41194A59F8A6}" type="presParOf" srcId="{AC169369-C3B4-4800-9266-E9E1EEBFE7B1}" destId="{2F453D4E-91C2-4566-8481-0D97AEA4E75E}" srcOrd="1" destOrd="0" presId="urn:microsoft.com/office/officeart/2005/8/layout/lProcess2"/>
    <dgm:cxn modelId="{220ED5C1-53CE-4E22-A75E-0FD17BBD0B99}" type="presParOf" srcId="{AC169369-C3B4-4800-9266-E9E1EEBFE7B1}" destId="{CFD3B980-C3D8-424F-B749-2586DEA7E8FF}" srcOrd="2" destOrd="0" presId="urn:microsoft.com/office/officeart/2005/8/layout/lProcess2"/>
    <dgm:cxn modelId="{86559F83-397B-493D-BAA1-0DA347CA351B}" type="presParOf" srcId="{CFD3B980-C3D8-424F-B749-2586DEA7E8FF}" destId="{4B4A0634-7F42-4525-92CF-318C41D1BE5D}" srcOrd="0" destOrd="0" presId="urn:microsoft.com/office/officeart/2005/8/layout/lProcess2"/>
    <dgm:cxn modelId="{D584B56A-0913-4542-A75D-36946A779A88}" type="presParOf" srcId="{CFD3B980-C3D8-424F-B749-2586DEA7E8FF}" destId="{C9DE4E78-2C3D-4AAC-9634-C6CBD67FD794}" srcOrd="1" destOrd="0" presId="urn:microsoft.com/office/officeart/2005/8/layout/lProcess2"/>
    <dgm:cxn modelId="{FEAD7E36-AA03-4FCF-A0DD-15A5A5E67920}" type="presParOf" srcId="{CFD3B980-C3D8-424F-B749-2586DEA7E8FF}" destId="{173295F8-6AC9-4C69-84C2-405A93D5F213}" srcOrd="2" destOrd="0" presId="urn:microsoft.com/office/officeart/2005/8/layout/lProcess2"/>
    <dgm:cxn modelId="{CB54A659-45C0-4500-85F4-7BE7DBB181D4}" type="presParOf" srcId="{173295F8-6AC9-4C69-84C2-405A93D5F213}" destId="{DF2DACB4-56EE-49F7-9153-928F9C0903FC}" srcOrd="0" destOrd="0" presId="urn:microsoft.com/office/officeart/2005/8/layout/lProcess2"/>
    <dgm:cxn modelId="{C61BED47-A90C-487E-B4F3-7123A8FBA37F}" type="presParOf" srcId="{DF2DACB4-56EE-49F7-9153-928F9C0903FC}" destId="{EE1F0D3F-BC2B-4B87-A716-FEE66C1A4FFE}" srcOrd="0" destOrd="0" presId="urn:microsoft.com/office/officeart/2005/8/layout/lProcess2"/>
    <dgm:cxn modelId="{C9EFC703-426A-466F-82CA-743B79D71161}" type="presParOf" srcId="{DF2DACB4-56EE-49F7-9153-928F9C0903FC}" destId="{9C6A2F40-98EA-4C00-B096-1A45947CFC7F}" srcOrd="1" destOrd="0" presId="urn:microsoft.com/office/officeart/2005/8/layout/lProcess2"/>
    <dgm:cxn modelId="{3181C93B-E4C5-4DEF-838E-2D6A88F9793D}" type="presParOf" srcId="{DF2DACB4-56EE-49F7-9153-928F9C0903FC}" destId="{F129564C-430D-46EC-9464-426F3F496A5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98A1FE-854D-42FF-9162-F457684D918C}" type="doc">
      <dgm:prSet loTypeId="urn:microsoft.com/office/officeart/2005/8/layout/process4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677B531-B732-4F6B-B87B-BF556BF735D0}">
      <dgm:prSet phldrT="[Текст]"/>
      <dgm:spPr/>
      <dgm:t>
        <a:bodyPr/>
        <a:lstStyle/>
        <a:p>
          <a:r>
            <a:rPr lang="uk-UA" b="1" dirty="0" smtClean="0">
              <a:solidFill>
                <a:srgbClr val="000099"/>
              </a:solidFill>
            </a:rPr>
            <a:t>Окупаційна репресивна політика</a:t>
          </a:r>
          <a:endParaRPr lang="ru-RU" b="1" dirty="0">
            <a:solidFill>
              <a:srgbClr val="000099"/>
            </a:solidFill>
          </a:endParaRPr>
        </a:p>
      </dgm:t>
    </dgm:pt>
    <dgm:pt modelId="{788CD392-083D-45FF-8A9B-0035913DCF77}" type="parTrans" cxnId="{BB5ECC7C-D965-43F8-8E27-9677BC2623D7}">
      <dgm:prSet/>
      <dgm:spPr/>
      <dgm:t>
        <a:bodyPr/>
        <a:lstStyle/>
        <a:p>
          <a:endParaRPr lang="ru-RU"/>
        </a:p>
      </dgm:t>
    </dgm:pt>
    <dgm:pt modelId="{CC9AB42E-6CF6-4AA3-AA86-910E46126157}" type="sibTrans" cxnId="{BB5ECC7C-D965-43F8-8E27-9677BC2623D7}">
      <dgm:prSet/>
      <dgm:spPr/>
      <dgm:t>
        <a:bodyPr/>
        <a:lstStyle/>
        <a:p>
          <a:endParaRPr lang="ru-RU"/>
        </a:p>
      </dgm:t>
    </dgm:pt>
    <dgm:pt modelId="{263A5C29-86A4-4C68-97C4-4BE5A2529C9F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0099"/>
              </a:solidFill>
            </a:rPr>
            <a:t>обурення</a:t>
          </a:r>
          <a:r>
            <a:rPr lang="ru-RU" b="1" dirty="0" smtClean="0">
              <a:solidFill>
                <a:srgbClr val="000099"/>
              </a:solidFill>
            </a:rPr>
            <a:t> та протест </a:t>
          </a:r>
          <a:r>
            <a:rPr lang="ru-RU" b="1" dirty="0" err="1" smtClean="0">
              <a:solidFill>
                <a:srgbClr val="000099"/>
              </a:solidFill>
            </a:rPr>
            <a:t>народних</a:t>
          </a:r>
          <a:r>
            <a:rPr lang="ru-RU" b="1" dirty="0" smtClean="0">
              <a:solidFill>
                <a:srgbClr val="000099"/>
              </a:solidFill>
            </a:rPr>
            <a:t> </a:t>
          </a:r>
          <a:r>
            <a:rPr lang="ru-RU" b="1" dirty="0" err="1" smtClean="0">
              <a:solidFill>
                <a:srgbClr val="000099"/>
              </a:solidFill>
            </a:rPr>
            <a:t>мас</a:t>
          </a:r>
          <a:endParaRPr lang="ru-RU" b="1" dirty="0">
            <a:solidFill>
              <a:srgbClr val="000099"/>
            </a:solidFill>
          </a:endParaRPr>
        </a:p>
      </dgm:t>
    </dgm:pt>
    <dgm:pt modelId="{FF1CE814-A463-44A0-B995-7E984F14EFB3}" type="parTrans" cxnId="{09A0C4EC-5BF5-45D8-96D8-B102D52B1C48}">
      <dgm:prSet/>
      <dgm:spPr/>
      <dgm:t>
        <a:bodyPr/>
        <a:lstStyle/>
        <a:p>
          <a:endParaRPr lang="ru-RU"/>
        </a:p>
      </dgm:t>
    </dgm:pt>
    <dgm:pt modelId="{FCBADDEA-2448-492F-8BC0-C677BAD9A351}" type="sibTrans" cxnId="{09A0C4EC-5BF5-45D8-96D8-B102D52B1C48}">
      <dgm:prSet/>
      <dgm:spPr/>
      <dgm:t>
        <a:bodyPr/>
        <a:lstStyle/>
        <a:p>
          <a:endParaRPr lang="ru-RU"/>
        </a:p>
      </dgm:t>
    </dgm:pt>
    <dgm:pt modelId="{D1CFB3EA-C4C2-4D65-8B0C-2236BCE2FFE6}">
      <dgm:prSet phldrT="[Текст]"/>
      <dgm:spPr/>
      <dgm:t>
        <a:bodyPr/>
        <a:lstStyle/>
        <a:p>
          <a:r>
            <a:rPr lang="uk-UA" b="1" dirty="0" smtClean="0">
              <a:solidFill>
                <a:srgbClr val="000099"/>
              </a:solidFill>
            </a:rPr>
            <a:t>масовий партизанський рух</a:t>
          </a:r>
          <a:endParaRPr lang="ru-RU" b="1" dirty="0">
            <a:solidFill>
              <a:srgbClr val="000099"/>
            </a:solidFill>
          </a:endParaRPr>
        </a:p>
      </dgm:t>
    </dgm:pt>
    <dgm:pt modelId="{608BA1F4-9FAE-4F35-B7AF-4CC0B8517716}" type="parTrans" cxnId="{D4CBFE5B-678E-4012-B369-838FEB9F4C60}">
      <dgm:prSet/>
      <dgm:spPr/>
      <dgm:t>
        <a:bodyPr/>
        <a:lstStyle/>
        <a:p>
          <a:endParaRPr lang="ru-RU"/>
        </a:p>
      </dgm:t>
    </dgm:pt>
    <dgm:pt modelId="{A0996A9B-23A5-4AE2-9211-71BC2FAA87A8}" type="sibTrans" cxnId="{D4CBFE5B-678E-4012-B369-838FEB9F4C60}">
      <dgm:prSet/>
      <dgm:spPr/>
      <dgm:t>
        <a:bodyPr/>
        <a:lstStyle/>
        <a:p>
          <a:endParaRPr lang="ru-RU"/>
        </a:p>
      </dgm:t>
    </dgm:pt>
    <dgm:pt modelId="{9AA40AF0-C965-4C23-ABB4-64BE9CF47043}" type="pres">
      <dgm:prSet presAssocID="{9E98A1FE-854D-42FF-9162-F457684D91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5CFAE-5D3B-440A-BD44-A5F26002FC27}" type="pres">
      <dgm:prSet presAssocID="{D1CFB3EA-C4C2-4D65-8B0C-2236BCE2FFE6}" presName="boxAndChildren" presStyleCnt="0"/>
      <dgm:spPr/>
    </dgm:pt>
    <dgm:pt modelId="{9AAE6741-6CDB-423F-B603-34E7A4DBC52D}" type="pres">
      <dgm:prSet presAssocID="{D1CFB3EA-C4C2-4D65-8B0C-2236BCE2FFE6}" presName="parentTextBox" presStyleLbl="node1" presStyleIdx="0" presStyleCnt="3"/>
      <dgm:spPr/>
      <dgm:t>
        <a:bodyPr/>
        <a:lstStyle/>
        <a:p>
          <a:endParaRPr lang="ru-RU"/>
        </a:p>
      </dgm:t>
    </dgm:pt>
    <dgm:pt modelId="{5C93A4BA-ACEF-425F-BFFE-E1CC902068A3}" type="pres">
      <dgm:prSet presAssocID="{FCBADDEA-2448-492F-8BC0-C677BAD9A351}" presName="sp" presStyleCnt="0"/>
      <dgm:spPr/>
    </dgm:pt>
    <dgm:pt modelId="{35C68D7D-53D9-4EB5-AF13-D9B4CA9F2AC2}" type="pres">
      <dgm:prSet presAssocID="{263A5C29-86A4-4C68-97C4-4BE5A2529C9F}" presName="arrowAndChildren" presStyleCnt="0"/>
      <dgm:spPr/>
    </dgm:pt>
    <dgm:pt modelId="{7F65E34B-B9B2-4A95-B441-D456CEFAA6A2}" type="pres">
      <dgm:prSet presAssocID="{263A5C29-86A4-4C68-97C4-4BE5A2529C9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A8B9E87-EBD7-4D23-9530-FE27C06D8CF7}" type="pres">
      <dgm:prSet presAssocID="{CC9AB42E-6CF6-4AA3-AA86-910E46126157}" presName="sp" presStyleCnt="0"/>
      <dgm:spPr/>
    </dgm:pt>
    <dgm:pt modelId="{B0A70AC3-38F2-4F99-BB03-C687834FE5EE}" type="pres">
      <dgm:prSet presAssocID="{A677B531-B732-4F6B-B87B-BF556BF735D0}" presName="arrowAndChildren" presStyleCnt="0"/>
      <dgm:spPr/>
    </dgm:pt>
    <dgm:pt modelId="{554CCF43-E4DF-48F3-8B5F-07B339CA8C33}" type="pres">
      <dgm:prSet presAssocID="{A677B531-B732-4F6B-B87B-BF556BF735D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267FA0D-664D-4915-BEE0-2E26C00C418D}" type="presOf" srcId="{A677B531-B732-4F6B-B87B-BF556BF735D0}" destId="{554CCF43-E4DF-48F3-8B5F-07B339CA8C33}" srcOrd="0" destOrd="0" presId="urn:microsoft.com/office/officeart/2005/8/layout/process4"/>
    <dgm:cxn modelId="{09A0C4EC-5BF5-45D8-96D8-B102D52B1C48}" srcId="{9E98A1FE-854D-42FF-9162-F457684D918C}" destId="{263A5C29-86A4-4C68-97C4-4BE5A2529C9F}" srcOrd="1" destOrd="0" parTransId="{FF1CE814-A463-44A0-B995-7E984F14EFB3}" sibTransId="{FCBADDEA-2448-492F-8BC0-C677BAD9A351}"/>
    <dgm:cxn modelId="{C8B53F36-A0F2-4738-BCAB-4CB8B2928C4B}" type="presOf" srcId="{D1CFB3EA-C4C2-4D65-8B0C-2236BCE2FFE6}" destId="{9AAE6741-6CDB-423F-B603-34E7A4DBC52D}" srcOrd="0" destOrd="0" presId="urn:microsoft.com/office/officeart/2005/8/layout/process4"/>
    <dgm:cxn modelId="{8280512D-88F3-471B-92AE-F899054C42E2}" type="presOf" srcId="{9E98A1FE-854D-42FF-9162-F457684D918C}" destId="{9AA40AF0-C965-4C23-ABB4-64BE9CF47043}" srcOrd="0" destOrd="0" presId="urn:microsoft.com/office/officeart/2005/8/layout/process4"/>
    <dgm:cxn modelId="{C4ED6409-BDF7-48ED-8D4B-924FA6DC0F0F}" type="presOf" srcId="{263A5C29-86A4-4C68-97C4-4BE5A2529C9F}" destId="{7F65E34B-B9B2-4A95-B441-D456CEFAA6A2}" srcOrd="0" destOrd="0" presId="urn:microsoft.com/office/officeart/2005/8/layout/process4"/>
    <dgm:cxn modelId="{BB5ECC7C-D965-43F8-8E27-9677BC2623D7}" srcId="{9E98A1FE-854D-42FF-9162-F457684D918C}" destId="{A677B531-B732-4F6B-B87B-BF556BF735D0}" srcOrd="0" destOrd="0" parTransId="{788CD392-083D-45FF-8A9B-0035913DCF77}" sibTransId="{CC9AB42E-6CF6-4AA3-AA86-910E46126157}"/>
    <dgm:cxn modelId="{D4CBFE5B-678E-4012-B369-838FEB9F4C60}" srcId="{9E98A1FE-854D-42FF-9162-F457684D918C}" destId="{D1CFB3EA-C4C2-4D65-8B0C-2236BCE2FFE6}" srcOrd="2" destOrd="0" parTransId="{608BA1F4-9FAE-4F35-B7AF-4CC0B8517716}" sibTransId="{A0996A9B-23A5-4AE2-9211-71BC2FAA87A8}"/>
    <dgm:cxn modelId="{AEC097FB-5246-46FD-9F87-68BCB7B77C81}" type="presParOf" srcId="{9AA40AF0-C965-4C23-ABB4-64BE9CF47043}" destId="{A5D5CFAE-5D3B-440A-BD44-A5F26002FC27}" srcOrd="0" destOrd="0" presId="urn:microsoft.com/office/officeart/2005/8/layout/process4"/>
    <dgm:cxn modelId="{E8AF26AE-1C58-4D7A-8C38-31F5D0816971}" type="presParOf" srcId="{A5D5CFAE-5D3B-440A-BD44-A5F26002FC27}" destId="{9AAE6741-6CDB-423F-B603-34E7A4DBC52D}" srcOrd="0" destOrd="0" presId="urn:microsoft.com/office/officeart/2005/8/layout/process4"/>
    <dgm:cxn modelId="{4CE544FD-E796-4106-AA86-366F939EB80A}" type="presParOf" srcId="{9AA40AF0-C965-4C23-ABB4-64BE9CF47043}" destId="{5C93A4BA-ACEF-425F-BFFE-E1CC902068A3}" srcOrd="1" destOrd="0" presId="urn:microsoft.com/office/officeart/2005/8/layout/process4"/>
    <dgm:cxn modelId="{DB43F0CF-D90F-480D-BD84-42E6FEA958FC}" type="presParOf" srcId="{9AA40AF0-C965-4C23-ABB4-64BE9CF47043}" destId="{35C68D7D-53D9-4EB5-AF13-D9B4CA9F2AC2}" srcOrd="2" destOrd="0" presId="urn:microsoft.com/office/officeart/2005/8/layout/process4"/>
    <dgm:cxn modelId="{38DB16B4-E123-4310-90FA-90D316E084C2}" type="presParOf" srcId="{35C68D7D-53D9-4EB5-AF13-D9B4CA9F2AC2}" destId="{7F65E34B-B9B2-4A95-B441-D456CEFAA6A2}" srcOrd="0" destOrd="0" presId="urn:microsoft.com/office/officeart/2005/8/layout/process4"/>
    <dgm:cxn modelId="{D1DE0A34-265A-4293-961B-53C0E3D11EF4}" type="presParOf" srcId="{9AA40AF0-C965-4C23-ABB4-64BE9CF47043}" destId="{EA8B9E87-EBD7-4D23-9530-FE27C06D8CF7}" srcOrd="3" destOrd="0" presId="urn:microsoft.com/office/officeart/2005/8/layout/process4"/>
    <dgm:cxn modelId="{B3BE0024-25F7-4946-8883-4A589D2FB269}" type="presParOf" srcId="{9AA40AF0-C965-4C23-ABB4-64BE9CF47043}" destId="{B0A70AC3-38F2-4F99-BB03-C687834FE5EE}" srcOrd="4" destOrd="0" presId="urn:microsoft.com/office/officeart/2005/8/layout/process4"/>
    <dgm:cxn modelId="{7B6C77B7-8FCD-4265-B045-DAB863358D80}" type="presParOf" srcId="{B0A70AC3-38F2-4F99-BB03-C687834FE5EE}" destId="{554CCF43-E4DF-48F3-8B5F-07B339CA8C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D2FE7-5192-4F65-AE64-21C055EED251}" type="doc">
      <dgm:prSet loTypeId="urn:microsoft.com/office/officeart/2005/8/layout/vList3#1" loCatId="list" qsTypeId="urn:microsoft.com/office/officeart/2005/8/quickstyle/simple1" qsCatId="simple" csTypeId="urn:microsoft.com/office/officeart/2005/8/colors/accent0_1" csCatId="mainScheme" phldr="1"/>
      <dgm:spPr/>
    </dgm:pt>
    <dgm:pt modelId="{98F75040-D8E8-43CD-80CF-DC9E8587302B}">
      <dgm:prSet phldrT="[Текст]" custT="1"/>
      <dgm:spPr/>
      <dgm:t>
        <a:bodyPr/>
        <a:lstStyle/>
        <a:p>
          <a:r>
            <a:rPr lang="uk-UA" sz="2200" b="1" dirty="0" smtClean="0"/>
            <a:t>Розгром сил Добровольчої армії в </a:t>
          </a:r>
          <a:r>
            <a:rPr lang="uk-UA" sz="2200" b="1" dirty="0" err="1" smtClean="0"/>
            <a:t>Криворізько-Нікопольскому</a:t>
          </a:r>
          <a:r>
            <a:rPr lang="uk-UA" sz="2200" b="1" dirty="0" smtClean="0"/>
            <a:t> регіоні</a:t>
          </a:r>
          <a:endParaRPr lang="ru-RU" sz="2200" b="1" dirty="0"/>
        </a:p>
      </dgm:t>
    </dgm:pt>
    <dgm:pt modelId="{357E6ABD-D78E-4D6F-922C-30A6C940869C}" type="parTrans" cxnId="{5AF433C0-14B1-4575-87DB-11631E25461C}">
      <dgm:prSet/>
      <dgm:spPr/>
      <dgm:t>
        <a:bodyPr/>
        <a:lstStyle/>
        <a:p>
          <a:endParaRPr lang="ru-RU"/>
        </a:p>
      </dgm:t>
    </dgm:pt>
    <dgm:pt modelId="{EF0E8DE0-951B-4ECC-848D-4CF227C8FBDA}" type="sibTrans" cxnId="{5AF433C0-14B1-4575-87DB-11631E25461C}">
      <dgm:prSet/>
      <dgm:spPr/>
      <dgm:t>
        <a:bodyPr/>
        <a:lstStyle/>
        <a:p>
          <a:endParaRPr lang="ru-RU"/>
        </a:p>
      </dgm:t>
    </dgm:pt>
    <dgm:pt modelId="{D21DAB0F-6419-40D6-8FAD-63A4FE9BE8EF}">
      <dgm:prSet phldrT="[Текст]" custT="1"/>
      <dgm:spPr/>
      <dgm:t>
        <a:bodyPr/>
        <a:lstStyle/>
        <a:p>
          <a:r>
            <a:rPr lang="uk-UA" sz="2200" b="1" dirty="0" smtClean="0"/>
            <a:t>Проти Махна направлено найкращі білогвардійські сили під командування генерала Я.</a:t>
          </a:r>
          <a:r>
            <a:rPr lang="uk-UA" sz="2200" b="1" dirty="0" err="1" smtClean="0"/>
            <a:t>Слащова</a:t>
          </a:r>
          <a:r>
            <a:rPr lang="uk-UA" sz="2200" b="1" dirty="0" smtClean="0"/>
            <a:t> і генерала А.Шкуро</a:t>
          </a:r>
          <a:endParaRPr lang="ru-RU" sz="2200" b="1" dirty="0"/>
        </a:p>
      </dgm:t>
    </dgm:pt>
    <dgm:pt modelId="{E97A24D8-CB79-4B4E-87F0-C5A2D30D72C2}" type="parTrans" cxnId="{E353FC09-595E-4AE4-9653-CFBC614174CA}">
      <dgm:prSet/>
      <dgm:spPr/>
      <dgm:t>
        <a:bodyPr/>
        <a:lstStyle/>
        <a:p>
          <a:endParaRPr lang="ru-RU"/>
        </a:p>
      </dgm:t>
    </dgm:pt>
    <dgm:pt modelId="{511BE9CE-1E32-442F-8D20-5DD4374DDEC2}" type="sibTrans" cxnId="{E353FC09-595E-4AE4-9653-CFBC614174CA}">
      <dgm:prSet/>
      <dgm:spPr/>
      <dgm:t>
        <a:bodyPr/>
        <a:lstStyle/>
        <a:p>
          <a:endParaRPr lang="ru-RU"/>
        </a:p>
      </dgm:t>
    </dgm:pt>
    <dgm:pt modelId="{AECBD083-E0C5-43F4-8D5F-2AC28B715B0E}">
      <dgm:prSet custT="1"/>
      <dgm:spPr/>
      <dgm:t>
        <a:bodyPr/>
        <a:lstStyle/>
        <a:p>
          <a:r>
            <a:rPr lang="uk-UA" sz="2200" b="1" dirty="0" smtClean="0"/>
            <a:t>Відхід махновців з Північної Таврії, взяття Катеринослава і утримування його до грудня 1919 р.</a:t>
          </a:r>
          <a:endParaRPr lang="ru-RU" sz="2200" b="1" dirty="0"/>
        </a:p>
      </dgm:t>
    </dgm:pt>
    <dgm:pt modelId="{38006C59-D1AC-47B8-BCB4-07F4E46F7D91}" type="parTrans" cxnId="{58ACF608-58B7-4DD0-B826-CF887CF6B08F}">
      <dgm:prSet/>
      <dgm:spPr/>
      <dgm:t>
        <a:bodyPr/>
        <a:lstStyle/>
        <a:p>
          <a:endParaRPr lang="ru-RU"/>
        </a:p>
      </dgm:t>
    </dgm:pt>
    <dgm:pt modelId="{646FF6C8-2159-4931-BAFB-54DC7AA30445}" type="sibTrans" cxnId="{58ACF608-58B7-4DD0-B826-CF887CF6B08F}">
      <dgm:prSet/>
      <dgm:spPr/>
      <dgm:t>
        <a:bodyPr/>
        <a:lstStyle/>
        <a:p>
          <a:endParaRPr lang="ru-RU"/>
        </a:p>
      </dgm:t>
    </dgm:pt>
    <dgm:pt modelId="{C17F2172-96A3-44B2-9596-BEFC70548CE9}" type="pres">
      <dgm:prSet presAssocID="{E0ED2FE7-5192-4F65-AE64-21C055EED251}" presName="linearFlow" presStyleCnt="0">
        <dgm:presLayoutVars>
          <dgm:dir/>
          <dgm:resizeHandles val="exact"/>
        </dgm:presLayoutVars>
      </dgm:prSet>
      <dgm:spPr/>
    </dgm:pt>
    <dgm:pt modelId="{C8385514-AC04-4F03-AB37-79D08794D395}" type="pres">
      <dgm:prSet presAssocID="{98F75040-D8E8-43CD-80CF-DC9E8587302B}" presName="composite" presStyleCnt="0"/>
      <dgm:spPr/>
    </dgm:pt>
    <dgm:pt modelId="{6BC41E19-9E61-4E2B-B4DB-67511ED5AE45}" type="pres">
      <dgm:prSet presAssocID="{98F75040-D8E8-43CD-80CF-DC9E8587302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2DD27E-F41D-487F-950F-6FF3EAA91087}" type="pres">
      <dgm:prSet presAssocID="{98F75040-D8E8-43CD-80CF-DC9E858730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582A3-4F46-49DB-A81B-F566EACBFFE6}" type="pres">
      <dgm:prSet presAssocID="{EF0E8DE0-951B-4ECC-848D-4CF227C8FBDA}" presName="spacing" presStyleCnt="0"/>
      <dgm:spPr/>
    </dgm:pt>
    <dgm:pt modelId="{37BD30F5-E2CA-4F5E-BBD3-1250B90C2D85}" type="pres">
      <dgm:prSet presAssocID="{D21DAB0F-6419-40D6-8FAD-63A4FE9BE8EF}" presName="composite" presStyleCnt="0"/>
      <dgm:spPr/>
    </dgm:pt>
    <dgm:pt modelId="{E9045C72-88E1-4E8B-8FFE-7F4FFE067571}" type="pres">
      <dgm:prSet presAssocID="{D21DAB0F-6419-40D6-8FAD-63A4FE9BE8EF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D8466F-189D-42ED-9B1E-CC0C2C174849}" type="pres">
      <dgm:prSet presAssocID="{D21DAB0F-6419-40D6-8FAD-63A4FE9BE8EF}" presName="txShp" presStyleLbl="node1" presStyleIdx="1" presStyleCnt="3" custScaleY="124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39631-7C00-4F75-AECF-C80B89062F43}" type="pres">
      <dgm:prSet presAssocID="{511BE9CE-1E32-442F-8D20-5DD4374DDEC2}" presName="spacing" presStyleCnt="0"/>
      <dgm:spPr/>
    </dgm:pt>
    <dgm:pt modelId="{1DA6D62F-6276-4D5A-8F38-9B5B903C0317}" type="pres">
      <dgm:prSet presAssocID="{AECBD083-E0C5-43F4-8D5F-2AC28B715B0E}" presName="composite" presStyleCnt="0"/>
      <dgm:spPr/>
    </dgm:pt>
    <dgm:pt modelId="{AB5C5865-E484-430E-998B-155F48C6B65C}" type="pres">
      <dgm:prSet presAssocID="{AECBD083-E0C5-43F4-8D5F-2AC28B715B0E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211053-9C89-4A7E-BD82-9C1781D35011}" type="pres">
      <dgm:prSet presAssocID="{AECBD083-E0C5-43F4-8D5F-2AC28B715B0E}" presName="txShp" presStyleLbl="node1" presStyleIdx="2" presStyleCnt="3" custScaleY="126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CF608-58B7-4DD0-B826-CF887CF6B08F}" srcId="{E0ED2FE7-5192-4F65-AE64-21C055EED251}" destId="{AECBD083-E0C5-43F4-8D5F-2AC28B715B0E}" srcOrd="2" destOrd="0" parTransId="{38006C59-D1AC-47B8-BCB4-07F4E46F7D91}" sibTransId="{646FF6C8-2159-4931-BAFB-54DC7AA30445}"/>
    <dgm:cxn modelId="{5AF433C0-14B1-4575-87DB-11631E25461C}" srcId="{E0ED2FE7-5192-4F65-AE64-21C055EED251}" destId="{98F75040-D8E8-43CD-80CF-DC9E8587302B}" srcOrd="0" destOrd="0" parTransId="{357E6ABD-D78E-4D6F-922C-30A6C940869C}" sibTransId="{EF0E8DE0-951B-4ECC-848D-4CF227C8FBDA}"/>
    <dgm:cxn modelId="{E353FC09-595E-4AE4-9653-CFBC614174CA}" srcId="{E0ED2FE7-5192-4F65-AE64-21C055EED251}" destId="{D21DAB0F-6419-40D6-8FAD-63A4FE9BE8EF}" srcOrd="1" destOrd="0" parTransId="{E97A24D8-CB79-4B4E-87F0-C5A2D30D72C2}" sibTransId="{511BE9CE-1E32-442F-8D20-5DD4374DDEC2}"/>
    <dgm:cxn modelId="{B237F4A5-BF42-48BC-AD38-9E9AF93137EE}" type="presOf" srcId="{D21DAB0F-6419-40D6-8FAD-63A4FE9BE8EF}" destId="{90D8466F-189D-42ED-9B1E-CC0C2C174849}" srcOrd="0" destOrd="0" presId="urn:microsoft.com/office/officeart/2005/8/layout/vList3#1"/>
    <dgm:cxn modelId="{D83BDD75-2C3B-4CC9-8BC9-B79B34E7440B}" type="presOf" srcId="{98F75040-D8E8-43CD-80CF-DC9E8587302B}" destId="{252DD27E-F41D-487F-950F-6FF3EAA91087}" srcOrd="0" destOrd="0" presId="urn:microsoft.com/office/officeart/2005/8/layout/vList3#1"/>
    <dgm:cxn modelId="{28DA4537-458E-406E-A5F0-6FB8668D19E4}" type="presOf" srcId="{E0ED2FE7-5192-4F65-AE64-21C055EED251}" destId="{C17F2172-96A3-44B2-9596-BEFC70548CE9}" srcOrd="0" destOrd="0" presId="urn:microsoft.com/office/officeart/2005/8/layout/vList3#1"/>
    <dgm:cxn modelId="{D87AB42E-4784-4621-99C1-3343F4A17F88}" type="presOf" srcId="{AECBD083-E0C5-43F4-8D5F-2AC28B715B0E}" destId="{AB211053-9C89-4A7E-BD82-9C1781D35011}" srcOrd="0" destOrd="0" presId="urn:microsoft.com/office/officeart/2005/8/layout/vList3#1"/>
    <dgm:cxn modelId="{4B99B617-890F-401A-B4BB-D1A13986B1AA}" type="presParOf" srcId="{C17F2172-96A3-44B2-9596-BEFC70548CE9}" destId="{C8385514-AC04-4F03-AB37-79D08794D395}" srcOrd="0" destOrd="0" presId="urn:microsoft.com/office/officeart/2005/8/layout/vList3#1"/>
    <dgm:cxn modelId="{662859B0-8CA6-44CE-9DCE-CC9AC367DC33}" type="presParOf" srcId="{C8385514-AC04-4F03-AB37-79D08794D395}" destId="{6BC41E19-9E61-4E2B-B4DB-67511ED5AE45}" srcOrd="0" destOrd="0" presId="urn:microsoft.com/office/officeart/2005/8/layout/vList3#1"/>
    <dgm:cxn modelId="{2F7768EE-1CA1-44A3-A392-F3C290EC3560}" type="presParOf" srcId="{C8385514-AC04-4F03-AB37-79D08794D395}" destId="{252DD27E-F41D-487F-950F-6FF3EAA91087}" srcOrd="1" destOrd="0" presId="urn:microsoft.com/office/officeart/2005/8/layout/vList3#1"/>
    <dgm:cxn modelId="{97A75B6B-CC01-4115-B208-A241477133EE}" type="presParOf" srcId="{C17F2172-96A3-44B2-9596-BEFC70548CE9}" destId="{C98582A3-4F46-49DB-A81B-F566EACBFFE6}" srcOrd="1" destOrd="0" presId="urn:microsoft.com/office/officeart/2005/8/layout/vList3#1"/>
    <dgm:cxn modelId="{C194F4E1-2CCF-42CD-896F-65C3445D8770}" type="presParOf" srcId="{C17F2172-96A3-44B2-9596-BEFC70548CE9}" destId="{37BD30F5-E2CA-4F5E-BBD3-1250B90C2D85}" srcOrd="2" destOrd="0" presId="urn:microsoft.com/office/officeart/2005/8/layout/vList3#1"/>
    <dgm:cxn modelId="{352FCC8C-2E2C-4293-8A17-3799381B34F1}" type="presParOf" srcId="{37BD30F5-E2CA-4F5E-BBD3-1250B90C2D85}" destId="{E9045C72-88E1-4E8B-8FFE-7F4FFE067571}" srcOrd="0" destOrd="0" presId="urn:microsoft.com/office/officeart/2005/8/layout/vList3#1"/>
    <dgm:cxn modelId="{759C9BB1-BFC6-4677-AE0D-95B2E2A9F4C4}" type="presParOf" srcId="{37BD30F5-E2CA-4F5E-BBD3-1250B90C2D85}" destId="{90D8466F-189D-42ED-9B1E-CC0C2C174849}" srcOrd="1" destOrd="0" presId="urn:microsoft.com/office/officeart/2005/8/layout/vList3#1"/>
    <dgm:cxn modelId="{D51E0916-EF56-48CD-8506-93F3AD4013CF}" type="presParOf" srcId="{C17F2172-96A3-44B2-9596-BEFC70548CE9}" destId="{A0F39631-7C00-4F75-AECF-C80B89062F43}" srcOrd="3" destOrd="0" presId="urn:microsoft.com/office/officeart/2005/8/layout/vList3#1"/>
    <dgm:cxn modelId="{12DC7137-AD2B-427E-839E-1FB1907D2C15}" type="presParOf" srcId="{C17F2172-96A3-44B2-9596-BEFC70548CE9}" destId="{1DA6D62F-6276-4D5A-8F38-9B5B903C0317}" srcOrd="4" destOrd="0" presId="urn:microsoft.com/office/officeart/2005/8/layout/vList3#1"/>
    <dgm:cxn modelId="{6A02A8FA-6011-4C8A-9F2A-A433EEE7874E}" type="presParOf" srcId="{1DA6D62F-6276-4D5A-8F38-9B5B903C0317}" destId="{AB5C5865-E484-430E-998B-155F48C6B65C}" srcOrd="0" destOrd="0" presId="urn:microsoft.com/office/officeart/2005/8/layout/vList3#1"/>
    <dgm:cxn modelId="{ACB177CA-A6A4-459C-BDEF-82B2E3C9759B}" type="presParOf" srcId="{1DA6D62F-6276-4D5A-8F38-9B5B903C0317}" destId="{AB211053-9C89-4A7E-BD82-9C1781D3501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79C4E4-6001-4038-BA1D-3C814E5A36F7}" type="doc">
      <dgm:prSet loTypeId="urn:microsoft.com/office/officeart/2005/8/layout/vList3#2" loCatId="list" qsTypeId="urn:microsoft.com/office/officeart/2005/8/quickstyle/simple1" qsCatId="simple" csTypeId="urn:microsoft.com/office/officeart/2005/8/colors/accent0_2" csCatId="mainScheme" phldr="1"/>
      <dgm:spPr/>
    </dgm:pt>
    <dgm:pt modelId="{385BBB6A-90B5-476B-82A5-08B8AA37297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</a:rPr>
            <a:t>У </a:t>
          </a:r>
          <a:r>
            <a:rPr lang="ru-RU" sz="2400" b="1" dirty="0" err="1" smtClean="0">
              <a:solidFill>
                <a:srgbClr val="000099"/>
              </a:solidFill>
            </a:rPr>
            <a:t>другій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половині</a:t>
          </a:r>
          <a:r>
            <a:rPr lang="ru-RU" sz="2400" b="1" dirty="0" smtClean="0">
              <a:solidFill>
                <a:srgbClr val="000099"/>
              </a:solidFill>
            </a:rPr>
            <a:t> 1919 р. </a:t>
          </a:r>
          <a:r>
            <a:rPr lang="ru-RU" sz="2400" b="1" dirty="0" err="1" smtClean="0">
              <a:solidFill>
                <a:srgbClr val="000099"/>
              </a:solidFill>
            </a:rPr>
            <a:t>ситуація</a:t>
          </a:r>
          <a:r>
            <a:rPr lang="ru-RU" sz="2400" b="1" dirty="0" smtClean="0">
              <a:solidFill>
                <a:srgbClr val="000099"/>
              </a:solidFill>
            </a:rPr>
            <a:t> в </a:t>
          </a:r>
          <a:r>
            <a:rPr lang="ru-RU" sz="2400" b="1" dirty="0" err="1" smtClean="0">
              <a:solidFill>
                <a:srgbClr val="000099"/>
              </a:solidFill>
            </a:rPr>
            <a:t>Україні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відзначалася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складністю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заплутаністю</a:t>
          </a:r>
          <a:endParaRPr lang="ru-RU" sz="2400" b="1" dirty="0">
            <a:solidFill>
              <a:srgbClr val="000099"/>
            </a:solidFill>
          </a:endParaRPr>
        </a:p>
      </dgm:t>
    </dgm:pt>
    <dgm:pt modelId="{0C1307E0-7FBF-463B-A8BF-83AF7A9D5749}" type="parTrans" cxnId="{362CF077-A2FD-4106-9843-19546D78B2D4}">
      <dgm:prSet/>
      <dgm:spPr/>
      <dgm:t>
        <a:bodyPr/>
        <a:lstStyle/>
        <a:p>
          <a:endParaRPr lang="ru-RU"/>
        </a:p>
      </dgm:t>
    </dgm:pt>
    <dgm:pt modelId="{D596E4A8-66FE-45E7-8C44-F9A297A013F3}" type="sibTrans" cxnId="{362CF077-A2FD-4106-9843-19546D78B2D4}">
      <dgm:prSet/>
      <dgm:spPr/>
      <dgm:t>
        <a:bodyPr/>
        <a:lstStyle/>
        <a:p>
          <a:endParaRPr lang="ru-RU"/>
        </a:p>
      </dgm:t>
    </dgm:pt>
    <dgm:pt modelId="{CC5F2456-32E5-4CBA-9909-91961BFF160C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000099"/>
              </a:solidFill>
            </a:rPr>
            <a:t>Біла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армія</a:t>
          </a:r>
          <a:r>
            <a:rPr lang="ru-RU" sz="2400" b="1" dirty="0" smtClean="0">
              <a:solidFill>
                <a:srgbClr val="000099"/>
              </a:solidFill>
            </a:rPr>
            <a:t> генерала А. </a:t>
          </a:r>
          <a:r>
            <a:rPr lang="ru-RU" sz="2400" b="1" dirty="0" err="1" smtClean="0">
              <a:solidFill>
                <a:srgbClr val="000099"/>
              </a:solidFill>
            </a:rPr>
            <a:t>Денікіна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під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гаслом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відновлення</a:t>
          </a:r>
          <a:r>
            <a:rPr lang="ru-RU" sz="2400" b="1" dirty="0" smtClean="0">
              <a:solidFill>
                <a:srgbClr val="000099"/>
              </a:solidFill>
            </a:rPr>
            <a:t> «</a:t>
          </a:r>
          <a:r>
            <a:rPr lang="ru-RU" sz="2400" b="1" dirty="0" err="1" smtClean="0">
              <a:solidFill>
                <a:srgbClr val="000099"/>
              </a:solidFill>
            </a:rPr>
            <a:t>єдиної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неподільної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Росії</a:t>
          </a:r>
          <a:r>
            <a:rPr lang="ru-RU" sz="2400" b="1" dirty="0" smtClean="0">
              <a:solidFill>
                <a:srgbClr val="000099"/>
              </a:solidFill>
            </a:rPr>
            <a:t>» вела </a:t>
          </a:r>
          <a:r>
            <a:rPr lang="ru-RU" sz="2400" b="1" dirty="0" err="1" smtClean="0">
              <a:solidFill>
                <a:srgbClr val="000099"/>
              </a:solidFill>
            </a:rPr>
            <a:t>боротьбу</a:t>
          </a:r>
          <a:r>
            <a:rPr lang="ru-RU" sz="2400" b="1" dirty="0" smtClean="0">
              <a:solidFill>
                <a:srgbClr val="000099"/>
              </a:solidFill>
            </a:rPr>
            <a:t> в </a:t>
          </a:r>
          <a:r>
            <a:rPr lang="ru-RU" sz="2400" b="1" dirty="0" err="1" smtClean="0">
              <a:solidFill>
                <a:srgbClr val="000099"/>
              </a:solidFill>
            </a:rPr>
            <a:t>Україні</a:t>
          </a:r>
          <a:endParaRPr lang="ru-RU" sz="2400" b="1" dirty="0">
            <a:solidFill>
              <a:srgbClr val="000099"/>
            </a:solidFill>
          </a:endParaRPr>
        </a:p>
      </dgm:t>
    </dgm:pt>
    <dgm:pt modelId="{0A3910CF-3B26-47F6-98A3-3A7269B74386}" type="parTrans" cxnId="{179E6694-EF31-4ADF-9B7C-15CCEE37B071}">
      <dgm:prSet/>
      <dgm:spPr/>
      <dgm:t>
        <a:bodyPr/>
        <a:lstStyle/>
        <a:p>
          <a:endParaRPr lang="ru-RU"/>
        </a:p>
      </dgm:t>
    </dgm:pt>
    <dgm:pt modelId="{90A696CC-B7B5-45CE-ACE4-85295C94A302}" type="sibTrans" cxnId="{179E6694-EF31-4ADF-9B7C-15CCEE37B071}">
      <dgm:prSet/>
      <dgm:spPr/>
      <dgm:t>
        <a:bodyPr/>
        <a:lstStyle/>
        <a:p>
          <a:endParaRPr lang="ru-RU"/>
        </a:p>
      </dgm:t>
    </dgm:pt>
    <dgm:pt modelId="{2D9BDA67-C435-421D-87F6-F72E3EBFD03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</a:rPr>
            <a:t>На </a:t>
          </a:r>
          <a:r>
            <a:rPr lang="ru-RU" sz="2400" b="1" dirty="0" err="1" smtClean="0">
              <a:solidFill>
                <a:srgbClr val="000099"/>
              </a:solidFill>
            </a:rPr>
            <a:t>захопленій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території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України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денікінці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намагалися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відродити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старі</a:t>
          </a:r>
          <a:r>
            <a:rPr lang="ru-RU" sz="2400" b="1" dirty="0" smtClean="0">
              <a:solidFill>
                <a:srgbClr val="000099"/>
              </a:solidFill>
            </a:rPr>
            <a:t> порядки, </a:t>
          </a:r>
          <a:r>
            <a:rPr lang="ru-RU" sz="2400" b="1" dirty="0" err="1" smtClean="0">
              <a:solidFill>
                <a:srgbClr val="000099"/>
              </a:solidFill>
            </a:rPr>
            <a:t>які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викликали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зрив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невдоволення</a:t>
          </a:r>
          <a:endParaRPr lang="ru-RU" sz="2400" b="1" dirty="0">
            <a:solidFill>
              <a:srgbClr val="000099"/>
            </a:solidFill>
          </a:endParaRPr>
        </a:p>
      </dgm:t>
    </dgm:pt>
    <dgm:pt modelId="{2EB51E68-8803-4DF2-8BCD-6422EEF047BF}" type="parTrans" cxnId="{CA30203F-BE4F-4E22-8B40-B4370CC88BC7}">
      <dgm:prSet/>
      <dgm:spPr/>
      <dgm:t>
        <a:bodyPr/>
        <a:lstStyle/>
        <a:p>
          <a:endParaRPr lang="ru-RU"/>
        </a:p>
      </dgm:t>
    </dgm:pt>
    <dgm:pt modelId="{15CE37CE-35E5-4DDB-8647-C83925593FA5}" type="sibTrans" cxnId="{CA30203F-BE4F-4E22-8B40-B4370CC88BC7}">
      <dgm:prSet/>
      <dgm:spPr/>
      <dgm:t>
        <a:bodyPr/>
        <a:lstStyle/>
        <a:p>
          <a:endParaRPr lang="ru-RU"/>
        </a:p>
      </dgm:t>
    </dgm:pt>
    <dgm:pt modelId="{F3F75518-F88E-4350-9F3A-922B4922CEB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>
              <a:solidFill>
                <a:srgbClr val="000099"/>
              </a:solidFill>
            </a:rPr>
            <a:t>Розпиливши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свої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сили</a:t>
          </a:r>
          <a:r>
            <a:rPr lang="ru-RU" sz="2400" b="1" dirty="0" smtClean="0">
              <a:solidFill>
                <a:srgbClr val="000099"/>
              </a:solidFill>
            </a:rPr>
            <a:t>, </a:t>
          </a:r>
          <a:r>
            <a:rPr lang="ru-RU" sz="2400" b="1" dirty="0" err="1" smtClean="0">
              <a:solidFill>
                <a:srgbClr val="000099"/>
              </a:solidFill>
            </a:rPr>
            <a:t>борючись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проти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селянського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повстанськогоруху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і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армії</a:t>
          </a:r>
          <a:r>
            <a:rPr lang="ru-RU" sz="2400" b="1" dirty="0" smtClean="0">
              <a:solidFill>
                <a:srgbClr val="000099"/>
              </a:solidFill>
            </a:rPr>
            <a:t> УНР, </a:t>
          </a:r>
          <a:r>
            <a:rPr lang="ru-RU" sz="2400" b="1" dirty="0" err="1" smtClean="0">
              <a:solidFill>
                <a:srgbClr val="000099"/>
              </a:solidFill>
            </a:rPr>
            <a:t>Денікін</a:t>
          </a:r>
          <a:r>
            <a:rPr lang="ru-RU" sz="2400" b="1" dirty="0" smtClean="0">
              <a:solidFill>
                <a:srgbClr val="000099"/>
              </a:solidFill>
            </a:rPr>
            <a:t> сам </a:t>
          </a:r>
          <a:r>
            <a:rPr lang="ru-RU" sz="2400" b="1" dirty="0" err="1" smtClean="0">
              <a:solidFill>
                <a:srgbClr val="000099"/>
              </a:solidFill>
            </a:rPr>
            <a:t>зазнав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поразки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від</a:t>
          </a:r>
          <a:r>
            <a:rPr lang="ru-RU" sz="2400" b="1" dirty="0" smtClean="0">
              <a:solidFill>
                <a:srgbClr val="000099"/>
              </a:solidFill>
            </a:rPr>
            <a:t> </a:t>
          </a:r>
          <a:r>
            <a:rPr lang="ru-RU" sz="2400" b="1" dirty="0" err="1" smtClean="0">
              <a:solidFill>
                <a:srgbClr val="000099"/>
              </a:solidFill>
            </a:rPr>
            <a:t>більшовиків</a:t>
          </a:r>
          <a:endParaRPr lang="ru-RU" sz="2400" b="1" dirty="0" smtClean="0">
            <a:solidFill>
              <a:srgbClr val="000099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E5D3EC16-DDA5-4F98-8745-F70EF933F32B}" type="parTrans" cxnId="{01CAA6A4-A816-451B-8138-142498ECA14F}">
      <dgm:prSet/>
      <dgm:spPr/>
      <dgm:t>
        <a:bodyPr/>
        <a:lstStyle/>
        <a:p>
          <a:endParaRPr lang="ru-RU"/>
        </a:p>
      </dgm:t>
    </dgm:pt>
    <dgm:pt modelId="{213F4CF9-B157-4ABE-A6F4-BA04DFBD3B95}" type="sibTrans" cxnId="{01CAA6A4-A816-451B-8138-142498ECA14F}">
      <dgm:prSet/>
      <dgm:spPr/>
      <dgm:t>
        <a:bodyPr/>
        <a:lstStyle/>
        <a:p>
          <a:endParaRPr lang="ru-RU"/>
        </a:p>
      </dgm:t>
    </dgm:pt>
    <dgm:pt modelId="{0A1D3F8C-99B9-4158-BDB4-E23FC4435066}" type="pres">
      <dgm:prSet presAssocID="{4879C4E4-6001-4038-BA1D-3C814E5A36F7}" presName="linearFlow" presStyleCnt="0">
        <dgm:presLayoutVars>
          <dgm:dir/>
          <dgm:resizeHandles val="exact"/>
        </dgm:presLayoutVars>
      </dgm:prSet>
      <dgm:spPr/>
    </dgm:pt>
    <dgm:pt modelId="{1AD7DACA-9412-46D1-A525-29A7A22FEB16}" type="pres">
      <dgm:prSet presAssocID="{385BBB6A-90B5-476B-82A5-08B8AA372976}" presName="composite" presStyleCnt="0"/>
      <dgm:spPr/>
    </dgm:pt>
    <dgm:pt modelId="{18EFC99D-1712-4041-9F11-253F7D7DAF38}" type="pres">
      <dgm:prSet presAssocID="{385BBB6A-90B5-476B-82A5-08B8AA372976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DB1E9D-0A09-4C77-B764-8F9B172B608E}" type="pres">
      <dgm:prSet presAssocID="{385BBB6A-90B5-476B-82A5-08B8AA37297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23FA0-8ED8-4127-990F-31DDBBDF3BA4}" type="pres">
      <dgm:prSet presAssocID="{D596E4A8-66FE-45E7-8C44-F9A297A013F3}" presName="spacing" presStyleCnt="0"/>
      <dgm:spPr/>
    </dgm:pt>
    <dgm:pt modelId="{B8DF5D0D-0719-4783-B465-3C479BD1BA35}" type="pres">
      <dgm:prSet presAssocID="{CC5F2456-32E5-4CBA-9909-91961BFF160C}" presName="composite" presStyleCnt="0"/>
      <dgm:spPr/>
    </dgm:pt>
    <dgm:pt modelId="{CED17D73-41E3-4521-BCE5-A3D0DFE0E04A}" type="pres">
      <dgm:prSet presAssocID="{CC5F2456-32E5-4CBA-9909-91961BFF160C}" presName="imgShp" presStyleLbl="fgImgPlace1" presStyleIdx="1" presStyleCnt="4" custLinFactNeighborX="-23774" custLinFactNeighborY="-17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B9FB44-5E39-4386-9ECD-738E9A190A1B}" type="pres">
      <dgm:prSet presAssocID="{CC5F2456-32E5-4CBA-9909-91961BFF160C}" presName="txShp" presStyleLbl="node1" presStyleIdx="1" presStyleCnt="4" custScaleX="109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C900F-D1B1-4A2E-9415-38DD737EAC6A}" type="pres">
      <dgm:prSet presAssocID="{90A696CC-B7B5-45CE-ACE4-85295C94A302}" presName="spacing" presStyleCnt="0"/>
      <dgm:spPr/>
    </dgm:pt>
    <dgm:pt modelId="{8FE2AF89-E645-4ED6-99D4-33B8E6FFF321}" type="pres">
      <dgm:prSet presAssocID="{2D9BDA67-C435-421D-87F6-F72E3EBFD034}" presName="composite" presStyleCnt="0"/>
      <dgm:spPr/>
    </dgm:pt>
    <dgm:pt modelId="{7FEA0C5C-926E-424F-9520-B3AD1CBC9602}" type="pres">
      <dgm:prSet presAssocID="{2D9BDA67-C435-421D-87F6-F72E3EBFD034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AB097E-F062-459C-BA7A-14EAB7CF2430}" type="pres">
      <dgm:prSet presAssocID="{2D9BDA67-C435-421D-87F6-F72E3EBFD034}" presName="txShp" presStyleLbl="node1" presStyleIdx="2" presStyleCnt="4" custScaleX="109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14960-99C8-4A07-8717-583A0256E78E}" type="pres">
      <dgm:prSet presAssocID="{15CE37CE-35E5-4DDB-8647-C83925593FA5}" presName="spacing" presStyleCnt="0"/>
      <dgm:spPr/>
    </dgm:pt>
    <dgm:pt modelId="{2AE15C20-5468-4EE2-ADF7-F0F6F8E7D10E}" type="pres">
      <dgm:prSet presAssocID="{F3F75518-F88E-4350-9F3A-922B4922CEB5}" presName="composite" presStyleCnt="0"/>
      <dgm:spPr/>
    </dgm:pt>
    <dgm:pt modelId="{EDCE612D-7528-4E09-98E1-F9F8F57B510A}" type="pres">
      <dgm:prSet presAssocID="{F3F75518-F88E-4350-9F3A-922B4922CEB5}" presName="imgShp" presStyleLbl="fgImgPlace1" presStyleIdx="3" presStyleCnt="4" custLinFactNeighborX="-28380" custLinFactNeighborY="1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A0890F-F4B1-4390-B087-EFADB636EADC}" type="pres">
      <dgm:prSet presAssocID="{F3F75518-F88E-4350-9F3A-922B4922CEB5}" presName="txShp" presStyleLbl="node1" presStyleIdx="3" presStyleCnt="4" custScaleX="120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AA6A4-A816-451B-8138-142498ECA14F}" srcId="{4879C4E4-6001-4038-BA1D-3C814E5A36F7}" destId="{F3F75518-F88E-4350-9F3A-922B4922CEB5}" srcOrd="3" destOrd="0" parTransId="{E5D3EC16-DDA5-4F98-8745-F70EF933F32B}" sibTransId="{213F4CF9-B157-4ABE-A6F4-BA04DFBD3B95}"/>
    <dgm:cxn modelId="{362CF077-A2FD-4106-9843-19546D78B2D4}" srcId="{4879C4E4-6001-4038-BA1D-3C814E5A36F7}" destId="{385BBB6A-90B5-476B-82A5-08B8AA372976}" srcOrd="0" destOrd="0" parTransId="{0C1307E0-7FBF-463B-A8BF-83AF7A9D5749}" sibTransId="{D596E4A8-66FE-45E7-8C44-F9A297A013F3}"/>
    <dgm:cxn modelId="{0BEFB252-023A-4AE6-AF3F-440F371F2B9F}" type="presOf" srcId="{385BBB6A-90B5-476B-82A5-08B8AA372976}" destId="{BBDB1E9D-0A09-4C77-B764-8F9B172B608E}" srcOrd="0" destOrd="0" presId="urn:microsoft.com/office/officeart/2005/8/layout/vList3#2"/>
    <dgm:cxn modelId="{5E462C13-3C2A-44F0-9F10-2A67DB3E7A74}" type="presOf" srcId="{2D9BDA67-C435-421D-87F6-F72E3EBFD034}" destId="{F0AB097E-F062-459C-BA7A-14EAB7CF2430}" srcOrd="0" destOrd="0" presId="urn:microsoft.com/office/officeart/2005/8/layout/vList3#2"/>
    <dgm:cxn modelId="{179E6694-EF31-4ADF-9B7C-15CCEE37B071}" srcId="{4879C4E4-6001-4038-BA1D-3C814E5A36F7}" destId="{CC5F2456-32E5-4CBA-9909-91961BFF160C}" srcOrd="1" destOrd="0" parTransId="{0A3910CF-3B26-47F6-98A3-3A7269B74386}" sibTransId="{90A696CC-B7B5-45CE-ACE4-85295C94A302}"/>
    <dgm:cxn modelId="{EBDBD9B3-F46D-497B-944A-F1CD11602ABF}" type="presOf" srcId="{4879C4E4-6001-4038-BA1D-3C814E5A36F7}" destId="{0A1D3F8C-99B9-4158-BDB4-E23FC4435066}" srcOrd="0" destOrd="0" presId="urn:microsoft.com/office/officeart/2005/8/layout/vList3#2"/>
    <dgm:cxn modelId="{CA30203F-BE4F-4E22-8B40-B4370CC88BC7}" srcId="{4879C4E4-6001-4038-BA1D-3C814E5A36F7}" destId="{2D9BDA67-C435-421D-87F6-F72E3EBFD034}" srcOrd="2" destOrd="0" parTransId="{2EB51E68-8803-4DF2-8BCD-6422EEF047BF}" sibTransId="{15CE37CE-35E5-4DDB-8647-C83925593FA5}"/>
    <dgm:cxn modelId="{7DCDF69D-B4E0-405D-974C-739AD9AA08B5}" type="presOf" srcId="{CC5F2456-32E5-4CBA-9909-91961BFF160C}" destId="{51B9FB44-5E39-4386-9ECD-738E9A190A1B}" srcOrd="0" destOrd="0" presId="urn:microsoft.com/office/officeart/2005/8/layout/vList3#2"/>
    <dgm:cxn modelId="{EB8C4D1D-C419-4704-8213-55C4C75FE1FC}" type="presOf" srcId="{F3F75518-F88E-4350-9F3A-922B4922CEB5}" destId="{4EA0890F-F4B1-4390-B087-EFADB636EADC}" srcOrd="0" destOrd="0" presId="urn:microsoft.com/office/officeart/2005/8/layout/vList3#2"/>
    <dgm:cxn modelId="{2B66931C-D467-4440-9380-64A975EB8227}" type="presParOf" srcId="{0A1D3F8C-99B9-4158-BDB4-E23FC4435066}" destId="{1AD7DACA-9412-46D1-A525-29A7A22FEB16}" srcOrd="0" destOrd="0" presId="urn:microsoft.com/office/officeart/2005/8/layout/vList3#2"/>
    <dgm:cxn modelId="{97CBEE93-37BE-4036-88F8-4D49210C1345}" type="presParOf" srcId="{1AD7DACA-9412-46D1-A525-29A7A22FEB16}" destId="{18EFC99D-1712-4041-9F11-253F7D7DAF38}" srcOrd="0" destOrd="0" presId="urn:microsoft.com/office/officeart/2005/8/layout/vList3#2"/>
    <dgm:cxn modelId="{48AE997E-B470-4E34-BE99-7AB243C481FF}" type="presParOf" srcId="{1AD7DACA-9412-46D1-A525-29A7A22FEB16}" destId="{BBDB1E9D-0A09-4C77-B764-8F9B172B608E}" srcOrd="1" destOrd="0" presId="urn:microsoft.com/office/officeart/2005/8/layout/vList3#2"/>
    <dgm:cxn modelId="{9EB3CC4D-80AD-4788-80F1-CC336640C377}" type="presParOf" srcId="{0A1D3F8C-99B9-4158-BDB4-E23FC4435066}" destId="{6E523FA0-8ED8-4127-990F-31DDBBDF3BA4}" srcOrd="1" destOrd="0" presId="urn:microsoft.com/office/officeart/2005/8/layout/vList3#2"/>
    <dgm:cxn modelId="{9FF41F5D-20AC-4A93-9E67-3CD1AD2A5E9B}" type="presParOf" srcId="{0A1D3F8C-99B9-4158-BDB4-E23FC4435066}" destId="{B8DF5D0D-0719-4783-B465-3C479BD1BA35}" srcOrd="2" destOrd="0" presId="urn:microsoft.com/office/officeart/2005/8/layout/vList3#2"/>
    <dgm:cxn modelId="{F4DADABD-8ABA-4DB8-8E76-DEF808E74C0D}" type="presParOf" srcId="{B8DF5D0D-0719-4783-B465-3C479BD1BA35}" destId="{CED17D73-41E3-4521-BCE5-A3D0DFE0E04A}" srcOrd="0" destOrd="0" presId="urn:microsoft.com/office/officeart/2005/8/layout/vList3#2"/>
    <dgm:cxn modelId="{B46919BB-7C5A-4BDA-A6AB-49E91F39E345}" type="presParOf" srcId="{B8DF5D0D-0719-4783-B465-3C479BD1BA35}" destId="{51B9FB44-5E39-4386-9ECD-738E9A190A1B}" srcOrd="1" destOrd="0" presId="urn:microsoft.com/office/officeart/2005/8/layout/vList3#2"/>
    <dgm:cxn modelId="{73B47784-01D1-4AD1-90A8-25C768E12F25}" type="presParOf" srcId="{0A1D3F8C-99B9-4158-BDB4-E23FC4435066}" destId="{8DBC900F-D1B1-4A2E-9415-38DD737EAC6A}" srcOrd="3" destOrd="0" presId="urn:microsoft.com/office/officeart/2005/8/layout/vList3#2"/>
    <dgm:cxn modelId="{7E76B543-1045-417A-B180-D0D41CD754FD}" type="presParOf" srcId="{0A1D3F8C-99B9-4158-BDB4-E23FC4435066}" destId="{8FE2AF89-E645-4ED6-99D4-33B8E6FFF321}" srcOrd="4" destOrd="0" presId="urn:microsoft.com/office/officeart/2005/8/layout/vList3#2"/>
    <dgm:cxn modelId="{58F8B60B-3BC7-4460-A0F2-B20EDAC4DA2D}" type="presParOf" srcId="{8FE2AF89-E645-4ED6-99D4-33B8E6FFF321}" destId="{7FEA0C5C-926E-424F-9520-B3AD1CBC9602}" srcOrd="0" destOrd="0" presId="urn:microsoft.com/office/officeart/2005/8/layout/vList3#2"/>
    <dgm:cxn modelId="{AA0DA262-BDAE-4BAE-92BF-3463DDCF98A7}" type="presParOf" srcId="{8FE2AF89-E645-4ED6-99D4-33B8E6FFF321}" destId="{F0AB097E-F062-459C-BA7A-14EAB7CF2430}" srcOrd="1" destOrd="0" presId="urn:microsoft.com/office/officeart/2005/8/layout/vList3#2"/>
    <dgm:cxn modelId="{7526FCE5-FAAC-416F-9344-F43F60B43FD5}" type="presParOf" srcId="{0A1D3F8C-99B9-4158-BDB4-E23FC4435066}" destId="{A0E14960-99C8-4A07-8717-583A0256E78E}" srcOrd="5" destOrd="0" presId="urn:microsoft.com/office/officeart/2005/8/layout/vList3#2"/>
    <dgm:cxn modelId="{BE9BF604-2362-4F1A-AF1F-783832033C09}" type="presParOf" srcId="{0A1D3F8C-99B9-4158-BDB4-E23FC4435066}" destId="{2AE15C20-5468-4EE2-ADF7-F0F6F8E7D10E}" srcOrd="6" destOrd="0" presId="urn:microsoft.com/office/officeart/2005/8/layout/vList3#2"/>
    <dgm:cxn modelId="{10673833-3CB3-4C7B-93CA-13B70AC8F6F8}" type="presParOf" srcId="{2AE15C20-5468-4EE2-ADF7-F0F6F8E7D10E}" destId="{EDCE612D-7528-4E09-98E1-F9F8F57B510A}" srcOrd="0" destOrd="0" presId="urn:microsoft.com/office/officeart/2005/8/layout/vList3#2"/>
    <dgm:cxn modelId="{477D2CF7-D04D-4C31-A615-0A7D7A4BA95B}" type="presParOf" srcId="{2AE15C20-5468-4EE2-ADF7-F0F6F8E7D10E}" destId="{4EA0890F-F4B1-4390-B087-EFADB636EAD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AE9BF9D2-0D43-4167-B713-E0068063F97E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149E26-7F0D-4C52-B428-E644B5AA3D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8E0DB-8134-49FD-A5A0-C87D8E4FB8E8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5B418-3987-4B1F-9F99-DB4A7D49E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137E7-8768-4E6A-84E2-C59AFD7614E3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AC20D-AA4C-425C-8176-0E1581525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77ECEFD3-9262-4871-84E9-52C85C8085D7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D0351-B0C6-4C9E-B268-A8C02FF51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3C15DA2C-B83D-4C86-AEFE-537E54C49F9A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8BA92E49-D418-422D-A30E-29EB16CA6A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22C646A-48D6-4CCD-B2A5-E2201374F44A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E58E0665-B66A-4F79-B038-D0801168F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9BB07CAE-1F4B-4041-9729-A2CC13DB8EE7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1C6F3F-9516-48CA-8622-5AA55C1767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41E5E-C98D-4DA5-B64A-3D7474BF8410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47FC-CA9F-457B-BB08-E27A57E210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0E262DBA-DBB8-44AC-A80D-8126DA86B71D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501F956-91D3-42EC-940A-7973525A9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F1C7742-2E99-436C-832F-A0D096D3EC3E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E48007C-1169-44AF-88DC-9441D3F83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27185A9-76AE-4008-8B66-617495ECC174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9133EEC-AC09-4EE9-87F6-E43059D343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541D6D-71A2-4368-8CE4-2FC271EDEF06}" type="datetimeFigureOut">
              <a:rPr lang="ru-RU" smtClean="0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993462-2938-4DC1-9C3D-0D0513C9D6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052513"/>
            <a:ext cx="864235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6000" b="1" smtClean="0">
                <a:solidFill>
                  <a:schemeClr val="accent2">
                    <a:lumMod val="50000"/>
                  </a:schemeClr>
                </a:solidFill>
              </a:rPr>
              <a:t>Денікінський</a:t>
            </a:r>
            <a:r>
              <a:rPr lang="uk-UA" sz="6000" b="1" smtClean="0">
                <a:solidFill>
                  <a:schemeClr val="accent2">
                    <a:lumMod val="50000"/>
                  </a:schemeClr>
                </a:solidFill>
              </a:rPr>
              <a:t> режим в </a:t>
            </a:r>
            <a:r>
              <a:rPr lang="uk-UA" sz="6000" b="1" smtClean="0">
                <a:solidFill>
                  <a:schemeClr val="accent2">
                    <a:lumMod val="50000"/>
                  </a:schemeClr>
                </a:solidFill>
              </a:rPr>
              <a:t>Україні.</a:t>
            </a:r>
            <a:endParaRPr lang="uk-UA" sz="6000" b="1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uk-UA" sz="6000" b="1" smtClean="0">
                <a:solidFill>
                  <a:schemeClr val="accent2">
                    <a:lumMod val="50000"/>
                  </a:schemeClr>
                </a:solidFill>
              </a:rPr>
              <a:t>Більшовицько-польська війна.</a:t>
            </a:r>
            <a:endParaRPr lang="uk-UA" sz="6000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2" cy="516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5214938" y="0"/>
            <a:ext cx="3714750" cy="1357313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3300"/>
                </a:solidFill>
              </a:rPr>
              <a:t>Аграрна політика</a:t>
            </a:r>
            <a:endParaRPr lang="ru-RU" sz="3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57250"/>
            <a:ext cx="4429125" cy="60007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відновлення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приватної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власності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відродження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свободи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торгівлі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повернення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підприємств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колишнім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власникам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запровадження</a:t>
            </a:r>
            <a:r>
              <a:rPr lang="ru-RU" b="1" dirty="0" smtClean="0">
                <a:solidFill>
                  <a:srgbClr val="003300"/>
                </a:solidFill>
              </a:rPr>
              <a:t> 11—12-годинного </a:t>
            </a:r>
            <a:r>
              <a:rPr lang="ru-RU" b="1" dirty="0" err="1" smtClean="0">
                <a:solidFill>
                  <a:srgbClr val="003300"/>
                </a:solidFill>
              </a:rPr>
              <a:t>робочого</a:t>
            </a:r>
            <a:r>
              <a:rPr lang="ru-RU" b="1" dirty="0" smtClean="0">
                <a:solidFill>
                  <a:srgbClr val="003300"/>
                </a:solidFill>
              </a:rPr>
              <a:t> дня </a:t>
            </a:r>
            <a:r>
              <a:rPr lang="ru-RU" b="1" dirty="0" err="1" smtClean="0">
                <a:solidFill>
                  <a:srgbClr val="003300"/>
                </a:solidFill>
              </a:rPr>
              <a:t>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збільшення</a:t>
            </a:r>
            <a:r>
              <a:rPr lang="ru-RU" b="1" dirty="0" smtClean="0">
                <a:solidFill>
                  <a:srgbClr val="003300"/>
                </a:solidFill>
              </a:rPr>
              <a:t> норм </a:t>
            </a:r>
            <a:r>
              <a:rPr lang="ru-RU" b="1" dirty="0" err="1" smtClean="0">
                <a:solidFill>
                  <a:srgbClr val="003300"/>
                </a:solidFill>
              </a:rPr>
              <a:t>виробітку</a:t>
            </a:r>
            <a:r>
              <a:rPr lang="ru-RU" b="1" dirty="0" smtClean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572000" y="0"/>
            <a:ext cx="4357688" cy="185737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3300"/>
                </a:solidFill>
              </a:rPr>
              <a:t>Промислова і соціальна політика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8438" name="Picture 2" descr="C:\Documents and Settings\Администратор\Рабочий стол\10_рублей_ВСЮР_1919_ревер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00250"/>
            <a:ext cx="45323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4857752" y="5000636"/>
            <a:ext cx="3786188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«Денікінки». 10 рублів Збройних Сил Півдня Росії , 1919 р.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785813"/>
            <a:ext cx="5572125" cy="607218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відновлювалося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царське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законодавство</a:t>
            </a:r>
            <a:r>
              <a:rPr lang="ru-RU" b="1" dirty="0" smtClean="0">
                <a:solidFill>
                  <a:srgbClr val="003300"/>
                </a:solidFill>
              </a:rPr>
              <a:t> в </a:t>
            </a:r>
            <a:r>
              <a:rPr lang="ru-RU" b="1" dirty="0" err="1" smtClean="0">
                <a:solidFill>
                  <a:srgbClr val="003300"/>
                </a:solidFill>
              </a:rPr>
              <a:t>галузі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освіти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обмеження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сфери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вжитку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української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мови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закриття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українських</a:t>
            </a:r>
            <a:r>
              <a:rPr lang="ru-RU" b="1" dirty="0" smtClean="0">
                <a:solidFill>
                  <a:srgbClr val="003300"/>
                </a:solidFill>
              </a:rPr>
              <a:t> газет та </a:t>
            </a:r>
            <a:r>
              <a:rPr lang="ru-RU" b="1" dirty="0" err="1" smtClean="0">
                <a:solidFill>
                  <a:srgbClr val="003300"/>
                </a:solidFill>
              </a:rPr>
              <a:t>журналів</a:t>
            </a:r>
            <a:r>
              <a:rPr lang="ru-RU" b="1" dirty="0" smtClean="0">
                <a:solidFill>
                  <a:srgbClr val="003300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3300"/>
                </a:solidFill>
              </a:rPr>
              <a:t>введення цензури;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припинення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діяльності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Української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Академії</a:t>
            </a:r>
            <a:r>
              <a:rPr lang="ru-RU" b="1" dirty="0" smtClean="0">
                <a:solidFill>
                  <a:srgbClr val="003300"/>
                </a:solidFill>
              </a:rPr>
              <a:t> Наук;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3300"/>
                </a:solidFill>
              </a:rPr>
              <a:t>посилення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шовінізму</a:t>
            </a:r>
            <a:r>
              <a:rPr lang="ru-RU" b="1" dirty="0" smtClean="0">
                <a:solidFill>
                  <a:srgbClr val="003300"/>
                </a:solidFill>
              </a:rPr>
              <a:t>, </a:t>
            </a:r>
            <a:r>
              <a:rPr lang="ru-RU" b="1" dirty="0" err="1" smtClean="0">
                <a:solidFill>
                  <a:srgbClr val="003300"/>
                </a:solidFill>
              </a:rPr>
              <a:t>національної</a:t>
            </a:r>
            <a:r>
              <a:rPr lang="ru-RU" b="1" dirty="0" smtClean="0">
                <a:solidFill>
                  <a:srgbClr val="003300"/>
                </a:solidFill>
              </a:rPr>
              <a:t> </a:t>
            </a:r>
            <a:r>
              <a:rPr lang="ru-RU" b="1" dirty="0" err="1" smtClean="0">
                <a:solidFill>
                  <a:srgbClr val="003300"/>
                </a:solidFill>
              </a:rPr>
              <a:t>ворожнечі</a:t>
            </a:r>
            <a:r>
              <a:rPr lang="ru-RU" b="1" dirty="0" smtClean="0">
                <a:solidFill>
                  <a:srgbClr val="003300"/>
                </a:solidFill>
              </a:rPr>
              <a:t> (</a:t>
            </a:r>
            <a:r>
              <a:rPr lang="ru-RU" b="1" dirty="0" err="1" smtClean="0">
                <a:solidFill>
                  <a:srgbClr val="003300"/>
                </a:solidFill>
              </a:rPr>
              <a:t>єврейські</a:t>
            </a:r>
            <a:r>
              <a:rPr lang="ru-RU" b="1" dirty="0" smtClean="0">
                <a:solidFill>
                  <a:srgbClr val="003300"/>
                </a:solidFill>
              </a:rPr>
              <a:t> погроми).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572125" y="785813"/>
            <a:ext cx="3357563" cy="10715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3300"/>
                </a:solidFill>
              </a:rPr>
              <a:t>Національна політика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9462" name="Picture 2" descr="C:\Documents and Settings\Администратор\Рабочий стол\300px-Обращение_Деникина_к_населению_Малороссии_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2000250"/>
            <a:ext cx="35702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429250" y="5286375"/>
            <a:ext cx="3571875" cy="1262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“Звернення до населення Малоросії”</a:t>
            </a:r>
            <a:r>
              <a:rPr lang="uk-UA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А.Денікіна, в якому викладено основні погляди на національне питання</a:t>
            </a:r>
            <a:endParaRPr lang="ru-RU" b="1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Содержимое 6"/>
          <p:cNvSpPr>
            <a:spLocks noGrp="1"/>
          </p:cNvSpPr>
          <p:nvPr>
            <p:ph idx="1"/>
          </p:nvPr>
        </p:nvSpPr>
        <p:spPr>
          <a:xfrm>
            <a:off x="0" y="857250"/>
            <a:ext cx="57150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</a:rPr>
              <a:t>встановлення терористичної диктатури;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</a:rPr>
              <a:t>застосування жорстких репресій проти політичних противників;</a:t>
            </a: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</a:rPr>
              <a:t>уведення смертної кари за участь у бунтах, більшовицьких організаціях та дезертирство в армії.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857875" y="785813"/>
            <a:ext cx="3071813" cy="10715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err="1">
                <a:solidFill>
                  <a:srgbClr val="003300"/>
                </a:solidFill>
              </a:rPr>
              <a:t>“Білий</a:t>
            </a:r>
            <a:r>
              <a:rPr lang="uk-UA" sz="3600" b="1" dirty="0">
                <a:solidFill>
                  <a:srgbClr val="003300"/>
                </a:solidFill>
              </a:rPr>
              <a:t> </a:t>
            </a:r>
            <a:r>
              <a:rPr lang="uk-UA" sz="3600" b="1" dirty="0" err="1">
                <a:solidFill>
                  <a:srgbClr val="003300"/>
                </a:solidFill>
              </a:rPr>
              <a:t>терор”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20486" name="Picture 2" descr="C:\Documents and Settings\Администратор\Рабочий стол\Fastov_demolis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928813"/>
            <a:ext cx="3373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500688" y="4071938"/>
            <a:ext cx="364331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Зруйнований і спалений денікінцями Фастів. Вересень, 1919 р.</a:t>
            </a:r>
            <a:endParaRPr lang="ru-RU" sz="1600" b="1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488" name="Picture 3" descr="C:\Documents and Settings\Администратор\Рабочий стол\155146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643438"/>
            <a:ext cx="3357562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500688" y="6273800"/>
            <a:ext cx="364331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Жертви погрому денікінців в </a:t>
            </a:r>
            <a:r>
              <a:rPr lang="uk-UA" sz="16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м.Сміла</a:t>
            </a:r>
            <a:r>
              <a:rPr lang="uk-UA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Вересень, 1919 р.</a:t>
            </a:r>
            <a:endParaRPr lang="ru-RU" sz="1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5286412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ДЕНІКІНСЬКИЙ РЕЖИМ</a:t>
            </a:r>
            <a:endParaRPr lang="ru-RU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9" name="Picture 2" descr="C:\Documents and Settings\Администратор\Рабочий стол\liveinternet.r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25" y="785813"/>
            <a:ext cx="34861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5500688" y="2786063"/>
            <a:ext cx="3643312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Вояки отамана Заболотного, які тривалий час успішно боролися з денікінцями на Одещині</a:t>
            </a:r>
            <a:endParaRPr lang="ru-RU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1511" name="Picture 3" descr="C:\Documents and Settings\Администратор\Рабочий стол\29_resiz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88" y="3786188"/>
            <a:ext cx="35972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149975" y="6357938"/>
            <a:ext cx="24225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Радянська карикатура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63" y="0"/>
            <a:ext cx="8229600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Розмах повстанського руху</a:t>
            </a:r>
            <a:endParaRPr lang="ru-RU" sz="44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3" y="785813"/>
            <a:ext cx="4071936" cy="107156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C00000"/>
                </a:solidFill>
              </a:rPr>
              <a:t>Найпотужніша сила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558" name="Пятно 2 5"/>
          <p:cNvSpPr>
            <a:spLocks noChangeArrowheads="1"/>
          </p:cNvSpPr>
          <p:nvPr/>
        </p:nvSpPr>
        <p:spPr bwMode="auto">
          <a:xfrm>
            <a:off x="214313" y="714375"/>
            <a:ext cx="5445125" cy="1038225"/>
          </a:xfrm>
          <a:prstGeom prst="irregularSeal2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5 серпня 1919 р.</a:t>
            </a:r>
          </a:p>
        </p:txBody>
      </p:sp>
      <p:sp>
        <p:nvSpPr>
          <p:cNvPr id="23559" name="Прямоугольник 6"/>
          <p:cNvSpPr>
            <a:spLocks noChangeArrowheads="1"/>
          </p:cNvSpPr>
          <p:nvPr/>
        </p:nvSpPr>
        <p:spPr bwMode="auto">
          <a:xfrm>
            <a:off x="3714750" y="1928813"/>
            <a:ext cx="5429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Революційна повстанська армія</a:t>
            </a:r>
          </a:p>
          <a:p>
            <a:pPr algn="ctr"/>
            <a:r>
              <a:rPr lang="ru-RU" sz="4400" b="1">
                <a:latin typeface="Calibri" pitchFamily="34" charset="0"/>
              </a:rPr>
              <a:t>України (махновці)</a:t>
            </a:r>
          </a:p>
        </p:txBody>
      </p:sp>
      <p:pic>
        <p:nvPicPr>
          <p:cNvPr id="23560" name="Picture 2" descr="C:\Documents and Settings\Администратор\Рабочий стол\320px-Makhno_gro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071938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8"/>
          <p:cNvSpPr>
            <a:spLocks noChangeArrowheads="1"/>
          </p:cNvSpPr>
          <p:nvPr/>
        </p:nvSpPr>
        <p:spPr bwMode="auto">
          <a:xfrm>
            <a:off x="4286250" y="5862638"/>
            <a:ext cx="4714875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Головнокомандувач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Революційної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повстанською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армією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України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Нестор Махно 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серед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своїх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соратників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 1919 р.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214313" y="1643051"/>
            <a:ext cx="3929062" cy="4929200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чесна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боротьба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за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повне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визволення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трудящих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України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усякого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поневолення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:\Фото з історії\Боротьба за незалежність\Зустріч старшин січових стрільців з махновцями. Умань, 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00875"/>
            <a:ext cx="3943346" cy="288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85750"/>
            <a:ext cx="4357687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99"/>
                </a:solidFill>
              </a:rPr>
              <a:t>Угода між махновцями і петлюрівцями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785938"/>
            <a:ext cx="5143504" cy="5072062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Суть: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b="1" dirty="0" smtClean="0">
                <a:solidFill>
                  <a:srgbClr val="003300"/>
                </a:solidFill>
              </a:rPr>
              <a:t>союз з метою спільної боротьби проти Денікіна;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800" b="1" dirty="0" smtClean="0">
                <a:solidFill>
                  <a:srgbClr val="003300"/>
                </a:solidFill>
              </a:rPr>
              <a:t>постачання військ Н.Махна зброєю.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800" b="1" dirty="0" smtClean="0">
                <a:solidFill>
                  <a:srgbClr val="C00000"/>
                </a:solidFill>
              </a:rPr>
              <a:t>Наслідок: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>
                <a:solidFill>
                  <a:srgbClr val="003300"/>
                </a:solidFill>
              </a:rPr>
              <a:t>- проведення рейду Махна по тилам Денікіна і встановлення контролю на території від Перекопа до Бердянська і Маріуполя.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</p:txBody>
      </p:sp>
      <p:sp>
        <p:nvSpPr>
          <p:cNvPr id="4" name="Пятно 1 3"/>
          <p:cNvSpPr/>
          <p:nvPr/>
        </p:nvSpPr>
        <p:spPr>
          <a:xfrm>
            <a:off x="0" y="-285750"/>
            <a:ext cx="5500688" cy="2333863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</a:t>
            </a:r>
            <a:r>
              <a:rPr lang="ru-RU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вересня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1919 р., ст. Жмеринка</a:t>
            </a:r>
          </a:p>
        </p:txBody>
      </p:sp>
      <p:pic>
        <p:nvPicPr>
          <p:cNvPr id="25606" name="Picture 6" descr="G:\Фото з історії\Боротьба за незалежність\Mach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429125"/>
            <a:ext cx="14017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G:\Фото з історії\Боротьба за незалежність\Симон Петлюра. Худ. І.Денис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429125"/>
            <a:ext cx="14287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84138" y="6334125"/>
            <a:ext cx="1844675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Симон</a:t>
            </a:r>
            <a:r>
              <a:rPr lang="ru-RU" sz="1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Петлюра. Худ. </a:t>
            </a:r>
            <a:r>
              <a:rPr lang="ru-RU" sz="1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І.Денисенко</a:t>
            </a:r>
            <a:endParaRPr lang="ru-RU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9" name="Прямоугольник 8"/>
          <p:cNvSpPr>
            <a:spLocks noChangeArrowheads="1"/>
          </p:cNvSpPr>
          <p:nvPr/>
        </p:nvSpPr>
        <p:spPr bwMode="auto">
          <a:xfrm>
            <a:off x="2286000" y="6334125"/>
            <a:ext cx="8572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Нестор Махно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smtClean="0">
                <a:solidFill>
                  <a:srgbClr val="000099"/>
                </a:solidFill>
              </a:rPr>
              <a:t>Боротьба махновців з денікінцями</a:t>
            </a:r>
            <a:endParaRPr lang="ru-RU" b="1" smtClean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714412" y="714356"/>
          <a:ext cx="6786578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71438" y="6143625"/>
            <a:ext cx="9001125" cy="64293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C00000"/>
                </a:solidFill>
              </a:rPr>
              <a:t>Армія Н.Махна врятувала радянську владу і зірвала похід Денікіна на Москву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629" name="Picture 2" descr="C:\Documents and Settings\Администратор\Рабочий стол\97_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3143250"/>
            <a:ext cx="3571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Прямоугольник 6"/>
          <p:cNvSpPr>
            <a:spLocks noChangeArrowheads="1"/>
          </p:cNvSpPr>
          <p:nvPr/>
        </p:nvSpPr>
        <p:spPr bwMode="auto">
          <a:xfrm>
            <a:off x="5715000" y="5429250"/>
            <a:ext cx="3030538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Дибенко і Махно. Світлина 1919-го року</a:t>
            </a:r>
          </a:p>
        </p:txBody>
      </p:sp>
      <p:pic>
        <p:nvPicPr>
          <p:cNvPr id="26631" name="Picture 3" descr="C:\Documents and Settings\Администратор\Рабочий стол\img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642938"/>
            <a:ext cx="29337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8"/>
          <p:cNvSpPr>
            <a:spLocks noChangeArrowheads="1"/>
          </p:cNvSpPr>
          <p:nvPr/>
        </p:nvSpPr>
        <p:spPr bwMode="auto">
          <a:xfrm>
            <a:off x="5357813" y="2630488"/>
            <a:ext cx="3786187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Група командного складу Української повстанської армії (махновців). 1920 р.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714875" y="642938"/>
            <a:ext cx="4286250" cy="142875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uk-UA" sz="4000" b="1" smtClean="0">
                <a:solidFill>
                  <a:srgbClr val="990000"/>
                </a:solidFill>
              </a:rPr>
              <a:t>Спрямування значних сил для ліквідації Махна</a:t>
            </a:r>
            <a:endParaRPr lang="ru-RU" sz="4000" b="1" smtClean="0">
              <a:solidFill>
                <a:srgbClr val="99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85813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БОРОТЬБА БІЛЬШОВИКІВ ПРОТИ МАХНА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869" name="Пятно 2 4"/>
          <p:cNvSpPr>
            <a:spLocks noChangeArrowheads="1"/>
          </p:cNvSpPr>
          <p:nvPr/>
        </p:nvSpPr>
        <p:spPr bwMode="auto">
          <a:xfrm>
            <a:off x="0" y="714375"/>
            <a:ext cx="4857750" cy="2144713"/>
          </a:xfrm>
          <a:prstGeom prst="irregularSeal2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Початок 1920 р. 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214938" y="2643188"/>
            <a:ext cx="3571875" cy="100012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solidFill>
                  <a:srgbClr val="990000"/>
                </a:solidFill>
              </a:rPr>
              <a:t>Причина</a:t>
            </a:r>
            <a:endParaRPr lang="ru-RU" sz="4800" b="1" dirty="0">
              <a:solidFill>
                <a:srgbClr val="99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88" y="3714750"/>
            <a:ext cx="4071937" cy="2928938"/>
          </a:xfrm>
          <a:prstGeom prst="roundRect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Повстанська армія Махна становила загрозу для більшовицької влади і їх політики </a:t>
            </a:r>
            <a:r>
              <a:rPr lang="uk-UA" sz="2800" b="1" dirty="0" err="1"/>
              <a:t>“воєнного</a:t>
            </a:r>
            <a:r>
              <a:rPr lang="uk-UA" sz="2800" b="1" dirty="0"/>
              <a:t> </a:t>
            </a:r>
            <a:r>
              <a:rPr lang="uk-UA" sz="2800" b="1" dirty="0" err="1"/>
              <a:t>комунізму”</a:t>
            </a:r>
            <a:endParaRPr lang="ru-RU" sz="2800" b="1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928938"/>
            <a:ext cx="470058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Прямоугольник 8"/>
          <p:cNvSpPr>
            <a:spLocks noChangeArrowheads="1"/>
          </p:cNvSpPr>
          <p:nvPr/>
        </p:nvSpPr>
        <p:spPr bwMode="auto">
          <a:xfrm>
            <a:off x="214313" y="5934075"/>
            <a:ext cx="457200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Учасники повстанського руху під керівництвом Н. Махна</a:t>
            </a:r>
          </a:p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Старобільськ, 1919 р.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rgbClr val="000099"/>
                </a:solidFill>
              </a:rPr>
              <a:t>Підсумки уроку</a:t>
            </a:r>
            <a:endParaRPr lang="ru-RU" sz="5400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:\Documents and Settings\Администратор\Рабочий стол\0.gif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285720" y="931862"/>
            <a:ext cx="8358187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32" y="139681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ВОЄННО-ПОЛІТИЧНА СИТУАЦІЯ В 1919 Р.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14295"/>
            <a:ext cx="9358346" cy="7143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БІЛОГВАРДІЙСЬКОГО НАСТУПУ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28939"/>
            <a:ext cx="4572000" cy="39290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 </a:t>
            </a:r>
            <a:r>
              <a:rPr lang="uk-UA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Добровольчої армії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командуванням </a:t>
            </a:r>
            <a:r>
              <a:rPr lang="uk-UA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Антона Денікіна</a:t>
            </a:r>
            <a:endParaRPr lang="ru-RU" sz="36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ятно 2 3"/>
          <p:cNvSpPr/>
          <p:nvPr/>
        </p:nvSpPr>
        <p:spPr>
          <a:xfrm>
            <a:off x="71437" y="785807"/>
            <a:ext cx="4429125" cy="1857375"/>
          </a:xfrm>
          <a:prstGeom prst="irregularSeal2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</a:rPr>
              <a:t>Весна 1919 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42976" y="2500306"/>
            <a:ext cx="2143125" cy="50006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:\Documents and Settings\Администратор\Рабочий стол\Anton_Denikin_1918-1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643338" cy="5669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715000" y="6215063"/>
            <a:ext cx="2214563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libri" pitchFamily="34" charset="0"/>
              </a:rPr>
              <a:t>Антон Денікін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000099"/>
                </a:solidFill>
              </a:rPr>
              <a:t>Добровольча </a:t>
            </a:r>
            <a:r>
              <a:rPr lang="uk-UA" b="1" smtClean="0">
                <a:solidFill>
                  <a:srgbClr val="000099"/>
                </a:solidFill>
              </a:rPr>
              <a:t>армія</a:t>
            </a:r>
            <a:endParaRPr lang="uk-UA" b="1" smtClean="0">
              <a:solidFill>
                <a:srgbClr val="000099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-500063" y="1000125"/>
            <a:ext cx="5643563" cy="5934849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Добровольча армія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—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військове формування, створене під час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громадянської війни (1918 р.) на добровольчій основі з офіцерів, юнкерів, студентів та ін. У 1919 р. увійшла до складу Збройних сил Півдня Росії. Поширеним у літературі є інша назва цих формувань — «Біла армія»  або «Біла гвардія».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9" name="Picture 2" descr="C:\Documents and Settings\Администратор\Рабочий стол\Denikin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785813"/>
            <a:ext cx="36258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4857750" y="5862638"/>
            <a:ext cx="4286250" cy="923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Плакат Білої Армії (Денікіна) - у правому верхньому кутку шеврон з кольорами державного прапора Росії, 1919 рік.</a:t>
            </a:r>
            <a:endParaRPr lang="uk-UA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74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99"/>
                </a:solidFill>
              </a:rPr>
              <a:t>ЧИННИКИ, ЩО СПРИЯЛИ НАСТУПУ А.ДЕНІКІНА В УКРАЇНІ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60557"/>
          <a:ext cx="9144000" cy="352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99"/>
                </a:solidFill>
              </a:rPr>
              <a:t>ОКУПАЦІЯ ДЕНІКІНЦЯМИ МАЙЖЕ ВСІЄЇ УКРАЇНИ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3071810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Пятно 2 3"/>
          <p:cNvSpPr>
            <a:spLocks noChangeArrowheads="1"/>
          </p:cNvSpPr>
          <p:nvPr/>
        </p:nvSpPr>
        <p:spPr bwMode="auto">
          <a:xfrm>
            <a:off x="71442" y="1141411"/>
            <a:ext cx="5214938" cy="2144713"/>
          </a:xfrm>
          <a:prstGeom prst="irregularSeal2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Кінець літа 1919 р.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4313" y="3214687"/>
            <a:ext cx="8715375" cy="1357314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/>
              <a:t>Розчленування території України на області</a:t>
            </a:r>
            <a:endParaRPr lang="ru-RU" sz="3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13" y="-285750"/>
            <a:ext cx="5500687" cy="15001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3200" b="1" smtClean="0">
                <a:solidFill>
                  <a:srgbClr val="000099"/>
                </a:solidFill>
              </a:rPr>
              <a:t>ДЕНІКІНСЬКИЙ </a:t>
            </a:r>
            <a:r>
              <a:rPr lang="uk-UA" sz="3200" b="1" smtClean="0">
                <a:solidFill>
                  <a:srgbClr val="000099"/>
                </a:solidFill>
              </a:rPr>
              <a:t>РЕЖИМ</a:t>
            </a:r>
            <a:endParaRPr lang="uk-UA" sz="3200" b="1" smtClean="0">
              <a:solidFill>
                <a:srgbClr val="000099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607218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 со стрелкой вниз 3"/>
          <p:cNvSpPr/>
          <p:nvPr/>
        </p:nvSpPr>
        <p:spPr>
          <a:xfrm>
            <a:off x="1643063" y="142875"/>
            <a:ext cx="2000250" cy="85725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mtClean="0">
                <a:solidFill>
                  <a:srgbClr val="C00000"/>
                </a:solidFill>
              </a:rPr>
              <a:t>Мета</a:t>
            </a:r>
            <a:endParaRPr lang="uk-UA" sz="4400" b="1">
              <a:solidFill>
                <a:srgbClr val="C00000"/>
              </a:solidFill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5286375" y="3000375"/>
            <a:ext cx="3714750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Антибільшовицький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плакат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Так господарюють більшовики в козачих 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станицях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 1918 </a:t>
            </a:r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р.</a:t>
            </a:r>
            <a:endParaRPr lang="uk-UA" sz="1600" b="1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4342" name="Picture 2" descr="C:\Documents and Settings\Администратор\Рабочий стол\Nggnpu.jpg"/>
          <p:cNvPicPr>
            <a:picLocks noChangeAspect="1" noChangeArrowheads="1"/>
          </p:cNvPicPr>
          <p:nvPr/>
        </p:nvPicPr>
        <p:blipFill>
          <a:blip r:embed="rId6"/>
          <a:srcRect b="10178"/>
          <a:stretch>
            <a:fillRect/>
          </a:stretch>
        </p:blipFill>
        <p:spPr bwMode="auto">
          <a:xfrm>
            <a:off x="5429250" y="785813"/>
            <a:ext cx="3438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C:\Documents and Settings\Администратор\Рабочий стол\24_resiz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63" y="3929063"/>
            <a:ext cx="30003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8"/>
          <p:cNvSpPr>
            <a:spLocks noChangeArrowheads="1"/>
          </p:cNvSpPr>
          <p:nvPr/>
        </p:nvSpPr>
        <p:spPr bwMode="auto">
          <a:xfrm>
            <a:off x="5929313" y="6143625"/>
            <a:ext cx="2468562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Запис у Добровольчу армію. Київ, 1919 р.</a:t>
            </a:r>
            <a:endParaRPr lang="uk-UA" sz="1600" b="1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5500694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00562" y="0"/>
            <a:ext cx="4643438" cy="15001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ДЕНІКІНСЬКИЙ РЕЖИМ</a:t>
            </a:r>
            <a:endParaRPr lang="ru-RU" sz="48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5" name="Picture 2" descr="C:\Documents and Settings\Администратор\Рабочий стол\800px-Особое_совещание_Таганрог_1919_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7442" y="1714500"/>
            <a:ext cx="4057658" cy="257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6"/>
          <p:cNvSpPr>
            <a:spLocks noChangeArrowheads="1"/>
          </p:cNvSpPr>
          <p:nvPr/>
        </p:nvSpPr>
        <p:spPr bwMode="auto">
          <a:xfrm>
            <a:off x="6572250" y="4071942"/>
            <a:ext cx="2357438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Денікін і члени його Особливої ​​наради. Літо 1919 року, Таганрог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3929063" cy="60007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відновлення поміщицької влади на землю;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стягнення з селян примусових контрибуцій за допомогою каральних загонів;</a:t>
            </a:r>
          </a:p>
          <a:p>
            <a:pPr eaLnBrk="1" hangingPunct="1"/>
            <a:r>
              <a:rPr lang="ru-RU" b="1" smtClean="0">
                <a:solidFill>
                  <a:srgbClr val="003300"/>
                </a:solidFill>
              </a:rPr>
              <a:t>проведення насильної мобілізації селян.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14938" y="285728"/>
            <a:ext cx="3714750" cy="114302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3300"/>
                </a:solidFill>
              </a:rPr>
              <a:t>Аграрна політика</a:t>
            </a:r>
            <a:endParaRPr lang="ru-RU" sz="3600" b="1" dirty="0">
              <a:solidFill>
                <a:srgbClr val="003300"/>
              </a:solidFill>
            </a:endParaRPr>
          </a:p>
        </p:txBody>
      </p:sp>
      <p:pic>
        <p:nvPicPr>
          <p:cNvPr id="16390" name="Picture 6" descr="C:\Documents and Settings\Администратор\Рабочий стол\Juni11-520.jpg"/>
          <p:cNvPicPr>
            <a:picLocks noChangeAspect="1" noChangeArrowheads="1"/>
          </p:cNvPicPr>
          <p:nvPr/>
        </p:nvPicPr>
        <p:blipFill>
          <a:blip r:embed="rId2"/>
          <a:srcRect l="10226" t="7576" r="11365" b="7574"/>
          <a:stretch>
            <a:fillRect/>
          </a:stretch>
        </p:blipFill>
        <p:spPr bwMode="auto">
          <a:xfrm>
            <a:off x="3929063" y="1571625"/>
            <a:ext cx="5105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4000500" y="5708650"/>
            <a:ext cx="5000625" cy="107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Більшовицький пропагандистський плакат "Що несе Денікін робітникам і селянам". Літературне видавництво Відділу Політичного Управління Реввійськради Республіки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842</TotalTime>
  <Words>757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Arial Black</vt:lpstr>
      <vt:lpstr>Яркая</vt:lpstr>
      <vt:lpstr>Слайд 1</vt:lpstr>
      <vt:lpstr>Слайд 2</vt:lpstr>
      <vt:lpstr>ПОЧАТОК БІЛОГВАРДІЙСЬКОГО НАСТУПУ</vt:lpstr>
      <vt:lpstr>Добровольча армія</vt:lpstr>
      <vt:lpstr>ЧИННИКИ, ЩО СПРИЯЛИ НАСТУПУ А.ДЕНІКІНА В УКРАЇНІ</vt:lpstr>
      <vt:lpstr>ОКУПАЦІЯ ДЕНІКІНЦЯМИ МАЙЖЕ ВСІЄЇ УКРАЇНИ</vt:lpstr>
      <vt:lpstr>ДЕНІКІНСЬКИЙ РЕЖИМ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Угода між махновцями і петлюрівцями</vt:lpstr>
      <vt:lpstr>Боротьба махновців з денікінцями</vt:lpstr>
      <vt:lpstr>Слайд 18</vt:lpstr>
      <vt:lpstr>Підсумки уроку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Денікінський режим в Україні</dc:title>
  <dc:creator>Admin</dc:creator>
  <cp:lastModifiedBy>Светлана</cp:lastModifiedBy>
  <cp:revision>99</cp:revision>
  <dcterms:created xsi:type="dcterms:W3CDTF">2013-08-08T03:54:49Z</dcterms:created>
  <dcterms:modified xsi:type="dcterms:W3CDTF">2020-03-15T16:00:14Z</dcterms:modified>
</cp:coreProperties>
</file>