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E5154-D875-4496-ABD7-6F00039818AD}" type="doc">
      <dgm:prSet loTypeId="urn:microsoft.com/office/officeart/2008/layout/LinedList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48F4FFC9-431C-4F86-AC3E-1A261F369A3D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Чинники</a:t>
          </a:r>
          <a:br>
            <a:rPr lang="uk-UA" b="1" dirty="0" smtClean="0">
              <a:solidFill>
                <a:srgbClr val="002060"/>
              </a:solidFill>
            </a:rPr>
          </a:br>
          <a:r>
            <a:rPr lang="uk-UA" b="1" dirty="0" smtClean="0">
              <a:solidFill>
                <a:srgbClr val="002060"/>
              </a:solidFill>
            </a:rPr>
            <a:t>ризику</a:t>
          </a:r>
          <a:br>
            <a:rPr lang="uk-UA" b="1" dirty="0" smtClean="0">
              <a:solidFill>
                <a:srgbClr val="002060"/>
              </a:solidFill>
            </a:rPr>
          </a:br>
          <a:r>
            <a:rPr lang="uk-UA" b="1" dirty="0" smtClean="0">
              <a:solidFill>
                <a:srgbClr val="002060"/>
              </a:solidFill>
            </a:rPr>
            <a:t>для</a:t>
          </a:r>
          <a:br>
            <a:rPr lang="uk-UA" b="1" dirty="0" smtClean="0">
              <a:solidFill>
                <a:srgbClr val="002060"/>
              </a:solidFill>
            </a:rPr>
          </a:br>
          <a:r>
            <a:rPr lang="uk-UA" b="1" dirty="0" smtClean="0">
              <a:solidFill>
                <a:srgbClr val="002060"/>
              </a:solidFill>
            </a:rPr>
            <a:t>репродуктивного</a:t>
          </a:r>
          <a:br>
            <a:rPr lang="uk-UA" b="1" dirty="0" smtClean="0">
              <a:solidFill>
                <a:srgbClr val="002060"/>
              </a:solidFill>
            </a:rPr>
          </a:br>
          <a:r>
            <a:rPr lang="uk-UA" b="1" dirty="0" smtClean="0">
              <a:solidFill>
                <a:srgbClr val="002060"/>
              </a:solidFill>
            </a:rPr>
            <a:t>здоров'я</a:t>
          </a:r>
          <a:endParaRPr lang="uk-UA" b="1" dirty="0">
            <a:solidFill>
              <a:srgbClr val="002060"/>
            </a:solidFill>
          </a:endParaRPr>
        </a:p>
      </dgm:t>
    </dgm:pt>
    <dgm:pt modelId="{AE082B79-09DA-4F08-A4AF-296EBCA01CC3}" type="parTrans" cxnId="{BFF5FD38-A19C-4A6D-BDAA-EE058F52B50F}">
      <dgm:prSet/>
      <dgm:spPr/>
      <dgm:t>
        <a:bodyPr/>
        <a:lstStyle/>
        <a:p>
          <a:endParaRPr lang="uk-UA"/>
        </a:p>
      </dgm:t>
    </dgm:pt>
    <dgm:pt modelId="{A44FA072-361A-47F5-AF4F-E08BB3CFED43}" type="sibTrans" cxnId="{BFF5FD38-A19C-4A6D-BDAA-EE058F52B50F}">
      <dgm:prSet/>
      <dgm:spPr/>
      <dgm:t>
        <a:bodyPr/>
        <a:lstStyle/>
        <a:p>
          <a:endParaRPr lang="uk-UA"/>
        </a:p>
      </dgm:t>
    </dgm:pt>
    <dgm:pt modelId="{2E290BD6-326A-40C9-9C33-8737B034B3AA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1. </a:t>
          </a:r>
          <a:r>
            <a:rPr lang="uk-UA" b="1" dirty="0" smtClean="0">
              <a:solidFill>
                <a:srgbClr val="002060"/>
              </a:solidFill>
            </a:rPr>
            <a:t>Н</a:t>
          </a:r>
          <a:r>
            <a:rPr lang="ru-RU" b="1" dirty="0" err="1" smtClean="0">
              <a:solidFill>
                <a:srgbClr val="002060"/>
              </a:solidFill>
            </a:rPr>
            <a:t>есприятливий</a:t>
          </a:r>
          <a:r>
            <a:rPr lang="ru-RU" b="1" dirty="0" smtClean="0">
              <a:solidFill>
                <a:srgbClr val="002060"/>
              </a:solidFill>
            </a:rPr>
            <a:t> для </a:t>
          </a:r>
          <a:r>
            <a:rPr lang="ru-RU" b="1" dirty="0" err="1" smtClean="0">
              <a:solidFill>
                <a:srgbClr val="002060"/>
              </a:solidFill>
            </a:rPr>
            <a:t>здоров’я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спосіб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життя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0" dirty="0" smtClean="0">
              <a:solidFill>
                <a:srgbClr val="002060"/>
              </a:solidFill>
            </a:rPr>
            <a:t>(</a:t>
          </a:r>
          <a:r>
            <a:rPr lang="ru-RU" b="0" dirty="0" err="1" smtClean="0">
              <a:solidFill>
                <a:srgbClr val="002060"/>
              </a:solidFill>
            </a:rPr>
            <a:t>стрес</a:t>
          </a:r>
          <a:r>
            <a:rPr lang="ru-RU" b="0" dirty="0" smtClean="0">
              <a:solidFill>
                <a:srgbClr val="002060"/>
              </a:solidFill>
            </a:rPr>
            <a:t>, </a:t>
          </a:r>
          <a:r>
            <a:rPr lang="ru-RU" b="0" dirty="0" err="1" smtClean="0">
              <a:solidFill>
                <a:srgbClr val="002060"/>
              </a:solidFill>
            </a:rPr>
            <a:t>гіподинамія</a:t>
          </a:r>
          <a:r>
            <a:rPr lang="ru-RU" b="0" dirty="0" smtClean="0">
              <a:solidFill>
                <a:srgbClr val="002060"/>
              </a:solidFill>
            </a:rPr>
            <a:t>, </a:t>
          </a:r>
          <a:r>
            <a:rPr lang="ru-RU" b="0" dirty="0" err="1" smtClean="0">
              <a:solidFill>
                <a:srgbClr val="002060"/>
              </a:solidFill>
            </a:rPr>
            <a:t>нераціональне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харчування</a:t>
          </a:r>
          <a:r>
            <a:rPr lang="ru-RU" b="0" dirty="0" smtClean="0">
              <a:solidFill>
                <a:srgbClr val="002060"/>
              </a:solidFill>
            </a:rPr>
            <a:t>)</a:t>
          </a:r>
          <a:endParaRPr lang="uk-UA" b="0" dirty="0">
            <a:solidFill>
              <a:srgbClr val="002060"/>
            </a:solidFill>
          </a:endParaRPr>
        </a:p>
      </dgm:t>
    </dgm:pt>
    <dgm:pt modelId="{573AAB39-218A-45BD-A20A-1E5969B5E6D8}" type="parTrans" cxnId="{28B35E8A-C14A-478E-9A68-23000537492C}">
      <dgm:prSet/>
      <dgm:spPr/>
      <dgm:t>
        <a:bodyPr/>
        <a:lstStyle/>
        <a:p>
          <a:endParaRPr lang="uk-UA"/>
        </a:p>
      </dgm:t>
    </dgm:pt>
    <dgm:pt modelId="{FCB819AB-47C8-4B41-9B59-F60378E76082}" type="sibTrans" cxnId="{28B35E8A-C14A-478E-9A68-23000537492C}">
      <dgm:prSet/>
      <dgm:spPr/>
      <dgm:t>
        <a:bodyPr/>
        <a:lstStyle/>
        <a:p>
          <a:endParaRPr lang="uk-UA"/>
        </a:p>
      </dgm:t>
    </dgm:pt>
    <dgm:pt modelId="{98A58209-62B9-439F-8495-4F9BE5FDBE23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2. </a:t>
          </a:r>
          <a:r>
            <a:rPr lang="uk-UA" b="1" dirty="0" smtClean="0">
              <a:solidFill>
                <a:srgbClr val="002060"/>
              </a:solidFill>
            </a:rPr>
            <a:t>Шкідливі звички</a:t>
          </a:r>
          <a:endParaRPr lang="uk-UA" b="1" dirty="0">
            <a:solidFill>
              <a:srgbClr val="002060"/>
            </a:solidFill>
          </a:endParaRPr>
        </a:p>
      </dgm:t>
    </dgm:pt>
    <dgm:pt modelId="{EF1FC7D0-F2B2-447F-AF7D-0B720615A65E}" type="parTrans" cxnId="{9EA6179E-A6F6-4161-9003-1B008C4D25DA}">
      <dgm:prSet/>
      <dgm:spPr/>
      <dgm:t>
        <a:bodyPr/>
        <a:lstStyle/>
        <a:p>
          <a:endParaRPr lang="uk-UA"/>
        </a:p>
      </dgm:t>
    </dgm:pt>
    <dgm:pt modelId="{9793DE80-B0F2-4120-B78B-EEB4CF644235}" type="sibTrans" cxnId="{9EA6179E-A6F6-4161-9003-1B008C4D25DA}">
      <dgm:prSet/>
      <dgm:spPr/>
      <dgm:t>
        <a:bodyPr/>
        <a:lstStyle/>
        <a:p>
          <a:endParaRPr lang="uk-UA"/>
        </a:p>
      </dgm:t>
    </dgm:pt>
    <dgm:pt modelId="{4E77496F-CAFF-43D4-9DFB-7B823AA3965E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3</a:t>
          </a:r>
          <a:r>
            <a:rPr lang="uk-UA" b="1" dirty="0" smtClean="0">
              <a:solidFill>
                <a:srgbClr val="002060"/>
              </a:solidFill>
            </a:rPr>
            <a:t>. Несприятливі екологічні чинники середовища </a:t>
          </a:r>
          <a:r>
            <a:rPr lang="uk-UA" b="0" dirty="0" smtClean="0">
              <a:solidFill>
                <a:srgbClr val="002060"/>
              </a:solidFill>
            </a:rPr>
            <a:t>(забрудненість довкілля, високий рівень радіації тощо)</a:t>
          </a:r>
          <a:endParaRPr lang="uk-UA" b="0" dirty="0">
            <a:solidFill>
              <a:srgbClr val="002060"/>
            </a:solidFill>
          </a:endParaRPr>
        </a:p>
      </dgm:t>
    </dgm:pt>
    <dgm:pt modelId="{E36A8ECC-26DC-4121-96D6-430A5A30676E}" type="parTrans" cxnId="{D0FA6964-3BAA-4D48-9A6A-C03998334D04}">
      <dgm:prSet/>
      <dgm:spPr/>
      <dgm:t>
        <a:bodyPr/>
        <a:lstStyle/>
        <a:p>
          <a:endParaRPr lang="uk-UA"/>
        </a:p>
      </dgm:t>
    </dgm:pt>
    <dgm:pt modelId="{6F65DA9F-ED14-4ABB-86AB-1652921F1407}" type="sibTrans" cxnId="{D0FA6964-3BAA-4D48-9A6A-C03998334D04}">
      <dgm:prSet/>
      <dgm:spPr/>
      <dgm:t>
        <a:bodyPr/>
        <a:lstStyle/>
        <a:p>
          <a:endParaRPr lang="uk-UA"/>
        </a:p>
      </dgm:t>
    </dgm:pt>
    <dgm:pt modelId="{3013C62C-F92A-4B79-85CB-E696A0BF343A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4. </a:t>
          </a:r>
          <a:r>
            <a:rPr lang="uk-UA" b="1" dirty="0" smtClean="0">
              <a:solidFill>
                <a:srgbClr val="002060"/>
              </a:solidFill>
            </a:rPr>
            <a:t>Н</a:t>
          </a:r>
          <a:r>
            <a:rPr lang="ru-RU" b="1" dirty="0" err="1" smtClean="0">
              <a:solidFill>
                <a:srgbClr val="002060"/>
              </a:solidFill>
            </a:rPr>
            <a:t>егативні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чинники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соціального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середовища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0" dirty="0" smtClean="0">
              <a:solidFill>
                <a:srgbClr val="002060"/>
              </a:solidFill>
            </a:rPr>
            <a:t>(</a:t>
          </a:r>
          <a:r>
            <a:rPr lang="ru-RU" b="0" dirty="0" err="1" smtClean="0">
              <a:solidFill>
                <a:srgbClr val="002060"/>
              </a:solidFill>
            </a:rPr>
            <a:t>низький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рівень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життя</a:t>
          </a:r>
          <a:r>
            <a:rPr lang="ru-RU" b="0" dirty="0" smtClean="0">
              <a:solidFill>
                <a:srgbClr val="002060"/>
              </a:solidFill>
            </a:rPr>
            <a:t>, </a:t>
          </a:r>
          <a:r>
            <a:rPr lang="ru-RU" b="0" dirty="0" err="1" smtClean="0">
              <a:solidFill>
                <a:srgbClr val="002060"/>
              </a:solidFill>
            </a:rPr>
            <a:t>безробіття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тощо</a:t>
          </a:r>
          <a:r>
            <a:rPr lang="ru-RU" b="0" dirty="0" smtClean="0">
              <a:solidFill>
                <a:srgbClr val="002060"/>
              </a:solidFill>
            </a:rPr>
            <a:t>)</a:t>
          </a:r>
          <a:endParaRPr lang="uk-UA" b="0" dirty="0">
            <a:solidFill>
              <a:srgbClr val="002060"/>
            </a:solidFill>
          </a:endParaRPr>
        </a:p>
      </dgm:t>
    </dgm:pt>
    <dgm:pt modelId="{F2025861-DA46-483B-9BF7-8C10FE1DE270}" type="parTrans" cxnId="{0F4C4377-7380-45D5-B4DB-1C566926D1E2}">
      <dgm:prSet/>
      <dgm:spPr/>
      <dgm:t>
        <a:bodyPr/>
        <a:lstStyle/>
        <a:p>
          <a:endParaRPr lang="uk-UA"/>
        </a:p>
      </dgm:t>
    </dgm:pt>
    <dgm:pt modelId="{1DF31D45-4B0A-40E2-A40F-F16DFBB009A6}" type="sibTrans" cxnId="{0F4C4377-7380-45D5-B4DB-1C566926D1E2}">
      <dgm:prSet/>
      <dgm:spPr/>
      <dgm:t>
        <a:bodyPr/>
        <a:lstStyle/>
        <a:p>
          <a:endParaRPr lang="uk-UA"/>
        </a:p>
      </dgm:t>
    </dgm:pt>
    <dgm:pt modelId="{E1CA4495-7F0D-4DE2-A60C-DB80F1A61952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5. </a:t>
          </a:r>
          <a:r>
            <a:rPr lang="uk-UA" b="1" dirty="0" smtClean="0">
              <a:solidFill>
                <a:srgbClr val="002060"/>
              </a:solidFill>
            </a:rPr>
            <a:t>Спадкові порушення</a:t>
          </a:r>
          <a:endParaRPr lang="uk-UA" b="1" dirty="0">
            <a:solidFill>
              <a:srgbClr val="002060"/>
            </a:solidFill>
          </a:endParaRPr>
        </a:p>
      </dgm:t>
    </dgm:pt>
    <dgm:pt modelId="{F948DF04-3C7B-491B-85F4-0D99A1E4A7F2}" type="parTrans" cxnId="{2BAE33D6-8322-41D3-9BF3-7E98C04046A2}">
      <dgm:prSet/>
      <dgm:spPr/>
      <dgm:t>
        <a:bodyPr/>
        <a:lstStyle/>
        <a:p>
          <a:endParaRPr lang="uk-UA"/>
        </a:p>
      </dgm:t>
    </dgm:pt>
    <dgm:pt modelId="{9C853BA9-0960-4390-9069-36185952BAE2}" type="sibTrans" cxnId="{2BAE33D6-8322-41D3-9BF3-7E98C04046A2}">
      <dgm:prSet/>
      <dgm:spPr/>
      <dgm:t>
        <a:bodyPr/>
        <a:lstStyle/>
        <a:p>
          <a:endParaRPr lang="uk-UA"/>
        </a:p>
      </dgm:t>
    </dgm:pt>
    <dgm:pt modelId="{0F2B9949-5D02-4E3F-B75A-745836DA91E1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6. </a:t>
          </a:r>
          <a:r>
            <a:rPr lang="uk-UA" b="1" dirty="0" smtClean="0">
              <a:solidFill>
                <a:srgbClr val="002060"/>
              </a:solidFill>
            </a:rPr>
            <a:t>Н</a:t>
          </a:r>
          <a:r>
            <a:rPr lang="ru-RU" b="1" dirty="0" err="1" smtClean="0">
              <a:solidFill>
                <a:srgbClr val="002060"/>
              </a:solidFill>
            </a:rPr>
            <a:t>едоступність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медичних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послуг</a:t>
          </a:r>
          <a:r>
            <a:rPr lang="ru-RU" b="1" dirty="0" smtClean="0">
              <a:solidFill>
                <a:srgbClr val="002060"/>
              </a:solidFill>
            </a:rPr>
            <a:t> і </a:t>
          </a:r>
          <a:r>
            <a:rPr lang="ru-RU" b="1" dirty="0" err="1" smtClean="0">
              <a:solidFill>
                <a:srgbClr val="002060"/>
              </a:solidFill>
            </a:rPr>
            <a:t>послуг</a:t>
          </a:r>
          <a:r>
            <a:rPr lang="ru-RU" b="1" dirty="0" smtClean="0">
              <a:solidFill>
                <a:srgbClr val="002060"/>
              </a:solidFill>
            </a:rPr>
            <a:t> з </a:t>
          </a:r>
          <a:r>
            <a:rPr lang="ru-RU" b="1" dirty="0" err="1" smtClean="0">
              <a:solidFill>
                <a:srgbClr val="002060"/>
              </a:solidFill>
            </a:rPr>
            <a:t>консультування</a:t>
          </a:r>
          <a:endParaRPr lang="uk-UA" b="1" dirty="0">
            <a:solidFill>
              <a:srgbClr val="002060"/>
            </a:solidFill>
          </a:endParaRPr>
        </a:p>
      </dgm:t>
    </dgm:pt>
    <dgm:pt modelId="{A4D9B843-B730-466C-B97B-0B40CD29619E}" type="parTrans" cxnId="{1CA9B7CD-46A8-4013-A71D-2F5676E8771E}">
      <dgm:prSet/>
      <dgm:spPr/>
      <dgm:t>
        <a:bodyPr/>
        <a:lstStyle/>
        <a:p>
          <a:endParaRPr lang="uk-UA"/>
        </a:p>
      </dgm:t>
    </dgm:pt>
    <dgm:pt modelId="{790F1B81-829C-43D7-9D21-C51387F586AE}" type="sibTrans" cxnId="{1CA9B7CD-46A8-4013-A71D-2F5676E8771E}">
      <dgm:prSet/>
      <dgm:spPr/>
      <dgm:t>
        <a:bodyPr/>
        <a:lstStyle/>
        <a:p>
          <a:endParaRPr lang="uk-UA"/>
        </a:p>
      </dgm:t>
    </dgm:pt>
    <dgm:pt modelId="{B0AE13EE-222C-4A7E-A756-78228E70A8DC}" type="pres">
      <dgm:prSet presAssocID="{D9FE5154-D875-4496-ABD7-6F00039818A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A5A1907-CDBC-4B20-BF5D-51B79BF92FF4}" type="pres">
      <dgm:prSet presAssocID="{48F4FFC9-431C-4F86-AC3E-1A261F369A3D}" presName="thickLine" presStyleLbl="alignNode1" presStyleIdx="0" presStyleCnt="1"/>
      <dgm:spPr/>
    </dgm:pt>
    <dgm:pt modelId="{2BDBFF50-3456-4769-A68D-CCF6D085EF61}" type="pres">
      <dgm:prSet presAssocID="{48F4FFC9-431C-4F86-AC3E-1A261F369A3D}" presName="horz1" presStyleCnt="0"/>
      <dgm:spPr/>
    </dgm:pt>
    <dgm:pt modelId="{183D7BF5-E4C4-4020-9CC0-E6729D90616B}" type="pres">
      <dgm:prSet presAssocID="{48F4FFC9-431C-4F86-AC3E-1A261F369A3D}" presName="tx1" presStyleLbl="revTx" presStyleIdx="0" presStyleCnt="7"/>
      <dgm:spPr/>
      <dgm:t>
        <a:bodyPr/>
        <a:lstStyle/>
        <a:p>
          <a:endParaRPr lang="ru-RU"/>
        </a:p>
      </dgm:t>
    </dgm:pt>
    <dgm:pt modelId="{660B5D40-DF1C-447C-BE48-A7CA85E98953}" type="pres">
      <dgm:prSet presAssocID="{48F4FFC9-431C-4F86-AC3E-1A261F369A3D}" presName="vert1" presStyleCnt="0"/>
      <dgm:spPr/>
    </dgm:pt>
    <dgm:pt modelId="{00414D67-2D89-4BDB-84D0-F42494A9FCA7}" type="pres">
      <dgm:prSet presAssocID="{2E290BD6-326A-40C9-9C33-8737B034B3AA}" presName="vertSpace2a" presStyleCnt="0"/>
      <dgm:spPr/>
    </dgm:pt>
    <dgm:pt modelId="{7CA26EE6-0E0B-4905-9A74-2A0F4106E6B8}" type="pres">
      <dgm:prSet presAssocID="{2E290BD6-326A-40C9-9C33-8737B034B3AA}" presName="horz2" presStyleCnt="0"/>
      <dgm:spPr/>
    </dgm:pt>
    <dgm:pt modelId="{8626BC7A-765C-46BD-8FC4-CC4D9D761B22}" type="pres">
      <dgm:prSet presAssocID="{2E290BD6-326A-40C9-9C33-8737B034B3AA}" presName="horzSpace2" presStyleCnt="0"/>
      <dgm:spPr/>
    </dgm:pt>
    <dgm:pt modelId="{2BF51B7E-9059-4AA7-96F9-4B8AADB462C6}" type="pres">
      <dgm:prSet presAssocID="{2E290BD6-326A-40C9-9C33-8737B034B3AA}" presName="tx2" presStyleLbl="revTx" presStyleIdx="1" presStyleCnt="7"/>
      <dgm:spPr/>
      <dgm:t>
        <a:bodyPr/>
        <a:lstStyle/>
        <a:p>
          <a:endParaRPr lang="uk-UA"/>
        </a:p>
      </dgm:t>
    </dgm:pt>
    <dgm:pt modelId="{4CBB56CD-3631-4E50-9837-861A9E21997D}" type="pres">
      <dgm:prSet presAssocID="{2E290BD6-326A-40C9-9C33-8737B034B3AA}" presName="vert2" presStyleCnt="0"/>
      <dgm:spPr/>
    </dgm:pt>
    <dgm:pt modelId="{82BE2D29-F17C-4FB8-B966-E4C2A5DFDAD5}" type="pres">
      <dgm:prSet presAssocID="{2E290BD6-326A-40C9-9C33-8737B034B3AA}" presName="thinLine2b" presStyleLbl="callout" presStyleIdx="0" presStyleCnt="6"/>
      <dgm:spPr/>
    </dgm:pt>
    <dgm:pt modelId="{E46DBDBB-0750-4074-9C19-B84588283D81}" type="pres">
      <dgm:prSet presAssocID="{2E290BD6-326A-40C9-9C33-8737B034B3AA}" presName="vertSpace2b" presStyleCnt="0"/>
      <dgm:spPr/>
    </dgm:pt>
    <dgm:pt modelId="{B0536F55-37F2-4D37-A385-93AA3244155A}" type="pres">
      <dgm:prSet presAssocID="{98A58209-62B9-439F-8495-4F9BE5FDBE23}" presName="horz2" presStyleCnt="0"/>
      <dgm:spPr/>
    </dgm:pt>
    <dgm:pt modelId="{CA94CAAC-225C-4315-A47C-C823FFD89E7A}" type="pres">
      <dgm:prSet presAssocID="{98A58209-62B9-439F-8495-4F9BE5FDBE23}" presName="horzSpace2" presStyleCnt="0"/>
      <dgm:spPr/>
    </dgm:pt>
    <dgm:pt modelId="{EA4B0642-12B0-4134-9666-B77E5F704A44}" type="pres">
      <dgm:prSet presAssocID="{98A58209-62B9-439F-8495-4F9BE5FDBE23}" presName="tx2" presStyleLbl="revTx" presStyleIdx="2" presStyleCnt="7"/>
      <dgm:spPr/>
      <dgm:t>
        <a:bodyPr/>
        <a:lstStyle/>
        <a:p>
          <a:endParaRPr lang="uk-UA"/>
        </a:p>
      </dgm:t>
    </dgm:pt>
    <dgm:pt modelId="{3367A3E8-C17E-4D3B-9277-366FD550F2C7}" type="pres">
      <dgm:prSet presAssocID="{98A58209-62B9-439F-8495-4F9BE5FDBE23}" presName="vert2" presStyleCnt="0"/>
      <dgm:spPr/>
    </dgm:pt>
    <dgm:pt modelId="{FABF0C5E-4548-4588-A21D-B22467CB68AD}" type="pres">
      <dgm:prSet presAssocID="{98A58209-62B9-439F-8495-4F9BE5FDBE23}" presName="thinLine2b" presStyleLbl="callout" presStyleIdx="1" presStyleCnt="6"/>
      <dgm:spPr/>
    </dgm:pt>
    <dgm:pt modelId="{3E6ED8CF-3DF3-4277-998F-7F2DF897B5D4}" type="pres">
      <dgm:prSet presAssocID="{98A58209-62B9-439F-8495-4F9BE5FDBE23}" presName="vertSpace2b" presStyleCnt="0"/>
      <dgm:spPr/>
    </dgm:pt>
    <dgm:pt modelId="{01A71478-3F99-46DC-ADBF-9160BEBFE2B8}" type="pres">
      <dgm:prSet presAssocID="{4E77496F-CAFF-43D4-9DFB-7B823AA3965E}" presName="horz2" presStyleCnt="0"/>
      <dgm:spPr/>
    </dgm:pt>
    <dgm:pt modelId="{F7FBF306-7B3C-4739-AE49-A2745967CE84}" type="pres">
      <dgm:prSet presAssocID="{4E77496F-CAFF-43D4-9DFB-7B823AA3965E}" presName="horzSpace2" presStyleCnt="0"/>
      <dgm:spPr/>
    </dgm:pt>
    <dgm:pt modelId="{B1375221-AFF3-43A7-8499-1DBE5CC723D3}" type="pres">
      <dgm:prSet presAssocID="{4E77496F-CAFF-43D4-9DFB-7B823AA3965E}" presName="tx2" presStyleLbl="revTx" presStyleIdx="3" presStyleCnt="7"/>
      <dgm:spPr/>
      <dgm:t>
        <a:bodyPr/>
        <a:lstStyle/>
        <a:p>
          <a:endParaRPr lang="uk-UA"/>
        </a:p>
      </dgm:t>
    </dgm:pt>
    <dgm:pt modelId="{941695DE-5734-4641-BB1E-D58D1DDC3858}" type="pres">
      <dgm:prSet presAssocID="{4E77496F-CAFF-43D4-9DFB-7B823AA3965E}" presName="vert2" presStyleCnt="0"/>
      <dgm:spPr/>
    </dgm:pt>
    <dgm:pt modelId="{30FBB20C-06C6-46F7-81FE-AF9A449465F6}" type="pres">
      <dgm:prSet presAssocID="{4E77496F-CAFF-43D4-9DFB-7B823AA3965E}" presName="thinLine2b" presStyleLbl="callout" presStyleIdx="2" presStyleCnt="6"/>
      <dgm:spPr/>
    </dgm:pt>
    <dgm:pt modelId="{AB063EED-79E7-4FBC-BDE5-6F00E41CC4A1}" type="pres">
      <dgm:prSet presAssocID="{4E77496F-CAFF-43D4-9DFB-7B823AA3965E}" presName="vertSpace2b" presStyleCnt="0"/>
      <dgm:spPr/>
    </dgm:pt>
    <dgm:pt modelId="{7291D4C4-A9B9-4F1E-B64A-7270C214BAAE}" type="pres">
      <dgm:prSet presAssocID="{3013C62C-F92A-4B79-85CB-E696A0BF343A}" presName="horz2" presStyleCnt="0"/>
      <dgm:spPr/>
    </dgm:pt>
    <dgm:pt modelId="{6E98413D-7999-4668-AC7A-D1E528F1EAF6}" type="pres">
      <dgm:prSet presAssocID="{3013C62C-F92A-4B79-85CB-E696A0BF343A}" presName="horzSpace2" presStyleCnt="0"/>
      <dgm:spPr/>
    </dgm:pt>
    <dgm:pt modelId="{07F4F75A-6DBE-43A4-8966-AF90B5B18426}" type="pres">
      <dgm:prSet presAssocID="{3013C62C-F92A-4B79-85CB-E696A0BF343A}" presName="tx2" presStyleLbl="revTx" presStyleIdx="4" presStyleCnt="7"/>
      <dgm:spPr/>
      <dgm:t>
        <a:bodyPr/>
        <a:lstStyle/>
        <a:p>
          <a:endParaRPr lang="uk-UA"/>
        </a:p>
      </dgm:t>
    </dgm:pt>
    <dgm:pt modelId="{947471E3-C80D-4B7E-9D5A-2E9FFA36638A}" type="pres">
      <dgm:prSet presAssocID="{3013C62C-F92A-4B79-85CB-E696A0BF343A}" presName="vert2" presStyleCnt="0"/>
      <dgm:spPr/>
    </dgm:pt>
    <dgm:pt modelId="{38ADD3BB-9AF8-41A9-B5BB-E76E7E5A1EB5}" type="pres">
      <dgm:prSet presAssocID="{3013C62C-F92A-4B79-85CB-E696A0BF343A}" presName="thinLine2b" presStyleLbl="callout" presStyleIdx="3" presStyleCnt="6"/>
      <dgm:spPr/>
    </dgm:pt>
    <dgm:pt modelId="{AEB4010B-7EBA-4791-AA71-3459CC166E1E}" type="pres">
      <dgm:prSet presAssocID="{3013C62C-F92A-4B79-85CB-E696A0BF343A}" presName="vertSpace2b" presStyleCnt="0"/>
      <dgm:spPr/>
    </dgm:pt>
    <dgm:pt modelId="{B2CA86A0-EBCA-4BA5-B499-116ACCB8EA9D}" type="pres">
      <dgm:prSet presAssocID="{E1CA4495-7F0D-4DE2-A60C-DB80F1A61952}" presName="horz2" presStyleCnt="0"/>
      <dgm:spPr/>
    </dgm:pt>
    <dgm:pt modelId="{A0C65BC5-FF87-40BD-BBC6-4A67D29ED50C}" type="pres">
      <dgm:prSet presAssocID="{E1CA4495-7F0D-4DE2-A60C-DB80F1A61952}" presName="horzSpace2" presStyleCnt="0"/>
      <dgm:spPr/>
    </dgm:pt>
    <dgm:pt modelId="{9809EF74-5B24-4C1A-8572-ACABB15616C9}" type="pres">
      <dgm:prSet presAssocID="{E1CA4495-7F0D-4DE2-A60C-DB80F1A61952}" presName="tx2" presStyleLbl="revTx" presStyleIdx="5" presStyleCnt="7"/>
      <dgm:spPr/>
      <dgm:t>
        <a:bodyPr/>
        <a:lstStyle/>
        <a:p>
          <a:endParaRPr lang="uk-UA"/>
        </a:p>
      </dgm:t>
    </dgm:pt>
    <dgm:pt modelId="{15C47626-27D4-429E-BBD3-7E054B2C810D}" type="pres">
      <dgm:prSet presAssocID="{E1CA4495-7F0D-4DE2-A60C-DB80F1A61952}" presName="vert2" presStyleCnt="0"/>
      <dgm:spPr/>
    </dgm:pt>
    <dgm:pt modelId="{01F087C4-50EF-45D4-980F-F3A72FE2FA4F}" type="pres">
      <dgm:prSet presAssocID="{E1CA4495-7F0D-4DE2-A60C-DB80F1A61952}" presName="thinLine2b" presStyleLbl="callout" presStyleIdx="4" presStyleCnt="6"/>
      <dgm:spPr/>
    </dgm:pt>
    <dgm:pt modelId="{B200A155-F710-4B6D-8FF9-A49979B60A6A}" type="pres">
      <dgm:prSet presAssocID="{E1CA4495-7F0D-4DE2-A60C-DB80F1A61952}" presName="vertSpace2b" presStyleCnt="0"/>
      <dgm:spPr/>
    </dgm:pt>
    <dgm:pt modelId="{9490BF32-A95C-48AC-846D-78A4ED114441}" type="pres">
      <dgm:prSet presAssocID="{0F2B9949-5D02-4E3F-B75A-745836DA91E1}" presName="horz2" presStyleCnt="0"/>
      <dgm:spPr/>
    </dgm:pt>
    <dgm:pt modelId="{E5B93B5F-BE51-4487-95C1-B7AE4E7EDFB4}" type="pres">
      <dgm:prSet presAssocID="{0F2B9949-5D02-4E3F-B75A-745836DA91E1}" presName="horzSpace2" presStyleCnt="0"/>
      <dgm:spPr/>
    </dgm:pt>
    <dgm:pt modelId="{E385CC9F-D57E-4FB1-970A-8D52860F7866}" type="pres">
      <dgm:prSet presAssocID="{0F2B9949-5D02-4E3F-B75A-745836DA91E1}" presName="tx2" presStyleLbl="revTx" presStyleIdx="6" presStyleCnt="7"/>
      <dgm:spPr/>
      <dgm:t>
        <a:bodyPr/>
        <a:lstStyle/>
        <a:p>
          <a:endParaRPr lang="uk-UA"/>
        </a:p>
      </dgm:t>
    </dgm:pt>
    <dgm:pt modelId="{9EC633D1-0ACD-4696-97A5-63536628B830}" type="pres">
      <dgm:prSet presAssocID="{0F2B9949-5D02-4E3F-B75A-745836DA91E1}" presName="vert2" presStyleCnt="0"/>
      <dgm:spPr/>
    </dgm:pt>
    <dgm:pt modelId="{4F6B58E7-F377-4D7E-ABAA-81229C59CE4D}" type="pres">
      <dgm:prSet presAssocID="{0F2B9949-5D02-4E3F-B75A-745836DA91E1}" presName="thinLine2b" presStyleLbl="callout" presStyleIdx="5" presStyleCnt="6"/>
      <dgm:spPr/>
    </dgm:pt>
    <dgm:pt modelId="{A5661FF3-6AD7-4541-90DA-427DA3A6626B}" type="pres">
      <dgm:prSet presAssocID="{0F2B9949-5D02-4E3F-B75A-745836DA91E1}" presName="vertSpace2b" presStyleCnt="0"/>
      <dgm:spPr/>
    </dgm:pt>
  </dgm:ptLst>
  <dgm:cxnLst>
    <dgm:cxn modelId="{A9A9EF3A-4174-4392-A605-2194526DF0D3}" type="presOf" srcId="{0F2B9949-5D02-4E3F-B75A-745836DA91E1}" destId="{E385CC9F-D57E-4FB1-970A-8D52860F7866}" srcOrd="0" destOrd="0" presId="urn:microsoft.com/office/officeart/2008/layout/LinedList"/>
    <dgm:cxn modelId="{BFF5FD38-A19C-4A6D-BDAA-EE058F52B50F}" srcId="{D9FE5154-D875-4496-ABD7-6F00039818AD}" destId="{48F4FFC9-431C-4F86-AC3E-1A261F369A3D}" srcOrd="0" destOrd="0" parTransId="{AE082B79-09DA-4F08-A4AF-296EBCA01CC3}" sibTransId="{A44FA072-361A-47F5-AF4F-E08BB3CFED43}"/>
    <dgm:cxn modelId="{2BAE33D6-8322-41D3-9BF3-7E98C04046A2}" srcId="{48F4FFC9-431C-4F86-AC3E-1A261F369A3D}" destId="{E1CA4495-7F0D-4DE2-A60C-DB80F1A61952}" srcOrd="4" destOrd="0" parTransId="{F948DF04-3C7B-491B-85F4-0D99A1E4A7F2}" sibTransId="{9C853BA9-0960-4390-9069-36185952BAE2}"/>
    <dgm:cxn modelId="{22DCF168-4AA1-49AB-950A-C34A54D79CE6}" type="presOf" srcId="{E1CA4495-7F0D-4DE2-A60C-DB80F1A61952}" destId="{9809EF74-5B24-4C1A-8572-ACABB15616C9}" srcOrd="0" destOrd="0" presId="urn:microsoft.com/office/officeart/2008/layout/LinedList"/>
    <dgm:cxn modelId="{98F6406A-99A2-4AC7-A39D-E10349079E45}" type="presOf" srcId="{D9FE5154-D875-4496-ABD7-6F00039818AD}" destId="{B0AE13EE-222C-4A7E-A756-78228E70A8DC}" srcOrd="0" destOrd="0" presId="urn:microsoft.com/office/officeart/2008/layout/LinedList"/>
    <dgm:cxn modelId="{28B35E8A-C14A-478E-9A68-23000537492C}" srcId="{48F4FFC9-431C-4F86-AC3E-1A261F369A3D}" destId="{2E290BD6-326A-40C9-9C33-8737B034B3AA}" srcOrd="0" destOrd="0" parTransId="{573AAB39-218A-45BD-A20A-1E5969B5E6D8}" sibTransId="{FCB819AB-47C8-4B41-9B59-F60378E76082}"/>
    <dgm:cxn modelId="{9E7CCB87-5B31-4DAC-8821-E0A6E03229EC}" type="presOf" srcId="{4E77496F-CAFF-43D4-9DFB-7B823AA3965E}" destId="{B1375221-AFF3-43A7-8499-1DBE5CC723D3}" srcOrd="0" destOrd="0" presId="urn:microsoft.com/office/officeart/2008/layout/LinedList"/>
    <dgm:cxn modelId="{71736898-318E-433D-8B05-3D2ACE7B8832}" type="presOf" srcId="{98A58209-62B9-439F-8495-4F9BE5FDBE23}" destId="{EA4B0642-12B0-4134-9666-B77E5F704A44}" srcOrd="0" destOrd="0" presId="urn:microsoft.com/office/officeart/2008/layout/LinedList"/>
    <dgm:cxn modelId="{25783AC8-737B-4232-B922-3B7FD70B63CD}" type="presOf" srcId="{3013C62C-F92A-4B79-85CB-E696A0BF343A}" destId="{07F4F75A-6DBE-43A4-8966-AF90B5B18426}" srcOrd="0" destOrd="0" presId="urn:microsoft.com/office/officeart/2008/layout/LinedList"/>
    <dgm:cxn modelId="{D0FA6964-3BAA-4D48-9A6A-C03998334D04}" srcId="{48F4FFC9-431C-4F86-AC3E-1A261F369A3D}" destId="{4E77496F-CAFF-43D4-9DFB-7B823AA3965E}" srcOrd="2" destOrd="0" parTransId="{E36A8ECC-26DC-4121-96D6-430A5A30676E}" sibTransId="{6F65DA9F-ED14-4ABB-86AB-1652921F1407}"/>
    <dgm:cxn modelId="{9EA6179E-A6F6-4161-9003-1B008C4D25DA}" srcId="{48F4FFC9-431C-4F86-AC3E-1A261F369A3D}" destId="{98A58209-62B9-439F-8495-4F9BE5FDBE23}" srcOrd="1" destOrd="0" parTransId="{EF1FC7D0-F2B2-447F-AF7D-0B720615A65E}" sibTransId="{9793DE80-B0F2-4120-B78B-EEB4CF644235}"/>
    <dgm:cxn modelId="{499A0AEC-C402-45AB-A8E8-5AC0305BEF8A}" type="presOf" srcId="{48F4FFC9-431C-4F86-AC3E-1A261F369A3D}" destId="{183D7BF5-E4C4-4020-9CC0-E6729D90616B}" srcOrd="0" destOrd="0" presId="urn:microsoft.com/office/officeart/2008/layout/LinedList"/>
    <dgm:cxn modelId="{0F4C4377-7380-45D5-B4DB-1C566926D1E2}" srcId="{48F4FFC9-431C-4F86-AC3E-1A261F369A3D}" destId="{3013C62C-F92A-4B79-85CB-E696A0BF343A}" srcOrd="3" destOrd="0" parTransId="{F2025861-DA46-483B-9BF7-8C10FE1DE270}" sibTransId="{1DF31D45-4B0A-40E2-A40F-F16DFBB009A6}"/>
    <dgm:cxn modelId="{1CA9B7CD-46A8-4013-A71D-2F5676E8771E}" srcId="{48F4FFC9-431C-4F86-AC3E-1A261F369A3D}" destId="{0F2B9949-5D02-4E3F-B75A-745836DA91E1}" srcOrd="5" destOrd="0" parTransId="{A4D9B843-B730-466C-B97B-0B40CD29619E}" sibTransId="{790F1B81-829C-43D7-9D21-C51387F586AE}"/>
    <dgm:cxn modelId="{52542122-C7B8-4477-9EBC-08713C589146}" type="presOf" srcId="{2E290BD6-326A-40C9-9C33-8737B034B3AA}" destId="{2BF51B7E-9059-4AA7-96F9-4B8AADB462C6}" srcOrd="0" destOrd="0" presId="urn:microsoft.com/office/officeart/2008/layout/LinedList"/>
    <dgm:cxn modelId="{988B2D52-F8CA-42C4-B428-0A341C69FEF3}" type="presParOf" srcId="{B0AE13EE-222C-4A7E-A756-78228E70A8DC}" destId="{9A5A1907-CDBC-4B20-BF5D-51B79BF92FF4}" srcOrd="0" destOrd="0" presId="urn:microsoft.com/office/officeart/2008/layout/LinedList"/>
    <dgm:cxn modelId="{0ECB7450-CDF9-4E4B-8950-A26D2D1619A5}" type="presParOf" srcId="{B0AE13EE-222C-4A7E-A756-78228E70A8DC}" destId="{2BDBFF50-3456-4769-A68D-CCF6D085EF61}" srcOrd="1" destOrd="0" presId="urn:microsoft.com/office/officeart/2008/layout/LinedList"/>
    <dgm:cxn modelId="{31F6E21F-9FE0-4B77-8370-5D6D4886624C}" type="presParOf" srcId="{2BDBFF50-3456-4769-A68D-CCF6D085EF61}" destId="{183D7BF5-E4C4-4020-9CC0-E6729D90616B}" srcOrd="0" destOrd="0" presId="urn:microsoft.com/office/officeart/2008/layout/LinedList"/>
    <dgm:cxn modelId="{3A74825E-4B64-4750-AC60-F96F4025929B}" type="presParOf" srcId="{2BDBFF50-3456-4769-A68D-CCF6D085EF61}" destId="{660B5D40-DF1C-447C-BE48-A7CA85E98953}" srcOrd="1" destOrd="0" presId="urn:microsoft.com/office/officeart/2008/layout/LinedList"/>
    <dgm:cxn modelId="{16CDF26C-38B5-4CBE-A831-D8F7C7E67249}" type="presParOf" srcId="{660B5D40-DF1C-447C-BE48-A7CA85E98953}" destId="{00414D67-2D89-4BDB-84D0-F42494A9FCA7}" srcOrd="0" destOrd="0" presId="urn:microsoft.com/office/officeart/2008/layout/LinedList"/>
    <dgm:cxn modelId="{71A7DF27-DA64-44C4-8155-CCAD370FB6BC}" type="presParOf" srcId="{660B5D40-DF1C-447C-BE48-A7CA85E98953}" destId="{7CA26EE6-0E0B-4905-9A74-2A0F4106E6B8}" srcOrd="1" destOrd="0" presId="urn:microsoft.com/office/officeart/2008/layout/LinedList"/>
    <dgm:cxn modelId="{C6E971E5-3C71-4CD9-9E3B-193981521BEF}" type="presParOf" srcId="{7CA26EE6-0E0B-4905-9A74-2A0F4106E6B8}" destId="{8626BC7A-765C-46BD-8FC4-CC4D9D761B22}" srcOrd="0" destOrd="0" presId="urn:microsoft.com/office/officeart/2008/layout/LinedList"/>
    <dgm:cxn modelId="{BC6E8154-F534-4867-B3AD-FAFBF0C58A94}" type="presParOf" srcId="{7CA26EE6-0E0B-4905-9A74-2A0F4106E6B8}" destId="{2BF51B7E-9059-4AA7-96F9-4B8AADB462C6}" srcOrd="1" destOrd="0" presId="urn:microsoft.com/office/officeart/2008/layout/LinedList"/>
    <dgm:cxn modelId="{8B50F6C6-EA9A-4553-9915-332F7FD70F9C}" type="presParOf" srcId="{7CA26EE6-0E0B-4905-9A74-2A0F4106E6B8}" destId="{4CBB56CD-3631-4E50-9837-861A9E21997D}" srcOrd="2" destOrd="0" presId="urn:microsoft.com/office/officeart/2008/layout/LinedList"/>
    <dgm:cxn modelId="{EF7FD124-ADB9-4A38-9218-E97E5F2B6422}" type="presParOf" srcId="{660B5D40-DF1C-447C-BE48-A7CA85E98953}" destId="{82BE2D29-F17C-4FB8-B966-E4C2A5DFDAD5}" srcOrd="2" destOrd="0" presId="urn:microsoft.com/office/officeart/2008/layout/LinedList"/>
    <dgm:cxn modelId="{69F03F08-3952-4D1D-973F-D0C88195B3A0}" type="presParOf" srcId="{660B5D40-DF1C-447C-BE48-A7CA85E98953}" destId="{E46DBDBB-0750-4074-9C19-B84588283D81}" srcOrd="3" destOrd="0" presId="urn:microsoft.com/office/officeart/2008/layout/LinedList"/>
    <dgm:cxn modelId="{CE372F7D-1EA6-4C4F-83A2-17DE1E3A0EED}" type="presParOf" srcId="{660B5D40-DF1C-447C-BE48-A7CA85E98953}" destId="{B0536F55-37F2-4D37-A385-93AA3244155A}" srcOrd="4" destOrd="0" presId="urn:microsoft.com/office/officeart/2008/layout/LinedList"/>
    <dgm:cxn modelId="{5B6619AA-20D6-4C68-94B4-3DFCA176093F}" type="presParOf" srcId="{B0536F55-37F2-4D37-A385-93AA3244155A}" destId="{CA94CAAC-225C-4315-A47C-C823FFD89E7A}" srcOrd="0" destOrd="0" presId="urn:microsoft.com/office/officeart/2008/layout/LinedList"/>
    <dgm:cxn modelId="{68205531-5B70-46CE-8B46-3C0A6C1887E2}" type="presParOf" srcId="{B0536F55-37F2-4D37-A385-93AA3244155A}" destId="{EA4B0642-12B0-4134-9666-B77E5F704A44}" srcOrd="1" destOrd="0" presId="urn:microsoft.com/office/officeart/2008/layout/LinedList"/>
    <dgm:cxn modelId="{834EF120-EF65-48E1-A98C-ACFCE278B2BE}" type="presParOf" srcId="{B0536F55-37F2-4D37-A385-93AA3244155A}" destId="{3367A3E8-C17E-4D3B-9277-366FD550F2C7}" srcOrd="2" destOrd="0" presId="urn:microsoft.com/office/officeart/2008/layout/LinedList"/>
    <dgm:cxn modelId="{6006FB46-2F2E-4665-B4EE-83C1F7FED7FB}" type="presParOf" srcId="{660B5D40-DF1C-447C-BE48-A7CA85E98953}" destId="{FABF0C5E-4548-4588-A21D-B22467CB68AD}" srcOrd="5" destOrd="0" presId="urn:microsoft.com/office/officeart/2008/layout/LinedList"/>
    <dgm:cxn modelId="{02E0E848-2154-4747-9D95-E920446A20B3}" type="presParOf" srcId="{660B5D40-DF1C-447C-BE48-A7CA85E98953}" destId="{3E6ED8CF-3DF3-4277-998F-7F2DF897B5D4}" srcOrd="6" destOrd="0" presId="urn:microsoft.com/office/officeart/2008/layout/LinedList"/>
    <dgm:cxn modelId="{C8F475BD-6623-413D-83F8-C3F80D6738EA}" type="presParOf" srcId="{660B5D40-DF1C-447C-BE48-A7CA85E98953}" destId="{01A71478-3F99-46DC-ADBF-9160BEBFE2B8}" srcOrd="7" destOrd="0" presId="urn:microsoft.com/office/officeart/2008/layout/LinedList"/>
    <dgm:cxn modelId="{89104305-F2F1-4FAF-B4A3-218E835CB4AB}" type="presParOf" srcId="{01A71478-3F99-46DC-ADBF-9160BEBFE2B8}" destId="{F7FBF306-7B3C-4739-AE49-A2745967CE84}" srcOrd="0" destOrd="0" presId="urn:microsoft.com/office/officeart/2008/layout/LinedList"/>
    <dgm:cxn modelId="{F97F0E86-1EF8-4080-BCF6-BB23A8FA962A}" type="presParOf" srcId="{01A71478-3F99-46DC-ADBF-9160BEBFE2B8}" destId="{B1375221-AFF3-43A7-8499-1DBE5CC723D3}" srcOrd="1" destOrd="0" presId="urn:microsoft.com/office/officeart/2008/layout/LinedList"/>
    <dgm:cxn modelId="{C49294AE-98D7-45B8-98A6-5831FD6A9315}" type="presParOf" srcId="{01A71478-3F99-46DC-ADBF-9160BEBFE2B8}" destId="{941695DE-5734-4641-BB1E-D58D1DDC3858}" srcOrd="2" destOrd="0" presId="urn:microsoft.com/office/officeart/2008/layout/LinedList"/>
    <dgm:cxn modelId="{2B346E39-9E76-4B25-884B-C13D791A3E23}" type="presParOf" srcId="{660B5D40-DF1C-447C-BE48-A7CA85E98953}" destId="{30FBB20C-06C6-46F7-81FE-AF9A449465F6}" srcOrd="8" destOrd="0" presId="urn:microsoft.com/office/officeart/2008/layout/LinedList"/>
    <dgm:cxn modelId="{070DA895-CF26-4C5C-B2D6-EA9D5F97851C}" type="presParOf" srcId="{660B5D40-DF1C-447C-BE48-A7CA85E98953}" destId="{AB063EED-79E7-4FBC-BDE5-6F00E41CC4A1}" srcOrd="9" destOrd="0" presId="urn:microsoft.com/office/officeart/2008/layout/LinedList"/>
    <dgm:cxn modelId="{6CE75496-520A-4EC4-AB8A-19F3E8341A20}" type="presParOf" srcId="{660B5D40-DF1C-447C-BE48-A7CA85E98953}" destId="{7291D4C4-A9B9-4F1E-B64A-7270C214BAAE}" srcOrd="10" destOrd="0" presId="urn:microsoft.com/office/officeart/2008/layout/LinedList"/>
    <dgm:cxn modelId="{FC5892B0-6142-4F0F-AEFD-65A33F5C64FB}" type="presParOf" srcId="{7291D4C4-A9B9-4F1E-B64A-7270C214BAAE}" destId="{6E98413D-7999-4668-AC7A-D1E528F1EAF6}" srcOrd="0" destOrd="0" presId="urn:microsoft.com/office/officeart/2008/layout/LinedList"/>
    <dgm:cxn modelId="{95A2D459-BF13-46A5-B965-5A48EE0CBE66}" type="presParOf" srcId="{7291D4C4-A9B9-4F1E-B64A-7270C214BAAE}" destId="{07F4F75A-6DBE-43A4-8966-AF90B5B18426}" srcOrd="1" destOrd="0" presId="urn:microsoft.com/office/officeart/2008/layout/LinedList"/>
    <dgm:cxn modelId="{CA23FFC5-03A2-4F8E-A447-487F6DBAE633}" type="presParOf" srcId="{7291D4C4-A9B9-4F1E-B64A-7270C214BAAE}" destId="{947471E3-C80D-4B7E-9D5A-2E9FFA36638A}" srcOrd="2" destOrd="0" presId="urn:microsoft.com/office/officeart/2008/layout/LinedList"/>
    <dgm:cxn modelId="{787937AF-473F-43B6-8F4F-BE2C98BB826E}" type="presParOf" srcId="{660B5D40-DF1C-447C-BE48-A7CA85E98953}" destId="{38ADD3BB-9AF8-41A9-B5BB-E76E7E5A1EB5}" srcOrd="11" destOrd="0" presId="urn:microsoft.com/office/officeart/2008/layout/LinedList"/>
    <dgm:cxn modelId="{57E3A14F-7EE0-47AB-A0A4-C596CD331C65}" type="presParOf" srcId="{660B5D40-DF1C-447C-BE48-A7CA85E98953}" destId="{AEB4010B-7EBA-4791-AA71-3459CC166E1E}" srcOrd="12" destOrd="0" presId="urn:microsoft.com/office/officeart/2008/layout/LinedList"/>
    <dgm:cxn modelId="{CA8C17E9-97ED-40EB-8E98-915B198DECFF}" type="presParOf" srcId="{660B5D40-DF1C-447C-BE48-A7CA85E98953}" destId="{B2CA86A0-EBCA-4BA5-B499-116ACCB8EA9D}" srcOrd="13" destOrd="0" presId="urn:microsoft.com/office/officeart/2008/layout/LinedList"/>
    <dgm:cxn modelId="{85B3A6CE-E507-4CBF-8E73-6B9CEFB5E2D9}" type="presParOf" srcId="{B2CA86A0-EBCA-4BA5-B499-116ACCB8EA9D}" destId="{A0C65BC5-FF87-40BD-BBC6-4A67D29ED50C}" srcOrd="0" destOrd="0" presId="urn:microsoft.com/office/officeart/2008/layout/LinedList"/>
    <dgm:cxn modelId="{BD30BC4A-8807-4A4E-A7C7-7A3632B2A882}" type="presParOf" srcId="{B2CA86A0-EBCA-4BA5-B499-116ACCB8EA9D}" destId="{9809EF74-5B24-4C1A-8572-ACABB15616C9}" srcOrd="1" destOrd="0" presId="urn:microsoft.com/office/officeart/2008/layout/LinedList"/>
    <dgm:cxn modelId="{7025557B-2B8A-4EAA-BF96-3E0955374838}" type="presParOf" srcId="{B2CA86A0-EBCA-4BA5-B499-116ACCB8EA9D}" destId="{15C47626-27D4-429E-BBD3-7E054B2C810D}" srcOrd="2" destOrd="0" presId="urn:microsoft.com/office/officeart/2008/layout/LinedList"/>
    <dgm:cxn modelId="{A16331BD-957B-4F55-8DF9-5BEE193F1474}" type="presParOf" srcId="{660B5D40-DF1C-447C-BE48-A7CA85E98953}" destId="{01F087C4-50EF-45D4-980F-F3A72FE2FA4F}" srcOrd="14" destOrd="0" presId="urn:microsoft.com/office/officeart/2008/layout/LinedList"/>
    <dgm:cxn modelId="{B55F880F-B89A-49A9-B472-1AC2C53865A8}" type="presParOf" srcId="{660B5D40-DF1C-447C-BE48-A7CA85E98953}" destId="{B200A155-F710-4B6D-8FF9-A49979B60A6A}" srcOrd="15" destOrd="0" presId="urn:microsoft.com/office/officeart/2008/layout/LinedList"/>
    <dgm:cxn modelId="{E38E2F6A-8523-4F66-8F14-964CB1E2020A}" type="presParOf" srcId="{660B5D40-DF1C-447C-BE48-A7CA85E98953}" destId="{9490BF32-A95C-48AC-846D-78A4ED114441}" srcOrd="16" destOrd="0" presId="urn:microsoft.com/office/officeart/2008/layout/LinedList"/>
    <dgm:cxn modelId="{313BAE90-6FA3-48A4-9812-94B642B673BD}" type="presParOf" srcId="{9490BF32-A95C-48AC-846D-78A4ED114441}" destId="{E5B93B5F-BE51-4487-95C1-B7AE4E7EDFB4}" srcOrd="0" destOrd="0" presId="urn:microsoft.com/office/officeart/2008/layout/LinedList"/>
    <dgm:cxn modelId="{D43033C3-03B9-423A-8B13-05227B326AB8}" type="presParOf" srcId="{9490BF32-A95C-48AC-846D-78A4ED114441}" destId="{E385CC9F-D57E-4FB1-970A-8D52860F7866}" srcOrd="1" destOrd="0" presId="urn:microsoft.com/office/officeart/2008/layout/LinedList"/>
    <dgm:cxn modelId="{9929E417-3202-49AF-B280-AE172A2C4E73}" type="presParOf" srcId="{9490BF32-A95C-48AC-846D-78A4ED114441}" destId="{9EC633D1-0ACD-4696-97A5-63536628B830}" srcOrd="2" destOrd="0" presId="urn:microsoft.com/office/officeart/2008/layout/LinedList"/>
    <dgm:cxn modelId="{F5D8A5B6-0E6E-430D-B36B-95A2013CB1C2}" type="presParOf" srcId="{660B5D40-DF1C-447C-BE48-A7CA85E98953}" destId="{4F6B58E7-F377-4D7E-ABAA-81229C59CE4D}" srcOrd="17" destOrd="0" presId="urn:microsoft.com/office/officeart/2008/layout/LinedList"/>
    <dgm:cxn modelId="{D2F54941-47F0-44EB-84FC-C4EECD855CCF}" type="presParOf" srcId="{660B5D40-DF1C-447C-BE48-A7CA85E98953}" destId="{A5661FF3-6AD7-4541-90DA-427DA3A6626B}" srcOrd="18" destOrd="0" presId="urn:microsoft.com/office/officeart/2008/layout/LinedList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27C63-79EA-47B5-B079-F8FB395569E1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FD06573F-5B6F-4189-B377-9E7C88F4DBE3}">
      <dgm:prSet phldrT="[Текст]"/>
      <dgm:spPr/>
      <dgm:t>
        <a:bodyPr/>
        <a:lstStyle/>
        <a:p>
          <a:r>
            <a:rPr lang="uk-UA" b="1" dirty="0" smtClean="0"/>
            <a:t>Можливості репродуктивної медицини</a:t>
          </a:r>
          <a:endParaRPr lang="uk-UA" b="1" dirty="0"/>
        </a:p>
      </dgm:t>
    </dgm:pt>
    <dgm:pt modelId="{000A210F-E7C6-4ED6-9989-888956EAA891}" type="parTrans" cxnId="{B823DD5A-4A27-4923-8E55-C6F284D18E8B}">
      <dgm:prSet/>
      <dgm:spPr/>
      <dgm:t>
        <a:bodyPr/>
        <a:lstStyle/>
        <a:p>
          <a:endParaRPr lang="uk-UA"/>
        </a:p>
      </dgm:t>
    </dgm:pt>
    <dgm:pt modelId="{811311EF-7CCE-467E-ACD0-BC237BA11286}" type="sibTrans" cxnId="{B823DD5A-4A27-4923-8E55-C6F284D18E8B}">
      <dgm:prSet/>
      <dgm:spPr/>
      <dgm:t>
        <a:bodyPr/>
        <a:lstStyle/>
        <a:p>
          <a:endParaRPr lang="uk-UA"/>
        </a:p>
      </dgm:t>
    </dgm:pt>
    <dgm:pt modelId="{E58F1E19-2F83-49FE-869B-2E9974CC1653}">
      <dgm:prSet phldrT="[Текст]"/>
      <dgm:spPr/>
      <dgm:t>
        <a:bodyPr/>
        <a:lstStyle/>
        <a:p>
          <a:pPr algn="just"/>
          <a:r>
            <a:rPr lang="uk-UA" dirty="0" smtClean="0"/>
            <a:t>1. </a:t>
          </a:r>
          <a:r>
            <a:rPr lang="uk-UA" dirty="0" err="1" smtClean="0"/>
            <a:t>Екстракорпоральне</a:t>
          </a:r>
          <a:r>
            <a:rPr lang="uk-UA" dirty="0" smtClean="0"/>
            <a:t> запліднення</a:t>
          </a:r>
          <a:endParaRPr lang="uk-UA" dirty="0"/>
        </a:p>
      </dgm:t>
    </dgm:pt>
    <dgm:pt modelId="{F05CEA3B-50FB-42DB-8D89-544411A8087A}" type="parTrans" cxnId="{462D98F7-7548-45EC-8D6D-2DE8409297C8}">
      <dgm:prSet/>
      <dgm:spPr/>
      <dgm:t>
        <a:bodyPr/>
        <a:lstStyle/>
        <a:p>
          <a:endParaRPr lang="uk-UA"/>
        </a:p>
      </dgm:t>
    </dgm:pt>
    <dgm:pt modelId="{9FF18628-D957-4490-9FB3-32B9F50E7181}" type="sibTrans" cxnId="{462D98F7-7548-45EC-8D6D-2DE8409297C8}">
      <dgm:prSet/>
      <dgm:spPr/>
      <dgm:t>
        <a:bodyPr/>
        <a:lstStyle/>
        <a:p>
          <a:endParaRPr lang="uk-UA"/>
        </a:p>
      </dgm:t>
    </dgm:pt>
    <dgm:pt modelId="{59C1C2FC-A6D9-4DDF-B815-884E7200C8A4}">
      <dgm:prSet phldrT="[Текст]"/>
      <dgm:spPr/>
      <dgm:t>
        <a:bodyPr/>
        <a:lstStyle/>
        <a:p>
          <a:pPr algn="just"/>
          <a:r>
            <a:rPr lang="uk-UA" dirty="0" smtClean="0"/>
            <a:t>2. </a:t>
          </a:r>
          <a:r>
            <a:rPr lang="uk-UA" dirty="0" err="1" smtClean="0"/>
            <a:t>Ін</a:t>
          </a:r>
          <a:r>
            <a:rPr lang="ru-RU" dirty="0" smtClean="0"/>
            <a:t>'</a:t>
          </a:r>
          <a:r>
            <a:rPr lang="ru-RU" dirty="0" err="1" smtClean="0"/>
            <a:t>єкція</a:t>
          </a:r>
          <a:r>
            <a:rPr lang="ru-RU" dirty="0" smtClean="0"/>
            <a:t> </a:t>
          </a:r>
          <a:r>
            <a:rPr lang="ru-RU" dirty="0" err="1" smtClean="0"/>
            <a:t>сперматозоона</a:t>
          </a:r>
          <a:r>
            <a:rPr lang="ru-RU" dirty="0" smtClean="0"/>
            <a:t> в цитоплазму </a:t>
          </a:r>
          <a:r>
            <a:rPr lang="ru-RU" dirty="0" err="1" smtClean="0"/>
            <a:t>яйцеклітини</a:t>
          </a:r>
          <a:endParaRPr lang="uk-UA" dirty="0"/>
        </a:p>
      </dgm:t>
    </dgm:pt>
    <dgm:pt modelId="{8A5C320D-09BB-4F36-9E83-4EF3262C369D}" type="parTrans" cxnId="{2481319F-DEE2-4C95-9714-44F5092DC551}">
      <dgm:prSet/>
      <dgm:spPr/>
      <dgm:t>
        <a:bodyPr/>
        <a:lstStyle/>
        <a:p>
          <a:endParaRPr lang="uk-UA"/>
        </a:p>
      </dgm:t>
    </dgm:pt>
    <dgm:pt modelId="{1EB75599-A3B2-437F-9D3F-E9A3BEC1ECBC}" type="sibTrans" cxnId="{2481319F-DEE2-4C95-9714-44F5092DC551}">
      <dgm:prSet/>
      <dgm:spPr/>
      <dgm:t>
        <a:bodyPr/>
        <a:lstStyle/>
        <a:p>
          <a:endParaRPr lang="uk-UA"/>
        </a:p>
      </dgm:t>
    </dgm:pt>
    <dgm:pt modelId="{29B83AFC-6213-4E85-A20F-47E4D23A560A}">
      <dgm:prSet phldrT="[Текст]"/>
      <dgm:spPr/>
      <dgm:t>
        <a:bodyPr/>
        <a:lstStyle/>
        <a:p>
          <a:pPr algn="just"/>
          <a:r>
            <a:rPr lang="uk-UA" dirty="0" smtClean="0"/>
            <a:t>3. Методика донорства яйцеклітини</a:t>
          </a:r>
          <a:endParaRPr lang="uk-UA" dirty="0"/>
        </a:p>
      </dgm:t>
    </dgm:pt>
    <dgm:pt modelId="{B95681B3-6CCD-4CC3-9F5F-76E5C4C2066F}" type="parTrans" cxnId="{EF4840C5-CEEF-4316-B63A-EF778E1C2D92}">
      <dgm:prSet/>
      <dgm:spPr/>
      <dgm:t>
        <a:bodyPr/>
        <a:lstStyle/>
        <a:p>
          <a:endParaRPr lang="uk-UA"/>
        </a:p>
      </dgm:t>
    </dgm:pt>
    <dgm:pt modelId="{5919F590-D6CB-443E-9B73-89A74A541F83}" type="sibTrans" cxnId="{EF4840C5-CEEF-4316-B63A-EF778E1C2D92}">
      <dgm:prSet/>
      <dgm:spPr/>
      <dgm:t>
        <a:bodyPr/>
        <a:lstStyle/>
        <a:p>
          <a:endParaRPr lang="uk-UA"/>
        </a:p>
      </dgm:t>
    </dgm:pt>
    <dgm:pt modelId="{15780BBC-C90E-4505-BAF9-93543A30EEB4}">
      <dgm:prSet phldrT="[Текст]"/>
      <dgm:spPr/>
      <dgm:t>
        <a:bodyPr/>
        <a:lstStyle/>
        <a:p>
          <a:pPr algn="just"/>
          <a:r>
            <a:rPr lang="uk-UA" dirty="0" smtClean="0"/>
            <a:t>4. Сурогатне материнство</a:t>
          </a:r>
          <a:endParaRPr lang="uk-UA" dirty="0"/>
        </a:p>
      </dgm:t>
    </dgm:pt>
    <dgm:pt modelId="{CC04EFD7-1788-4AC7-B00E-FA69695E2507}" type="parTrans" cxnId="{28244739-3EB4-40F5-BE63-549E7F66126C}">
      <dgm:prSet/>
      <dgm:spPr/>
      <dgm:t>
        <a:bodyPr/>
        <a:lstStyle/>
        <a:p>
          <a:endParaRPr lang="uk-UA"/>
        </a:p>
      </dgm:t>
    </dgm:pt>
    <dgm:pt modelId="{AC6A2867-4C29-49BC-A6D1-257B19AE00BC}" type="sibTrans" cxnId="{28244739-3EB4-40F5-BE63-549E7F66126C}">
      <dgm:prSet/>
      <dgm:spPr/>
      <dgm:t>
        <a:bodyPr/>
        <a:lstStyle/>
        <a:p>
          <a:endParaRPr lang="uk-UA"/>
        </a:p>
      </dgm:t>
    </dgm:pt>
    <dgm:pt modelId="{5BAD4BDA-B328-4567-AFB3-708C9887C7DA}">
      <dgm:prSet phldrT="[Текст]"/>
      <dgm:spPr/>
      <dgm:t>
        <a:bodyPr/>
        <a:lstStyle/>
        <a:p>
          <a:pPr algn="just"/>
          <a:r>
            <a:rPr lang="uk-UA" dirty="0" smtClean="0"/>
            <a:t>5. Методика заморожування ембріонів</a:t>
          </a:r>
          <a:endParaRPr lang="uk-UA" dirty="0"/>
        </a:p>
      </dgm:t>
    </dgm:pt>
    <dgm:pt modelId="{62192956-0E10-4406-9F0F-48AAC7C88E62}" type="parTrans" cxnId="{05CAB1E1-240C-49AB-9126-AF96EB3F7DCB}">
      <dgm:prSet/>
      <dgm:spPr/>
      <dgm:t>
        <a:bodyPr/>
        <a:lstStyle/>
        <a:p>
          <a:endParaRPr lang="uk-UA"/>
        </a:p>
      </dgm:t>
    </dgm:pt>
    <dgm:pt modelId="{0882481A-D93E-431B-A61C-09CF1E67B373}" type="sibTrans" cxnId="{05CAB1E1-240C-49AB-9126-AF96EB3F7DCB}">
      <dgm:prSet/>
      <dgm:spPr/>
      <dgm:t>
        <a:bodyPr/>
        <a:lstStyle/>
        <a:p>
          <a:endParaRPr lang="uk-UA"/>
        </a:p>
      </dgm:t>
    </dgm:pt>
    <dgm:pt modelId="{540DF1CA-7C70-435C-AAB1-7E29DE65B0BC}">
      <dgm:prSet phldrT="[Текст]"/>
      <dgm:spPr/>
      <dgm:t>
        <a:bodyPr/>
        <a:lstStyle/>
        <a:p>
          <a:pPr algn="just"/>
          <a:r>
            <a:rPr lang="uk-UA" dirty="0" smtClean="0"/>
            <a:t>6. Банк донорської сперми</a:t>
          </a:r>
          <a:endParaRPr lang="uk-UA" dirty="0"/>
        </a:p>
      </dgm:t>
    </dgm:pt>
    <dgm:pt modelId="{DF5EB265-0696-4867-BD1E-F1A97E242A0A}" type="parTrans" cxnId="{34735D19-048E-4C5F-A120-DCDB096BED74}">
      <dgm:prSet/>
      <dgm:spPr/>
      <dgm:t>
        <a:bodyPr/>
        <a:lstStyle/>
        <a:p>
          <a:endParaRPr lang="uk-UA"/>
        </a:p>
      </dgm:t>
    </dgm:pt>
    <dgm:pt modelId="{E5D7C910-0635-4EEF-84F3-6B61ED085A56}" type="sibTrans" cxnId="{34735D19-048E-4C5F-A120-DCDB096BED74}">
      <dgm:prSet/>
      <dgm:spPr/>
      <dgm:t>
        <a:bodyPr/>
        <a:lstStyle/>
        <a:p>
          <a:endParaRPr lang="uk-UA"/>
        </a:p>
      </dgm:t>
    </dgm:pt>
    <dgm:pt modelId="{A014B8F7-E83F-4633-9E55-686C2D81AEBE}">
      <dgm:prSet phldrT="[Текст]"/>
      <dgm:spPr/>
      <dgm:t>
        <a:bodyPr/>
        <a:lstStyle/>
        <a:p>
          <a:pPr algn="just"/>
          <a:r>
            <a:rPr lang="uk-UA" dirty="0" smtClean="0"/>
            <a:t>7. Методика стимульованих циклів</a:t>
          </a:r>
          <a:endParaRPr lang="uk-UA" dirty="0"/>
        </a:p>
      </dgm:t>
    </dgm:pt>
    <dgm:pt modelId="{CADABC6C-BB49-4975-B4E4-2495E98658F8}" type="parTrans" cxnId="{10F55E21-69D2-404B-93F1-994CF6AB30BB}">
      <dgm:prSet/>
      <dgm:spPr/>
      <dgm:t>
        <a:bodyPr/>
        <a:lstStyle/>
        <a:p>
          <a:endParaRPr lang="uk-UA"/>
        </a:p>
      </dgm:t>
    </dgm:pt>
    <dgm:pt modelId="{8496CFE0-D348-4C65-8B61-299E0C459685}" type="sibTrans" cxnId="{10F55E21-69D2-404B-93F1-994CF6AB30BB}">
      <dgm:prSet/>
      <dgm:spPr/>
      <dgm:t>
        <a:bodyPr/>
        <a:lstStyle/>
        <a:p>
          <a:endParaRPr lang="uk-UA"/>
        </a:p>
      </dgm:t>
    </dgm:pt>
    <dgm:pt modelId="{A66DD3FB-3210-4D90-B09D-22ED75D269FE}" type="pres">
      <dgm:prSet presAssocID="{45227C63-79EA-47B5-B079-F8FB395569E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F6DC60-B0B8-4C23-89CD-DA545CD0B10B}" type="pres">
      <dgm:prSet presAssocID="{FD06573F-5B6F-4189-B377-9E7C88F4DBE3}" presName="root" presStyleCnt="0">
        <dgm:presLayoutVars>
          <dgm:chMax/>
          <dgm:chPref val="4"/>
        </dgm:presLayoutVars>
      </dgm:prSet>
      <dgm:spPr/>
    </dgm:pt>
    <dgm:pt modelId="{4CA4D57C-B0AF-4C3D-B898-8782E33C0744}" type="pres">
      <dgm:prSet presAssocID="{FD06573F-5B6F-4189-B377-9E7C88F4DBE3}" presName="rootComposite" presStyleCnt="0">
        <dgm:presLayoutVars/>
      </dgm:prSet>
      <dgm:spPr/>
    </dgm:pt>
    <dgm:pt modelId="{56D8D09C-E8F0-40D5-9EC5-968CBAFE16A5}" type="pres">
      <dgm:prSet presAssocID="{FD06573F-5B6F-4189-B377-9E7C88F4DBE3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C0596312-241B-4600-8435-54BEA7DB4F5D}" type="pres">
      <dgm:prSet presAssocID="{FD06573F-5B6F-4189-B377-9E7C88F4DBE3}" presName="childShape" presStyleCnt="0">
        <dgm:presLayoutVars>
          <dgm:chMax val="0"/>
          <dgm:chPref val="0"/>
        </dgm:presLayoutVars>
      </dgm:prSet>
      <dgm:spPr/>
    </dgm:pt>
    <dgm:pt modelId="{C6285382-CA07-4830-9ECB-2F6CD5010A21}" type="pres">
      <dgm:prSet presAssocID="{E58F1E19-2F83-49FE-869B-2E9974CC1653}" presName="childComposite" presStyleCnt="0">
        <dgm:presLayoutVars>
          <dgm:chMax val="0"/>
          <dgm:chPref val="0"/>
        </dgm:presLayoutVars>
      </dgm:prSet>
      <dgm:spPr/>
    </dgm:pt>
    <dgm:pt modelId="{A343CA6C-DE78-4CEE-ABAF-64F92BAC8FB2}" type="pres">
      <dgm:prSet presAssocID="{E58F1E19-2F83-49FE-869B-2E9974CC1653}" presName="Image" presStyleLbl="nod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6351C40-461E-4035-889C-BFB71A69045E}" type="pres">
      <dgm:prSet presAssocID="{E58F1E19-2F83-49FE-869B-2E9974CC1653}" presName="childText" presStyleLbl="l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EFBDF0-70DE-4AE2-93D8-623BF0A2EF5E}" type="pres">
      <dgm:prSet presAssocID="{59C1C2FC-A6D9-4DDF-B815-884E7200C8A4}" presName="childComposite" presStyleCnt="0">
        <dgm:presLayoutVars>
          <dgm:chMax val="0"/>
          <dgm:chPref val="0"/>
        </dgm:presLayoutVars>
      </dgm:prSet>
      <dgm:spPr/>
    </dgm:pt>
    <dgm:pt modelId="{F5D0D099-56CF-412B-8BB7-94D2BD742295}" type="pres">
      <dgm:prSet presAssocID="{59C1C2FC-A6D9-4DDF-B815-884E7200C8A4}" presName="Image" presStyleLbl="nod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6EE3D9C-59AD-4324-8AB5-2E49966D7C9B}" type="pres">
      <dgm:prSet presAssocID="{59C1C2FC-A6D9-4DDF-B815-884E7200C8A4}" presName="childText" presStyleLbl="l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A3DA93-FA94-4F7E-B26D-5DF51E0C35BD}" type="pres">
      <dgm:prSet presAssocID="{29B83AFC-6213-4E85-A20F-47E4D23A560A}" presName="childComposite" presStyleCnt="0">
        <dgm:presLayoutVars>
          <dgm:chMax val="0"/>
          <dgm:chPref val="0"/>
        </dgm:presLayoutVars>
      </dgm:prSet>
      <dgm:spPr/>
    </dgm:pt>
    <dgm:pt modelId="{CB3F7DAE-E600-4C37-BB67-F15E19370800}" type="pres">
      <dgm:prSet presAssocID="{29B83AFC-6213-4E85-A20F-47E4D23A560A}" presName="Image" presStyleLbl="nod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8EB1D11-D62F-437D-ADB6-E3B0383A1D2B}" type="pres">
      <dgm:prSet presAssocID="{29B83AFC-6213-4E85-A20F-47E4D23A560A}" presName="childText" presStyleLbl="l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DA3B26-4B38-4F19-A18C-E978C81F1910}" type="pres">
      <dgm:prSet presAssocID="{15780BBC-C90E-4505-BAF9-93543A30EEB4}" presName="childComposite" presStyleCnt="0">
        <dgm:presLayoutVars>
          <dgm:chMax val="0"/>
          <dgm:chPref val="0"/>
        </dgm:presLayoutVars>
      </dgm:prSet>
      <dgm:spPr/>
    </dgm:pt>
    <dgm:pt modelId="{170DA1FF-4747-423F-9A11-D0CDA0FC7133}" type="pres">
      <dgm:prSet presAssocID="{15780BBC-C90E-4505-BAF9-93543A30EEB4}" presName="Image" presStyleLbl="nod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D002F47-0AE2-40CB-9A6B-D720953DE516}" type="pres">
      <dgm:prSet presAssocID="{15780BBC-C90E-4505-BAF9-93543A30EEB4}" presName="childText" presStyleLbl="l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E96644-22DC-400B-951A-55D4684DD929}" type="pres">
      <dgm:prSet presAssocID="{5BAD4BDA-B328-4567-AFB3-708C9887C7DA}" presName="childComposite" presStyleCnt="0">
        <dgm:presLayoutVars>
          <dgm:chMax val="0"/>
          <dgm:chPref val="0"/>
        </dgm:presLayoutVars>
      </dgm:prSet>
      <dgm:spPr/>
    </dgm:pt>
    <dgm:pt modelId="{4F8FF6BF-8CFC-46F0-916B-CE1602911E74}" type="pres">
      <dgm:prSet presAssocID="{5BAD4BDA-B328-4567-AFB3-708C9887C7DA}" presName="Image" presStyleLbl="nod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CDF0AF2-A08A-4791-8FAC-84BB9BB78386}" type="pres">
      <dgm:prSet presAssocID="{5BAD4BDA-B328-4567-AFB3-708C9887C7DA}" presName="childText" presStyleLbl="l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E00732-7815-471D-A210-2D8EB140AF84}" type="pres">
      <dgm:prSet presAssocID="{540DF1CA-7C70-435C-AAB1-7E29DE65B0BC}" presName="childComposite" presStyleCnt="0">
        <dgm:presLayoutVars>
          <dgm:chMax val="0"/>
          <dgm:chPref val="0"/>
        </dgm:presLayoutVars>
      </dgm:prSet>
      <dgm:spPr/>
    </dgm:pt>
    <dgm:pt modelId="{48C35BD9-21B7-420B-8835-1E9DFD84526E}" type="pres">
      <dgm:prSet presAssocID="{540DF1CA-7C70-435C-AAB1-7E29DE65B0BC}" presName="Image" presStyleLbl="nod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BD7B249A-3032-4239-AEBA-56A8BD3C31B9}" type="pres">
      <dgm:prSet presAssocID="{540DF1CA-7C70-435C-AAB1-7E29DE65B0BC}" presName="childText" presStyleLbl="l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D5A1D5-EC05-42C5-9418-20DBCB6330B9}" type="pres">
      <dgm:prSet presAssocID="{A014B8F7-E83F-4633-9E55-686C2D81AEBE}" presName="childComposite" presStyleCnt="0">
        <dgm:presLayoutVars>
          <dgm:chMax val="0"/>
          <dgm:chPref val="0"/>
        </dgm:presLayoutVars>
      </dgm:prSet>
      <dgm:spPr/>
    </dgm:pt>
    <dgm:pt modelId="{5FB4389C-7D24-4969-B3F8-68A0F93E09A6}" type="pres">
      <dgm:prSet presAssocID="{A014B8F7-E83F-4633-9E55-686C2D81AEBE}" presName="Image" presStyleLbl="nod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C0F5411-E2C7-4454-A0D8-E925F44F3FFA}" type="pres">
      <dgm:prSet presAssocID="{A014B8F7-E83F-4633-9E55-686C2D81AEBE}" presName="childText" presStyleLbl="l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4735D19-048E-4C5F-A120-DCDB096BED74}" srcId="{FD06573F-5B6F-4189-B377-9E7C88F4DBE3}" destId="{540DF1CA-7C70-435C-AAB1-7E29DE65B0BC}" srcOrd="5" destOrd="0" parTransId="{DF5EB265-0696-4867-BD1E-F1A97E242A0A}" sibTransId="{E5D7C910-0635-4EEF-84F3-6B61ED085A56}"/>
    <dgm:cxn modelId="{405EE45C-AB97-4088-8AE2-44423B41FA12}" type="presOf" srcId="{45227C63-79EA-47B5-B079-F8FB395569E1}" destId="{A66DD3FB-3210-4D90-B09D-22ED75D269FE}" srcOrd="0" destOrd="0" presId="urn:microsoft.com/office/officeart/2008/layout/PictureAccentList"/>
    <dgm:cxn modelId="{28244739-3EB4-40F5-BE63-549E7F66126C}" srcId="{FD06573F-5B6F-4189-B377-9E7C88F4DBE3}" destId="{15780BBC-C90E-4505-BAF9-93543A30EEB4}" srcOrd="3" destOrd="0" parTransId="{CC04EFD7-1788-4AC7-B00E-FA69695E2507}" sibTransId="{AC6A2867-4C29-49BC-A6D1-257B19AE00BC}"/>
    <dgm:cxn modelId="{5388C1F5-C31F-40AB-A7C3-6069A71725F0}" type="presOf" srcId="{29B83AFC-6213-4E85-A20F-47E4D23A560A}" destId="{48EB1D11-D62F-437D-ADB6-E3B0383A1D2B}" srcOrd="0" destOrd="0" presId="urn:microsoft.com/office/officeart/2008/layout/PictureAccentList"/>
    <dgm:cxn modelId="{462D98F7-7548-45EC-8D6D-2DE8409297C8}" srcId="{FD06573F-5B6F-4189-B377-9E7C88F4DBE3}" destId="{E58F1E19-2F83-49FE-869B-2E9974CC1653}" srcOrd="0" destOrd="0" parTransId="{F05CEA3B-50FB-42DB-8D89-544411A8087A}" sibTransId="{9FF18628-D957-4490-9FB3-32B9F50E7181}"/>
    <dgm:cxn modelId="{B823DD5A-4A27-4923-8E55-C6F284D18E8B}" srcId="{45227C63-79EA-47B5-B079-F8FB395569E1}" destId="{FD06573F-5B6F-4189-B377-9E7C88F4DBE3}" srcOrd="0" destOrd="0" parTransId="{000A210F-E7C6-4ED6-9989-888956EAA891}" sibTransId="{811311EF-7CCE-467E-ACD0-BC237BA11286}"/>
    <dgm:cxn modelId="{816BBAE5-EA42-4B82-9A09-79676292F256}" type="presOf" srcId="{FD06573F-5B6F-4189-B377-9E7C88F4DBE3}" destId="{56D8D09C-E8F0-40D5-9EC5-968CBAFE16A5}" srcOrd="0" destOrd="0" presId="urn:microsoft.com/office/officeart/2008/layout/PictureAccentList"/>
    <dgm:cxn modelId="{EF4840C5-CEEF-4316-B63A-EF778E1C2D92}" srcId="{FD06573F-5B6F-4189-B377-9E7C88F4DBE3}" destId="{29B83AFC-6213-4E85-A20F-47E4D23A560A}" srcOrd="2" destOrd="0" parTransId="{B95681B3-6CCD-4CC3-9F5F-76E5C4C2066F}" sibTransId="{5919F590-D6CB-443E-9B73-89A74A541F83}"/>
    <dgm:cxn modelId="{05CAB1E1-240C-49AB-9126-AF96EB3F7DCB}" srcId="{FD06573F-5B6F-4189-B377-9E7C88F4DBE3}" destId="{5BAD4BDA-B328-4567-AFB3-708C9887C7DA}" srcOrd="4" destOrd="0" parTransId="{62192956-0E10-4406-9F0F-48AAC7C88E62}" sibTransId="{0882481A-D93E-431B-A61C-09CF1E67B373}"/>
    <dgm:cxn modelId="{9A017F4C-0FBD-4419-BD90-7D0D74805CBE}" type="presOf" srcId="{59C1C2FC-A6D9-4DDF-B815-884E7200C8A4}" destId="{C6EE3D9C-59AD-4324-8AB5-2E49966D7C9B}" srcOrd="0" destOrd="0" presId="urn:microsoft.com/office/officeart/2008/layout/PictureAccentList"/>
    <dgm:cxn modelId="{4962779F-FC42-41F2-B580-B8D302FFA844}" type="presOf" srcId="{A014B8F7-E83F-4633-9E55-686C2D81AEBE}" destId="{9C0F5411-E2C7-4454-A0D8-E925F44F3FFA}" srcOrd="0" destOrd="0" presId="urn:microsoft.com/office/officeart/2008/layout/PictureAccentList"/>
    <dgm:cxn modelId="{2481319F-DEE2-4C95-9714-44F5092DC551}" srcId="{FD06573F-5B6F-4189-B377-9E7C88F4DBE3}" destId="{59C1C2FC-A6D9-4DDF-B815-884E7200C8A4}" srcOrd="1" destOrd="0" parTransId="{8A5C320D-09BB-4F36-9E83-4EF3262C369D}" sibTransId="{1EB75599-A3B2-437F-9D3F-E9A3BEC1ECBC}"/>
    <dgm:cxn modelId="{10F55E21-69D2-404B-93F1-994CF6AB30BB}" srcId="{FD06573F-5B6F-4189-B377-9E7C88F4DBE3}" destId="{A014B8F7-E83F-4633-9E55-686C2D81AEBE}" srcOrd="6" destOrd="0" parTransId="{CADABC6C-BB49-4975-B4E4-2495E98658F8}" sibTransId="{8496CFE0-D348-4C65-8B61-299E0C459685}"/>
    <dgm:cxn modelId="{6C0F004E-7B3D-4270-BF1C-5EA43939CA74}" type="presOf" srcId="{5BAD4BDA-B328-4567-AFB3-708C9887C7DA}" destId="{8CDF0AF2-A08A-4791-8FAC-84BB9BB78386}" srcOrd="0" destOrd="0" presId="urn:microsoft.com/office/officeart/2008/layout/PictureAccentList"/>
    <dgm:cxn modelId="{21F17912-308B-47D5-93CC-C028FC03EC48}" type="presOf" srcId="{15780BBC-C90E-4505-BAF9-93543A30EEB4}" destId="{8D002F47-0AE2-40CB-9A6B-D720953DE516}" srcOrd="0" destOrd="0" presId="urn:microsoft.com/office/officeart/2008/layout/PictureAccentList"/>
    <dgm:cxn modelId="{D95B9B13-1BD1-435A-8FC3-3AF24E5CC4C9}" type="presOf" srcId="{E58F1E19-2F83-49FE-869B-2E9974CC1653}" destId="{C6351C40-461E-4035-889C-BFB71A69045E}" srcOrd="0" destOrd="0" presId="urn:microsoft.com/office/officeart/2008/layout/PictureAccentList"/>
    <dgm:cxn modelId="{8D909658-E180-4D4C-9C84-9D8DD3932E2B}" type="presOf" srcId="{540DF1CA-7C70-435C-AAB1-7E29DE65B0BC}" destId="{BD7B249A-3032-4239-AEBA-56A8BD3C31B9}" srcOrd="0" destOrd="0" presId="urn:microsoft.com/office/officeart/2008/layout/PictureAccentList"/>
    <dgm:cxn modelId="{B3815E30-9EDF-462C-A2D6-9C6358F77CFC}" type="presParOf" srcId="{A66DD3FB-3210-4D90-B09D-22ED75D269FE}" destId="{17F6DC60-B0B8-4C23-89CD-DA545CD0B10B}" srcOrd="0" destOrd="0" presId="urn:microsoft.com/office/officeart/2008/layout/PictureAccentList"/>
    <dgm:cxn modelId="{F02E3D60-BE7F-4273-91F1-30783F2834CA}" type="presParOf" srcId="{17F6DC60-B0B8-4C23-89CD-DA545CD0B10B}" destId="{4CA4D57C-B0AF-4C3D-B898-8782E33C0744}" srcOrd="0" destOrd="0" presId="urn:microsoft.com/office/officeart/2008/layout/PictureAccentList"/>
    <dgm:cxn modelId="{D353CC78-ABC2-4258-9740-37329A62CFD7}" type="presParOf" srcId="{4CA4D57C-B0AF-4C3D-B898-8782E33C0744}" destId="{56D8D09C-E8F0-40D5-9EC5-968CBAFE16A5}" srcOrd="0" destOrd="0" presId="urn:microsoft.com/office/officeart/2008/layout/PictureAccentList"/>
    <dgm:cxn modelId="{89A98ED4-A337-4141-8CB8-6D257963121A}" type="presParOf" srcId="{17F6DC60-B0B8-4C23-89CD-DA545CD0B10B}" destId="{C0596312-241B-4600-8435-54BEA7DB4F5D}" srcOrd="1" destOrd="0" presId="urn:microsoft.com/office/officeart/2008/layout/PictureAccentList"/>
    <dgm:cxn modelId="{107DF32A-CDE3-426A-8B62-312A4FD5B720}" type="presParOf" srcId="{C0596312-241B-4600-8435-54BEA7DB4F5D}" destId="{C6285382-CA07-4830-9ECB-2F6CD5010A21}" srcOrd="0" destOrd="0" presId="urn:microsoft.com/office/officeart/2008/layout/PictureAccentList"/>
    <dgm:cxn modelId="{ABDEA4E8-D972-434F-A2E5-8417D2FA4FD7}" type="presParOf" srcId="{C6285382-CA07-4830-9ECB-2F6CD5010A21}" destId="{A343CA6C-DE78-4CEE-ABAF-64F92BAC8FB2}" srcOrd="0" destOrd="0" presId="urn:microsoft.com/office/officeart/2008/layout/PictureAccentList"/>
    <dgm:cxn modelId="{0AB0C424-91FD-4B1A-92B9-FA6E0E425CB7}" type="presParOf" srcId="{C6285382-CA07-4830-9ECB-2F6CD5010A21}" destId="{C6351C40-461E-4035-889C-BFB71A69045E}" srcOrd="1" destOrd="0" presId="urn:microsoft.com/office/officeart/2008/layout/PictureAccentList"/>
    <dgm:cxn modelId="{3E72C163-3B75-4094-A1FC-E9A7C5E6F284}" type="presParOf" srcId="{C0596312-241B-4600-8435-54BEA7DB4F5D}" destId="{05EFBDF0-70DE-4AE2-93D8-623BF0A2EF5E}" srcOrd="1" destOrd="0" presId="urn:microsoft.com/office/officeart/2008/layout/PictureAccentList"/>
    <dgm:cxn modelId="{2128F762-CB6E-4F7A-9E76-F290AD401769}" type="presParOf" srcId="{05EFBDF0-70DE-4AE2-93D8-623BF0A2EF5E}" destId="{F5D0D099-56CF-412B-8BB7-94D2BD742295}" srcOrd="0" destOrd="0" presId="urn:microsoft.com/office/officeart/2008/layout/PictureAccentList"/>
    <dgm:cxn modelId="{8B7836D6-5DF7-465A-A67F-FF67D46B9219}" type="presParOf" srcId="{05EFBDF0-70DE-4AE2-93D8-623BF0A2EF5E}" destId="{C6EE3D9C-59AD-4324-8AB5-2E49966D7C9B}" srcOrd="1" destOrd="0" presId="urn:microsoft.com/office/officeart/2008/layout/PictureAccentList"/>
    <dgm:cxn modelId="{98521C68-1153-4357-9FCE-ED018BD4EE58}" type="presParOf" srcId="{C0596312-241B-4600-8435-54BEA7DB4F5D}" destId="{E8A3DA93-FA94-4F7E-B26D-5DF51E0C35BD}" srcOrd="2" destOrd="0" presId="urn:microsoft.com/office/officeart/2008/layout/PictureAccentList"/>
    <dgm:cxn modelId="{6A48EDA6-7047-4B4F-88F7-ADF4B36990D8}" type="presParOf" srcId="{E8A3DA93-FA94-4F7E-B26D-5DF51E0C35BD}" destId="{CB3F7DAE-E600-4C37-BB67-F15E19370800}" srcOrd="0" destOrd="0" presId="urn:microsoft.com/office/officeart/2008/layout/PictureAccentList"/>
    <dgm:cxn modelId="{250AC506-0F19-45CC-8BAF-2FD958FA3100}" type="presParOf" srcId="{E8A3DA93-FA94-4F7E-B26D-5DF51E0C35BD}" destId="{48EB1D11-D62F-437D-ADB6-E3B0383A1D2B}" srcOrd="1" destOrd="0" presId="urn:microsoft.com/office/officeart/2008/layout/PictureAccentList"/>
    <dgm:cxn modelId="{56C56201-3B1A-4901-BD29-C648FF114ADB}" type="presParOf" srcId="{C0596312-241B-4600-8435-54BEA7DB4F5D}" destId="{0EDA3B26-4B38-4F19-A18C-E978C81F1910}" srcOrd="3" destOrd="0" presId="urn:microsoft.com/office/officeart/2008/layout/PictureAccentList"/>
    <dgm:cxn modelId="{D345391A-4862-4EFC-A59B-2886F2A95171}" type="presParOf" srcId="{0EDA3B26-4B38-4F19-A18C-E978C81F1910}" destId="{170DA1FF-4747-423F-9A11-D0CDA0FC7133}" srcOrd="0" destOrd="0" presId="urn:microsoft.com/office/officeart/2008/layout/PictureAccentList"/>
    <dgm:cxn modelId="{A5EE4B90-0F9D-422A-B1E9-FF5200893C1D}" type="presParOf" srcId="{0EDA3B26-4B38-4F19-A18C-E978C81F1910}" destId="{8D002F47-0AE2-40CB-9A6B-D720953DE516}" srcOrd="1" destOrd="0" presId="urn:microsoft.com/office/officeart/2008/layout/PictureAccentList"/>
    <dgm:cxn modelId="{F0FC064E-32C0-4805-9162-4E4B001DDA1B}" type="presParOf" srcId="{C0596312-241B-4600-8435-54BEA7DB4F5D}" destId="{99E96644-22DC-400B-951A-55D4684DD929}" srcOrd="4" destOrd="0" presId="urn:microsoft.com/office/officeart/2008/layout/PictureAccentList"/>
    <dgm:cxn modelId="{CEE3E283-44DD-4DDF-9F1D-FF7B821278E8}" type="presParOf" srcId="{99E96644-22DC-400B-951A-55D4684DD929}" destId="{4F8FF6BF-8CFC-46F0-916B-CE1602911E74}" srcOrd="0" destOrd="0" presId="urn:microsoft.com/office/officeart/2008/layout/PictureAccentList"/>
    <dgm:cxn modelId="{C0ED37A7-2E5E-41EC-A2EF-355F779C38EB}" type="presParOf" srcId="{99E96644-22DC-400B-951A-55D4684DD929}" destId="{8CDF0AF2-A08A-4791-8FAC-84BB9BB78386}" srcOrd="1" destOrd="0" presId="urn:microsoft.com/office/officeart/2008/layout/PictureAccentList"/>
    <dgm:cxn modelId="{84B3025C-2985-423F-8FDD-F898D8EE5C91}" type="presParOf" srcId="{C0596312-241B-4600-8435-54BEA7DB4F5D}" destId="{69E00732-7815-471D-A210-2D8EB140AF84}" srcOrd="5" destOrd="0" presId="urn:microsoft.com/office/officeart/2008/layout/PictureAccentList"/>
    <dgm:cxn modelId="{D5D9F375-3C66-41EB-AB17-B28F013C8675}" type="presParOf" srcId="{69E00732-7815-471D-A210-2D8EB140AF84}" destId="{48C35BD9-21B7-420B-8835-1E9DFD84526E}" srcOrd="0" destOrd="0" presId="urn:microsoft.com/office/officeart/2008/layout/PictureAccentList"/>
    <dgm:cxn modelId="{E5AF884B-FF57-4E30-B871-709B4B957C5E}" type="presParOf" srcId="{69E00732-7815-471D-A210-2D8EB140AF84}" destId="{BD7B249A-3032-4239-AEBA-56A8BD3C31B9}" srcOrd="1" destOrd="0" presId="urn:microsoft.com/office/officeart/2008/layout/PictureAccentList"/>
    <dgm:cxn modelId="{2C0FFC07-7227-41DA-9678-A24870A86F19}" type="presParOf" srcId="{C0596312-241B-4600-8435-54BEA7DB4F5D}" destId="{79D5A1D5-EC05-42C5-9418-20DBCB6330B9}" srcOrd="6" destOrd="0" presId="urn:microsoft.com/office/officeart/2008/layout/PictureAccentList"/>
    <dgm:cxn modelId="{073FB04A-DDA8-4A09-A509-C02135E1885B}" type="presParOf" srcId="{79D5A1D5-EC05-42C5-9418-20DBCB6330B9}" destId="{5FB4389C-7D24-4969-B3F8-68A0F93E09A6}" srcOrd="0" destOrd="0" presId="urn:microsoft.com/office/officeart/2008/layout/PictureAccentList"/>
    <dgm:cxn modelId="{7333D19B-69C8-402A-B58B-6CE90E8F543C}" type="presParOf" srcId="{79D5A1D5-EC05-42C5-9418-20DBCB6330B9}" destId="{9C0F5411-E2C7-4454-A0D8-E925F44F3FFA}" srcOrd="1" destOrd="0" presId="urn:microsoft.com/office/officeart/2008/layout/PictureAccentList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8B7A-203C-49BA-A587-3E4C8C1C4635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5CD9D45-2E8F-422D-A224-991694BBE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23FA7-CD0C-4AC0-BCED-913B13A6AB83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07AB5-E6B8-405F-8870-E3BA3F3F3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978A-044C-4990-905E-37F73F62E297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93CF5-3C61-44D3-BF3B-C7A9A8135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FC3F-21F9-45BA-873A-532EA9B06385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D0A1-262E-4E01-AD14-C202CEEE9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E77E-D207-4F0C-BB03-1F63B6334C1E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A3F8-3902-4154-9F85-F35A8801D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1373-75C8-4A22-A836-4ACF32929F19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FDFF-A2D1-4F71-9FCB-6E0022E05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12530F-101E-4CA4-8955-0FD82EA81EF3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2FDCF2-952D-4EF9-B272-446789086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CBDA8-39F1-4C72-A5C1-E317E82E957E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1BAA3-FAFF-49FB-87B4-0BE8EE6AA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89C7-AAB4-4938-9BBB-C1112A5BBFF8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BB7D-7C5D-41C7-BE30-ADFA88EAB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0E3B-1E0E-4DDE-8BF0-94462231A2A9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FDD7-8ACE-4AEE-A7C8-4F952E985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C6DE-31E9-49B3-826C-BB2CD2CC39EA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2D08-9693-44CD-8988-F78B000BA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24DCE5-CCE7-4446-883F-0375BAD847B9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049BB5-49BA-4CCA-828C-E89EB5DDF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73" r:id="rId5"/>
    <p:sldLayoutId id="2147483674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444625"/>
          </a:xfrm>
        </p:spPr>
        <p:txBody>
          <a:bodyPr/>
          <a:lstStyle/>
          <a:p>
            <a:pPr algn="ctr" eaLnBrk="1" hangingPunct="1"/>
            <a:r>
              <a:rPr lang="uk-UA" sz="3600" b="1" smtClean="0"/>
              <a:t>Особливості репродукції людини у зв'язку з її біосоціальною сутністю</a:t>
            </a:r>
            <a:r>
              <a:rPr lang="uk-UA" sz="3600" b="1" smtClean="0">
                <a:latin typeface="Arial" charset="0"/>
              </a:rPr>
              <a:t>. Репродуктивне здоров я.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205038"/>
            <a:ext cx="89646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1479550" y="146050"/>
            <a:ext cx="6184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Репродуктивне здоров'я молоді.</a:t>
            </a: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611188" y="1216025"/>
            <a:ext cx="849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000" b="1">
                <a:solidFill>
                  <a:srgbClr val="000000"/>
                </a:solidFill>
                <a:latin typeface="Times New Roman" pitchFamily="18" charset="0"/>
              </a:rPr>
              <a:t>Репродуктивне здоров'я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 — це стан повного фізичного, психічного й соціального благополуччя, що забезпечує здатність відтворити здорове  потомство. 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395288" y="2425700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Важливо берегти репродуктивне здоров'я. Ранній початок статевого життя, погана поінформованість про методи контрацепції, небажані вагітності — усе це завдає непоправної шкоди здоров'ю, зокрема й репродуктивному.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323850" y="5876925"/>
            <a:ext cx="280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Радість батьківства</a:t>
            </a:r>
            <a:endParaRPr lang="ru-RU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4140200" y="5661025"/>
            <a:ext cx="4464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Цивілізоване суспільство приділяє увагу охороні материнства й дитинства</a:t>
            </a:r>
            <a:endParaRPr lang="ru-RU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11"/>
          <p:cNvPicPr>
            <a:picLocks noChangeAspect="1" noChangeArrowheads="1"/>
          </p:cNvPicPr>
          <p:nvPr/>
        </p:nvPicPr>
        <p:blipFill>
          <a:blip r:embed="rId2"/>
          <a:srcRect b="15364"/>
          <a:stretch>
            <a:fillRect/>
          </a:stretch>
        </p:blipFill>
        <p:spPr bwMode="auto">
          <a:xfrm>
            <a:off x="250825" y="4149725"/>
            <a:ext cx="23034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789363"/>
            <a:ext cx="23749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3573463"/>
            <a:ext cx="30257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4500563" y="1158875"/>
            <a:ext cx="42481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>
                <a:solidFill>
                  <a:srgbClr val="000000"/>
                </a:solidFill>
                <a:latin typeface="Times New Roman" pitchFamily="18" charset="0"/>
              </a:rPr>
              <a:t>Готовність до статевого життя тісно пов'язана з відповідальністю за свої вчинки, соціальною й економічною самостійністю. Репродуктивне здоров'я молоді багато в чому залежить від її власної грамотності, розуміння особливостей перебігу процесів фізичного, психічного й соціального дорослішання.</a:t>
            </a:r>
          </a:p>
        </p:txBody>
      </p:sp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398145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Домашн</a:t>
            </a:r>
            <a:r>
              <a:rPr lang="uk-UA" smtClean="0">
                <a:latin typeface="Arial" charset="0"/>
              </a:rPr>
              <a:t>є завдання:</a:t>
            </a:r>
            <a:endParaRPr lang="ru-RU" smtClean="0">
              <a:latin typeface="Arial" charset="0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Arial" charset="0"/>
              </a:rPr>
              <a:t>Скласти конспект письмово.</a:t>
            </a:r>
          </a:p>
          <a:p>
            <a:pPr eaLnBrk="1" hangingPunct="1"/>
            <a:r>
              <a:rPr lang="uk-UA" smtClean="0">
                <a:latin typeface="Arial" charset="0"/>
              </a:rPr>
              <a:t>Дайте розгорнуту відповідь на запитання:</a:t>
            </a:r>
          </a:p>
          <a:p>
            <a:pPr eaLnBrk="1" hangingPunct="1"/>
            <a:r>
              <a:rPr lang="uk-UA" smtClean="0">
                <a:latin typeface="Arial" charset="0"/>
              </a:rPr>
              <a:t>1. Наведіть приклади біологічних особливостей репродукції людини.</a:t>
            </a:r>
          </a:p>
          <a:p>
            <a:pPr eaLnBrk="1" hangingPunct="1"/>
            <a:r>
              <a:rPr lang="uk-UA" smtClean="0">
                <a:latin typeface="Arial" charset="0"/>
              </a:rPr>
              <a:t>2. У чому біосоціальна сутність репродукції людини?</a:t>
            </a:r>
          </a:p>
          <a:p>
            <a:pPr eaLnBrk="1" hangingPunct="1"/>
            <a:r>
              <a:rPr lang="uk-UA" smtClean="0">
                <a:latin typeface="Arial" charset="0"/>
              </a:rPr>
              <a:t>3. Які сучасні можливості та перспективи репродуктивної медицини?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79388" y="1989138"/>
          <a:ext cx="8785225" cy="435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Прояв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Біологічне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Соціальне</a:t>
                      </a:r>
                      <a:endParaRPr lang="uk-U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Статеве розмноження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Біологічна</a:t>
                      </a:r>
                      <a:r>
                        <a:rPr lang="uk-UA" sz="2000" b="1" i="1" baseline="0" dirty="0" smtClean="0">
                          <a:solidFill>
                            <a:srgbClr val="C00000"/>
                          </a:solidFill>
                        </a:rPr>
                        <a:t> потреба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Соціальна потреба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Стать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Чоловіча, жіноча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Гендерна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Статева поведінка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Статева зрілість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Соціальна зрілість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Запліднення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Зачаття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Ознака готовності створення сім</a:t>
                      </a:r>
                      <a:r>
                        <a:rPr lang="en-US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’</a:t>
                      </a:r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ї 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Вагітність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Виношування плоду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Декретна відпустка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Пологи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Тривають</a:t>
                      </a:r>
                      <a:r>
                        <a:rPr lang="uk-UA" sz="2000" b="1" i="1" baseline="0" dirty="0" smtClean="0">
                          <a:solidFill>
                            <a:srgbClr val="C00000"/>
                          </a:solidFill>
                        </a:rPr>
                        <a:t> до 20 годин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uk-UA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79388" y="620713"/>
            <a:ext cx="87852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u="sng" dirty="0"/>
              <a:t>РЕПРОДУКЦІЯ ЛЮДИНИ </a:t>
            </a:r>
            <a:r>
              <a:rPr lang="uk-UA" sz="2400" dirty="0"/>
              <a:t>— </a:t>
            </a:r>
            <a:r>
              <a:rPr lang="uk-UA" sz="2400" i="1" dirty="0"/>
              <a:t>біологічна здатність людини відтворювати собі подібних, що відбувається із визначальним впливом соціальних умов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950" y="1700808"/>
          <a:ext cx="8928100" cy="496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79388" y="765175"/>
            <a:ext cx="878522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err="1"/>
              <a:t>Репродуктивне</a:t>
            </a:r>
            <a:r>
              <a:rPr lang="ru-RU" b="1" u="sng" dirty="0"/>
              <a:t> </a:t>
            </a:r>
            <a:r>
              <a:rPr lang="ru-RU" b="1" u="sng" dirty="0" err="1"/>
              <a:t>здоров’я</a:t>
            </a:r>
            <a:r>
              <a:rPr lang="ru-RU" dirty="0"/>
              <a:t> — </a:t>
            </a:r>
            <a:r>
              <a:rPr lang="ru-RU" i="1" dirty="0" err="1"/>
              <a:t>це</a:t>
            </a:r>
            <a:r>
              <a:rPr lang="ru-RU" i="1" dirty="0"/>
              <a:t> стан </a:t>
            </a:r>
            <a:r>
              <a:rPr lang="ru-RU" i="1" dirty="0" err="1"/>
              <a:t>повного</a:t>
            </a:r>
            <a:r>
              <a:rPr lang="ru-RU" i="1" dirty="0"/>
              <a:t> </a:t>
            </a:r>
            <a:r>
              <a:rPr lang="ru-RU" i="1" dirty="0" err="1"/>
              <a:t>фізичного</a:t>
            </a:r>
            <a:r>
              <a:rPr lang="ru-RU" i="1" dirty="0"/>
              <a:t>, </a:t>
            </a:r>
            <a:r>
              <a:rPr lang="ru-RU" i="1" dirty="0" err="1"/>
              <a:t>психічного</a:t>
            </a:r>
            <a:r>
              <a:rPr lang="ru-RU" i="1" dirty="0"/>
              <a:t> й </a:t>
            </a:r>
            <a:r>
              <a:rPr lang="ru-RU" i="1" dirty="0" err="1"/>
              <a:t>соціального</a:t>
            </a:r>
            <a:r>
              <a:rPr lang="ru-RU" i="1" dirty="0"/>
              <a:t> </a:t>
            </a:r>
            <a:r>
              <a:rPr lang="ru-RU" i="1" dirty="0" err="1"/>
              <a:t>благополуччя</a:t>
            </a:r>
            <a:r>
              <a:rPr lang="ru-RU" i="1" dirty="0"/>
              <a:t>, а не просто </a:t>
            </a:r>
            <a:r>
              <a:rPr lang="ru-RU" i="1" dirty="0" err="1"/>
              <a:t>відсутність</a:t>
            </a:r>
            <a:r>
              <a:rPr lang="ru-RU" i="1" dirty="0"/>
              <a:t> </a:t>
            </a:r>
            <a:r>
              <a:rPr lang="ru-RU" i="1" dirty="0" err="1"/>
              <a:t>захворювань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стосуються</a:t>
            </a:r>
            <a:r>
              <a:rPr lang="ru-RU" i="1" dirty="0"/>
              <a:t> </a:t>
            </a:r>
            <a:r>
              <a:rPr lang="ru-RU" i="1" dirty="0" err="1"/>
              <a:t>репродуктивної</a:t>
            </a:r>
            <a:r>
              <a:rPr lang="ru-RU" i="1" dirty="0"/>
              <a:t> </a:t>
            </a:r>
            <a:r>
              <a:rPr lang="ru-RU" i="1" dirty="0" err="1"/>
              <a:t>системи</a:t>
            </a:r>
            <a:r>
              <a:rPr lang="ru-RU" i="1" dirty="0"/>
              <a:t>,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функцій</a:t>
            </a:r>
            <a:r>
              <a:rPr lang="ru-RU" i="1" dirty="0"/>
              <a:t> і </a:t>
            </a:r>
            <a:r>
              <a:rPr lang="ru-RU" i="1" dirty="0" err="1"/>
              <a:t>процесів</a:t>
            </a:r>
            <a:endParaRPr lang="uk-UA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-4501008" y="1303806"/>
          <a:ext cx="17353928" cy="54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79388" y="476250"/>
            <a:ext cx="8856662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/>
              <a:t>Репродуктивна медицина</a:t>
            </a:r>
            <a:r>
              <a:rPr lang="ru-RU" dirty="0"/>
              <a:t> —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галузь</a:t>
            </a:r>
            <a:r>
              <a:rPr lang="ru-RU" i="1" dirty="0"/>
              <a:t> </a:t>
            </a:r>
            <a:r>
              <a:rPr lang="ru-RU" i="1" dirty="0" err="1"/>
              <a:t>медицини</a:t>
            </a:r>
            <a:r>
              <a:rPr lang="ru-RU" i="1" dirty="0"/>
              <a:t>, яка </a:t>
            </a:r>
            <a:r>
              <a:rPr lang="ru-RU" i="1" dirty="0" err="1"/>
              <a:t>займається</a:t>
            </a:r>
            <a:r>
              <a:rPr lang="ru-RU" i="1" dirty="0"/>
              <a:t> </a:t>
            </a:r>
            <a:r>
              <a:rPr lang="ru-RU" i="1" dirty="0" err="1"/>
              <a:t>відновленням</a:t>
            </a:r>
            <a:r>
              <a:rPr lang="ru-RU" i="1" dirty="0"/>
              <a:t> репродуктивного </a:t>
            </a:r>
            <a:r>
              <a:rPr lang="ru-RU" i="1" dirty="0" err="1"/>
              <a:t>здоров’я</a:t>
            </a:r>
            <a:r>
              <a:rPr lang="ru-RU" i="1" dirty="0"/>
              <a:t> та </a:t>
            </a:r>
            <a:r>
              <a:rPr lang="ru-RU" i="1" dirty="0" err="1"/>
              <a:t>вирішенням</a:t>
            </a:r>
            <a:r>
              <a:rPr lang="ru-RU" i="1" dirty="0"/>
              <a:t> проблем </a:t>
            </a:r>
            <a:r>
              <a:rPr lang="ru-RU" i="1" dirty="0" err="1"/>
              <a:t>народження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 і </a:t>
            </a:r>
            <a:r>
              <a:rPr lang="ru-RU" i="1" dirty="0" err="1"/>
              <a:t>планування</a:t>
            </a:r>
            <a:r>
              <a:rPr lang="ru-RU" i="1" dirty="0"/>
              <a:t> </a:t>
            </a:r>
            <a:r>
              <a:rPr lang="ru-RU" i="1" dirty="0" err="1"/>
              <a:t>сім'ї</a:t>
            </a:r>
            <a:endParaRPr lang="uk-UA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5976938"/>
          </a:xfrm>
        </p:spPr>
        <p:txBody>
          <a:bodyPr/>
          <a:lstStyle/>
          <a:p>
            <a:pPr marL="109538" indent="0" algn="ctr" eaLnBrk="1" hangingPunct="1">
              <a:buFont typeface="Georgia" pitchFamily="18" charset="0"/>
              <a:buNone/>
            </a:pPr>
            <a:r>
              <a:rPr lang="uk-UA" sz="2400" b="1" smtClean="0">
                <a:solidFill>
                  <a:srgbClr val="002060"/>
                </a:solidFill>
              </a:rPr>
              <a:t>Екстракорпоральне запліднення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84248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492375"/>
            <a:ext cx="7056438" cy="1873250"/>
          </a:xfrm>
        </p:spPr>
        <p:txBody>
          <a:bodyPr anchor="t">
            <a:noAutofit/>
          </a:bodyPr>
          <a:lstStyle/>
          <a:p>
            <a:pPr algn="ctr" eaLnBrk="1" hangingPunct="1">
              <a:defRPr/>
            </a:pPr>
            <a:r>
              <a:rPr lang="uk-UA" sz="72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Репродуктивне здоров'я</a:t>
            </a:r>
            <a:endParaRPr lang="ru-RU" sz="7200" b="1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15888"/>
            <a:ext cx="3455988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554538"/>
            <a:ext cx="33131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250825" y="0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54000"/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Іноді в ході розмноження виникає не зовсім звична ситуація — у родині з'являються нащадки, генетично зовсім однакові.</a:t>
            </a:r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  <a:p>
            <a:pPr indent="254000"/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Це близнюки однакової статі, які мають однаковий набір генів. </a:t>
            </a:r>
          </a:p>
          <a:p>
            <a:pPr indent="254000"/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У цьому разі природа пожертвувала мінливістю, воліючи збільшити кількість нащадків.</a:t>
            </a:r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395288" y="1844675"/>
            <a:ext cx="87487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55588">
              <a:buFontTx/>
              <a:buChar char="•"/>
            </a:pPr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Збереження біологічних особливостей людини забезпечується за допомогою передачі генетичної інформації.</a:t>
            </a:r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  <a:p>
            <a:pPr indent="255588">
              <a:buFontTx/>
              <a:buChar char="•"/>
            </a:pPr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Успадкування соціальних особливостей пов'язане з передачею колективного досвіду, освоєнням культури, виробленої людством у ході соціального розвитку.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0" y="78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4716463" y="5949950"/>
            <a:ext cx="3770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Близнюки в родині —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це подвійна радість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і подвійні турботи</a:t>
            </a:r>
          </a:p>
        </p:txBody>
      </p:sp>
      <p:pic>
        <p:nvPicPr>
          <p:cNvPr id="1946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573463"/>
            <a:ext cx="244951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573463"/>
            <a:ext cx="2857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587692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Зазвичай близнюки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дуже дружні </a:t>
            </a:r>
          </a:p>
          <a:p>
            <a:pPr algn="ctr"/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й добре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розуміють одне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одного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323850" y="328613"/>
            <a:ext cx="84963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822325" algn="l"/>
              </a:tabLst>
            </a:pPr>
            <a:r>
              <a:rPr lang="uk-UA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Зверніть увагу!</a:t>
            </a:r>
          </a:p>
          <a:p>
            <a:pPr algn="ctr">
              <a:tabLst>
                <a:tab pos="822325" algn="l"/>
              </a:tabLst>
            </a:pPr>
            <a:r>
              <a:rPr lang="uk-UA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Залишення нащадків для кожної</a:t>
            </a: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822325" algn="l"/>
              </a:tabLst>
            </a:pPr>
            <a:r>
              <a:rPr lang="uk-UA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конкретної людини є не тільки біологічним, але й соціально-економічним завданням. Дитину необхідно не просто народити, але й виховати як особистість. Окрім того, згідно із Конституцією України, батьки зобов'язані утримувати своїх дітей до їхнього повноліття.</a:t>
            </a:r>
          </a:p>
        </p:txBody>
      </p:sp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4257675"/>
            <a:ext cx="345598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4463" y="2924175"/>
            <a:ext cx="331152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8550" y="3716338"/>
            <a:ext cx="158432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1258888" y="854075"/>
            <a:ext cx="610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Соціальне виховання людини починається в родині.</a:t>
            </a:r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5292725" y="5843588"/>
            <a:ext cx="3238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Дитина як особистість </a:t>
            </a:r>
          </a:p>
          <a:p>
            <a:pPr algn="ctr"/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виховується в сім'ї</a:t>
            </a: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2987675" y="238125"/>
            <a:ext cx="301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000000"/>
                </a:solidFill>
              </a:rPr>
              <a:t> </a:t>
            </a:r>
            <a:r>
              <a:rPr lang="uk-UA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Значення сім'ї</a:t>
            </a:r>
            <a:r>
              <a:rPr lang="uk-UA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611188" y="1725613"/>
            <a:ext cx="42481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Слово «сім'я» походить від кореня «сім», що означає «насінина</a:t>
            </a:r>
            <a:r>
              <a:rPr lang="uk-UA">
                <a:solidFill>
                  <a:srgbClr val="000000"/>
                </a:solidFill>
              </a:rPr>
              <a:t>»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 й «продовження роду», тобто народження й виховання дітей, що с основним призначенням створення сім'ї. Іноді це слово поділяють на «сім</a:t>
            </a:r>
            <a:r>
              <a:rPr lang="uk-UA">
                <a:solidFill>
                  <a:srgbClr val="000000"/>
                </a:solidFill>
              </a:rPr>
              <a:t>»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 та «я», вказуючи на те, що діти є продовженням своїх батьків. Сім'я відіграє величезну роль у житті як окремої особистості, так і всього суспільства, тому суспільство зацікавлене в міцній, духовно й морильно здоровій сім'ї.</a:t>
            </a:r>
          </a:p>
        </p:txBody>
      </p:sp>
      <p:pic>
        <p:nvPicPr>
          <p:cNvPr id="2150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268413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</TotalTime>
  <Words>426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Trebuchet MS</vt:lpstr>
      <vt:lpstr>Georgia</vt:lpstr>
      <vt:lpstr>Wingdings 2</vt:lpstr>
      <vt:lpstr>Calibri</vt:lpstr>
      <vt:lpstr>Times New Roman</vt:lpstr>
      <vt:lpstr>Городская</vt:lpstr>
      <vt:lpstr>Городская</vt:lpstr>
      <vt:lpstr>Городская</vt:lpstr>
      <vt:lpstr>Городская</vt:lpstr>
      <vt:lpstr>Особливості репродукції людини у зв'язку з її біосоціальною сутністю. Репродуктивне здоров я.</vt:lpstr>
      <vt:lpstr>Слайд 2</vt:lpstr>
      <vt:lpstr>Слайд 3</vt:lpstr>
      <vt:lpstr>Слайд 4</vt:lpstr>
      <vt:lpstr>Слайд 5</vt:lpstr>
      <vt:lpstr>Репродуктивне здоров'я</vt:lpstr>
      <vt:lpstr>Слайд 7</vt:lpstr>
      <vt:lpstr>Слайд 8</vt:lpstr>
      <vt:lpstr>Слайд 9</vt:lpstr>
      <vt:lpstr>Слайд 10</vt:lpstr>
      <vt:lpstr>Слайд 11</vt:lpstr>
      <vt:lpstr>Домашнє завдання: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репродукції людини у зв'язку з її біосоціальною сутністю</dc:title>
  <dc:creator>Павло Пантелеєнко</dc:creator>
  <cp:lastModifiedBy>Natali</cp:lastModifiedBy>
  <cp:revision>9</cp:revision>
  <dcterms:created xsi:type="dcterms:W3CDTF">2019-08-19T14:21:09Z</dcterms:created>
  <dcterms:modified xsi:type="dcterms:W3CDTF">2020-03-26T14:17:19Z</dcterms:modified>
</cp:coreProperties>
</file>