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5" r:id="rId4"/>
    <p:sldId id="279" r:id="rId5"/>
    <p:sldId id="280" r:id="rId6"/>
    <p:sldId id="263" r:id="rId7"/>
    <p:sldId id="281" r:id="rId8"/>
    <p:sldId id="282" r:id="rId9"/>
    <p:sldId id="289" r:id="rId10"/>
    <p:sldId id="283" r:id="rId11"/>
    <p:sldId id="286" r:id="rId12"/>
    <p:sldId id="287" r:id="rId13"/>
    <p:sldId id="291" r:id="rId14"/>
    <p:sldId id="290" r:id="rId15"/>
    <p:sldId id="284" r:id="rId16"/>
    <p:sldId id="272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1966 - 1970гг.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0789532572788322E-2"/>
                  <c:y val="-1.096583080738496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17,7%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delete val="1"/>
            </c:dLbl>
            <c:showVal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0.1770000000000001</c:v>
                </c:pt>
                <c:pt idx="1">
                  <c:v>0.82299999999999995</c:v>
                </c:pt>
              </c:numCache>
            </c:numRef>
          </c:val>
        </c:ser>
      </c:pie3DChart>
    </c:plotArea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1981-1984</a:t>
            </a:r>
            <a:r>
              <a:rPr lang="ru-RU" baseline="0" dirty="0" smtClean="0"/>
              <a:t> </a:t>
            </a:r>
            <a:r>
              <a:rPr lang="ru-RU" dirty="0" smtClean="0"/>
              <a:t>гг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1966 - 1970гг.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0789532572788322E-2"/>
                  <c:y val="-1.096583080738496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5,1%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delete val="1"/>
            </c:dLbl>
            <c:showVal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0.15100000000000011</c:v>
                </c:pt>
                <c:pt idx="1">
                  <c:v>0.84900000000000042</c:v>
                </c:pt>
              </c:numCache>
            </c:numRef>
          </c:val>
        </c:ser>
      </c:pie3DChart>
    </c:plotArea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52D70-EBDA-4C45-979A-B6BDE58BEA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0BCB7-C9D0-4781-BD5C-352E16509DF8}">
      <dgm:prSet phldrT="[Текст]" phldr="1"/>
      <dgm:spPr/>
      <dgm:t>
        <a:bodyPr/>
        <a:lstStyle/>
        <a:p>
          <a:endParaRPr lang="ru-RU" b="1" dirty="0"/>
        </a:p>
      </dgm:t>
    </dgm:pt>
    <dgm:pt modelId="{080739D0-E1D1-410D-B13E-E7AAEE3ED154}" type="parTrans" cxnId="{2AC1FEB0-F2E6-41D9-888F-5F8BA5262634}">
      <dgm:prSet/>
      <dgm:spPr/>
      <dgm:t>
        <a:bodyPr/>
        <a:lstStyle/>
        <a:p>
          <a:endParaRPr lang="ru-RU" b="1"/>
        </a:p>
      </dgm:t>
    </dgm:pt>
    <dgm:pt modelId="{CB814CB1-B054-4D97-A89B-9F7048C7C66A}" type="sibTrans" cxnId="{2AC1FEB0-F2E6-41D9-888F-5F8BA5262634}">
      <dgm:prSet/>
      <dgm:spPr/>
      <dgm:t>
        <a:bodyPr/>
        <a:lstStyle/>
        <a:p>
          <a:endParaRPr lang="ru-RU" b="1"/>
        </a:p>
      </dgm:t>
    </dgm:pt>
    <dgm:pt modelId="{B0B42527-4A89-4B3A-985E-FE9F595C17FA}">
      <dgm:prSet phldrT="[Текст]"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Урбанізація</a:t>
          </a:r>
          <a:endParaRPr lang="ru-RU" sz="1400" b="1" dirty="0">
            <a:solidFill>
              <a:srgbClr val="800000"/>
            </a:solidFill>
          </a:endParaRPr>
        </a:p>
      </dgm:t>
    </dgm:pt>
    <dgm:pt modelId="{CC1ABBAF-A024-47E9-B272-23AB03678D11}" type="parTrans" cxnId="{C34C230B-B29C-4017-AC78-3921FC1F1EDB}">
      <dgm:prSet/>
      <dgm:spPr/>
      <dgm:t>
        <a:bodyPr/>
        <a:lstStyle/>
        <a:p>
          <a:endParaRPr lang="ru-RU" b="1"/>
        </a:p>
      </dgm:t>
    </dgm:pt>
    <dgm:pt modelId="{1DD59D6E-34D8-45AA-8D93-055F8A3294E4}" type="sibTrans" cxnId="{C34C230B-B29C-4017-AC78-3921FC1F1EDB}">
      <dgm:prSet/>
      <dgm:spPr/>
      <dgm:t>
        <a:bodyPr/>
        <a:lstStyle/>
        <a:p>
          <a:endParaRPr lang="ru-RU" b="1"/>
        </a:p>
      </dgm:t>
    </dgm:pt>
    <dgm:pt modelId="{EB72E399-DA33-47F0-A80D-E16BE2DE6ABF}">
      <dgm:prSet phldrT="[Текст]" phldr="1"/>
      <dgm:spPr/>
      <dgm:t>
        <a:bodyPr/>
        <a:lstStyle/>
        <a:p>
          <a:endParaRPr lang="ru-RU" b="1" dirty="0"/>
        </a:p>
      </dgm:t>
    </dgm:pt>
    <dgm:pt modelId="{FA0BC43B-0036-4F0D-9989-2C9CB82968B4}" type="parTrans" cxnId="{663D81A5-FF27-43E0-9436-F6D6AB164256}">
      <dgm:prSet/>
      <dgm:spPr/>
      <dgm:t>
        <a:bodyPr/>
        <a:lstStyle/>
        <a:p>
          <a:endParaRPr lang="ru-RU" b="1"/>
        </a:p>
      </dgm:t>
    </dgm:pt>
    <dgm:pt modelId="{33270125-294E-4EE7-875F-01C49F7ACCDD}" type="sibTrans" cxnId="{663D81A5-FF27-43E0-9436-F6D6AB164256}">
      <dgm:prSet/>
      <dgm:spPr/>
      <dgm:t>
        <a:bodyPr/>
        <a:lstStyle/>
        <a:p>
          <a:endParaRPr lang="ru-RU" b="1"/>
        </a:p>
      </dgm:t>
    </dgm:pt>
    <dgm:pt modelId="{B71BBC4E-BC5D-4B11-BF1B-A76E34CA21A0}">
      <dgm:prSet phldrT="[Текст]"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Катастрофічна екологічна ситуація</a:t>
          </a:r>
          <a:endParaRPr lang="ru-RU" sz="1400" b="1" dirty="0">
            <a:solidFill>
              <a:srgbClr val="800000"/>
            </a:solidFill>
          </a:endParaRPr>
        </a:p>
      </dgm:t>
    </dgm:pt>
    <dgm:pt modelId="{F123ABC3-3F5D-4B17-B9F6-C3338655A810}" type="parTrans" cxnId="{5441652F-8EA6-4639-A6C0-63E5432B179C}">
      <dgm:prSet/>
      <dgm:spPr/>
      <dgm:t>
        <a:bodyPr/>
        <a:lstStyle/>
        <a:p>
          <a:endParaRPr lang="ru-RU" b="1"/>
        </a:p>
      </dgm:t>
    </dgm:pt>
    <dgm:pt modelId="{298F04EB-33D3-4BF4-A447-89B6B5768EF0}" type="sibTrans" cxnId="{5441652F-8EA6-4639-A6C0-63E5432B179C}">
      <dgm:prSet/>
      <dgm:spPr/>
      <dgm:t>
        <a:bodyPr/>
        <a:lstStyle/>
        <a:p>
          <a:endParaRPr lang="ru-RU" b="1"/>
        </a:p>
      </dgm:t>
    </dgm:pt>
    <dgm:pt modelId="{EEB0EC32-1543-42B4-A4EE-973F46D4AA2D}">
      <dgm:prSet phldrT="[Текст]" phldr="1"/>
      <dgm:spPr/>
      <dgm:t>
        <a:bodyPr/>
        <a:lstStyle/>
        <a:p>
          <a:endParaRPr lang="ru-RU" b="1" dirty="0"/>
        </a:p>
      </dgm:t>
    </dgm:pt>
    <dgm:pt modelId="{4C87C5AD-4B80-4C17-896C-A92B29CA03D4}" type="parTrans" cxnId="{AC83E2A9-A651-40A5-BE10-60736473E941}">
      <dgm:prSet/>
      <dgm:spPr/>
      <dgm:t>
        <a:bodyPr/>
        <a:lstStyle/>
        <a:p>
          <a:endParaRPr lang="ru-RU" b="1"/>
        </a:p>
      </dgm:t>
    </dgm:pt>
    <dgm:pt modelId="{BAA5B98E-C995-483E-BD88-044E8A1BAC9F}" type="sibTrans" cxnId="{AC83E2A9-A651-40A5-BE10-60736473E941}">
      <dgm:prSet/>
      <dgm:spPr/>
      <dgm:t>
        <a:bodyPr/>
        <a:lstStyle/>
        <a:p>
          <a:endParaRPr lang="ru-RU" b="1"/>
        </a:p>
      </dgm:t>
    </dgm:pt>
    <dgm:pt modelId="{6B9F5422-98D9-4A28-A5A8-AE12F0E5A84B}">
      <dgm:prSet phldrT="[Текст]"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Житлова проблема</a:t>
          </a:r>
          <a:endParaRPr lang="ru-RU" sz="1400" b="1" dirty="0">
            <a:solidFill>
              <a:srgbClr val="800000"/>
            </a:solidFill>
          </a:endParaRPr>
        </a:p>
      </dgm:t>
    </dgm:pt>
    <dgm:pt modelId="{81407C03-1C8F-4689-AFB0-E3D582430E8F}" type="parTrans" cxnId="{B6E04CD6-927D-4153-BD26-B22B7E8017EE}">
      <dgm:prSet/>
      <dgm:spPr/>
      <dgm:t>
        <a:bodyPr/>
        <a:lstStyle/>
        <a:p>
          <a:endParaRPr lang="ru-RU" b="1"/>
        </a:p>
      </dgm:t>
    </dgm:pt>
    <dgm:pt modelId="{1FD63F22-515D-451A-BED1-BC6ACFCFD19D}" type="sibTrans" cxnId="{B6E04CD6-927D-4153-BD26-B22B7E8017EE}">
      <dgm:prSet/>
      <dgm:spPr/>
      <dgm:t>
        <a:bodyPr/>
        <a:lstStyle/>
        <a:p>
          <a:endParaRPr lang="ru-RU" b="1"/>
        </a:p>
      </dgm:t>
    </dgm:pt>
    <dgm:pt modelId="{ABF11AD8-1150-4032-A49E-3905F16BB4CE}">
      <dgm:prSet/>
      <dgm:spPr/>
      <dgm:t>
        <a:bodyPr/>
        <a:lstStyle/>
        <a:p>
          <a:endParaRPr lang="ru-RU" b="1" dirty="0"/>
        </a:p>
      </dgm:t>
    </dgm:pt>
    <dgm:pt modelId="{3C0BD24C-F095-40C4-8A37-621CDD56E091}" type="parTrans" cxnId="{2ADCD378-98FF-46F5-9953-94F1F77D13EC}">
      <dgm:prSet/>
      <dgm:spPr/>
      <dgm:t>
        <a:bodyPr/>
        <a:lstStyle/>
        <a:p>
          <a:endParaRPr lang="ru-RU" b="1"/>
        </a:p>
      </dgm:t>
    </dgm:pt>
    <dgm:pt modelId="{BC82472B-1394-41FA-9726-43CFDE17ABA8}" type="sibTrans" cxnId="{2ADCD378-98FF-46F5-9953-94F1F77D13EC}">
      <dgm:prSet/>
      <dgm:spPr/>
      <dgm:t>
        <a:bodyPr/>
        <a:lstStyle/>
        <a:p>
          <a:endParaRPr lang="ru-RU" b="1"/>
        </a:p>
      </dgm:t>
    </dgm:pt>
    <dgm:pt modelId="{2DC28ED1-340B-4FEA-8367-6418FB58E11D}">
      <dgm:prSet/>
      <dgm:spPr/>
      <dgm:t>
        <a:bodyPr/>
        <a:lstStyle/>
        <a:p>
          <a:endParaRPr lang="ru-RU" b="1" dirty="0"/>
        </a:p>
      </dgm:t>
    </dgm:pt>
    <dgm:pt modelId="{0C128D7B-63C4-4329-BF84-91EECC38F9BF}" type="parTrans" cxnId="{EDE3E163-8EE6-4D63-93AB-8D39E8B5C0F0}">
      <dgm:prSet/>
      <dgm:spPr/>
      <dgm:t>
        <a:bodyPr/>
        <a:lstStyle/>
        <a:p>
          <a:endParaRPr lang="ru-RU" b="1"/>
        </a:p>
      </dgm:t>
    </dgm:pt>
    <dgm:pt modelId="{3269CCB6-0785-4342-BBD9-C5427E2142F0}" type="sibTrans" cxnId="{EDE3E163-8EE6-4D63-93AB-8D39E8B5C0F0}">
      <dgm:prSet/>
      <dgm:spPr/>
      <dgm:t>
        <a:bodyPr/>
        <a:lstStyle/>
        <a:p>
          <a:endParaRPr lang="ru-RU" b="1"/>
        </a:p>
      </dgm:t>
    </dgm:pt>
    <dgm:pt modelId="{920B4266-BD2A-4915-9F58-9AC9A87CF05A}">
      <dgm:prSet/>
      <dgm:spPr/>
      <dgm:t>
        <a:bodyPr/>
        <a:lstStyle/>
        <a:p>
          <a:endParaRPr lang="ru-RU" b="1" dirty="0"/>
        </a:p>
      </dgm:t>
    </dgm:pt>
    <dgm:pt modelId="{9E48BDF9-40CA-4619-9CCC-5A20EB082527}" type="parTrans" cxnId="{C034606F-9569-4679-B488-9E23C1A0E67C}">
      <dgm:prSet/>
      <dgm:spPr/>
      <dgm:t>
        <a:bodyPr/>
        <a:lstStyle/>
        <a:p>
          <a:endParaRPr lang="ru-RU" b="1"/>
        </a:p>
      </dgm:t>
    </dgm:pt>
    <dgm:pt modelId="{CF5D1777-3270-4B78-ADB8-8BFAD56D801D}" type="sibTrans" cxnId="{C034606F-9569-4679-B488-9E23C1A0E67C}">
      <dgm:prSet/>
      <dgm:spPr/>
      <dgm:t>
        <a:bodyPr/>
        <a:lstStyle/>
        <a:p>
          <a:endParaRPr lang="ru-RU" b="1"/>
        </a:p>
      </dgm:t>
    </dgm:pt>
    <dgm:pt modelId="{1D6276CD-0095-4AEA-AFF2-148B6ABFC6D1}">
      <dgm:prSet/>
      <dgm:spPr/>
      <dgm:t>
        <a:bodyPr/>
        <a:lstStyle/>
        <a:p>
          <a:endParaRPr lang="ru-RU" b="1" dirty="0"/>
        </a:p>
      </dgm:t>
    </dgm:pt>
    <dgm:pt modelId="{5B6224EE-A749-435A-AB03-BDEB9D6749EC}" type="parTrans" cxnId="{580231A5-E367-46B0-BA76-CC09E38C5202}">
      <dgm:prSet/>
      <dgm:spPr/>
      <dgm:t>
        <a:bodyPr/>
        <a:lstStyle/>
        <a:p>
          <a:endParaRPr lang="ru-RU" b="1"/>
        </a:p>
      </dgm:t>
    </dgm:pt>
    <dgm:pt modelId="{09CFEF5C-2944-4AC6-9394-8F7E2E40D249}" type="sibTrans" cxnId="{580231A5-E367-46B0-BA76-CC09E38C5202}">
      <dgm:prSet/>
      <dgm:spPr/>
      <dgm:t>
        <a:bodyPr/>
        <a:lstStyle/>
        <a:p>
          <a:endParaRPr lang="ru-RU" b="1"/>
        </a:p>
      </dgm:t>
    </dgm:pt>
    <dgm:pt modelId="{00CEFAE7-8D0E-47C5-BEFC-57E4B90B7699}">
      <dgm:prSet/>
      <dgm:spPr/>
      <dgm:t>
        <a:bodyPr/>
        <a:lstStyle/>
        <a:p>
          <a:endParaRPr lang="ru-RU" b="1" dirty="0"/>
        </a:p>
      </dgm:t>
    </dgm:pt>
    <dgm:pt modelId="{BEA60BA1-87D9-4C6C-AE80-5D64FAB39AF1}" type="parTrans" cxnId="{F9B4E24A-6E83-4ADC-AE60-51F189FD600C}">
      <dgm:prSet/>
      <dgm:spPr/>
      <dgm:t>
        <a:bodyPr/>
        <a:lstStyle/>
        <a:p>
          <a:endParaRPr lang="ru-RU" b="1"/>
        </a:p>
      </dgm:t>
    </dgm:pt>
    <dgm:pt modelId="{441C9385-45AC-449E-A288-B58A717C373D}" type="sibTrans" cxnId="{F9B4E24A-6E83-4ADC-AE60-51F189FD600C}">
      <dgm:prSet/>
      <dgm:spPr/>
      <dgm:t>
        <a:bodyPr/>
        <a:lstStyle/>
        <a:p>
          <a:endParaRPr lang="ru-RU" b="1"/>
        </a:p>
      </dgm:t>
    </dgm:pt>
    <dgm:pt modelId="{3BD7855F-EA20-4029-8AD9-2C1861FFB48A}">
      <dgm:prSet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Міграційні процеси (відтік єврейського населення за кордон)</a:t>
          </a:r>
          <a:endParaRPr lang="ru-RU" sz="1400" b="1" dirty="0">
            <a:solidFill>
              <a:srgbClr val="800000"/>
            </a:solidFill>
          </a:endParaRPr>
        </a:p>
      </dgm:t>
    </dgm:pt>
    <dgm:pt modelId="{004DE1B8-F421-42C8-AC1A-D3685E9EAA8E}" type="parTrans" cxnId="{ACB7550A-1ABC-4FA9-8531-7BD99191D982}">
      <dgm:prSet/>
      <dgm:spPr/>
      <dgm:t>
        <a:bodyPr/>
        <a:lstStyle/>
        <a:p>
          <a:endParaRPr lang="ru-RU" b="1"/>
        </a:p>
      </dgm:t>
    </dgm:pt>
    <dgm:pt modelId="{1AF1D759-1434-4F0D-9FD1-0F2909D67D6E}" type="sibTrans" cxnId="{ACB7550A-1ABC-4FA9-8531-7BD99191D982}">
      <dgm:prSet/>
      <dgm:spPr/>
      <dgm:t>
        <a:bodyPr/>
        <a:lstStyle/>
        <a:p>
          <a:endParaRPr lang="ru-RU" b="1"/>
        </a:p>
      </dgm:t>
    </dgm:pt>
    <dgm:pt modelId="{47290BF1-B319-4FAB-AC5F-E7A941E4EB24}">
      <dgm:prSet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Зайнятість жінки в суспільному виробництві</a:t>
          </a:r>
          <a:endParaRPr lang="ru-RU" sz="1400" b="1" dirty="0">
            <a:solidFill>
              <a:srgbClr val="800000"/>
            </a:solidFill>
          </a:endParaRPr>
        </a:p>
      </dgm:t>
    </dgm:pt>
    <dgm:pt modelId="{11F22B4B-D271-4B61-9D15-B4B7B8B625D7}" type="parTrans" cxnId="{ADC11B54-6DF0-4023-96ED-E603F6F47278}">
      <dgm:prSet/>
      <dgm:spPr/>
      <dgm:t>
        <a:bodyPr/>
        <a:lstStyle/>
        <a:p>
          <a:endParaRPr lang="ru-RU" b="1"/>
        </a:p>
      </dgm:t>
    </dgm:pt>
    <dgm:pt modelId="{40DA41C5-EACF-4FB8-BA7A-E5E92CBA172B}" type="sibTrans" cxnId="{ADC11B54-6DF0-4023-96ED-E603F6F47278}">
      <dgm:prSet/>
      <dgm:spPr/>
      <dgm:t>
        <a:bodyPr/>
        <a:lstStyle/>
        <a:p>
          <a:endParaRPr lang="ru-RU" b="1"/>
        </a:p>
      </dgm:t>
    </dgm:pt>
    <dgm:pt modelId="{5C19D4BE-6B49-4D20-BE0F-C69AC9B8C30E}">
      <dgm:prSet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Висока дитяча смертність </a:t>
          </a:r>
          <a:endParaRPr lang="ru-RU" sz="1400" b="1" dirty="0">
            <a:solidFill>
              <a:srgbClr val="800000"/>
            </a:solidFill>
          </a:endParaRPr>
        </a:p>
      </dgm:t>
    </dgm:pt>
    <dgm:pt modelId="{3035B436-770E-4F19-9C08-C10EEDAB6331}" type="parTrans" cxnId="{F84D550F-38C8-4308-9BE4-C44D1E129185}">
      <dgm:prSet/>
      <dgm:spPr/>
      <dgm:t>
        <a:bodyPr/>
        <a:lstStyle/>
        <a:p>
          <a:endParaRPr lang="ru-RU" b="1"/>
        </a:p>
      </dgm:t>
    </dgm:pt>
    <dgm:pt modelId="{0044464A-0841-461E-910D-1E72E4383EE1}" type="sibTrans" cxnId="{F84D550F-38C8-4308-9BE4-C44D1E129185}">
      <dgm:prSet/>
      <dgm:spPr/>
      <dgm:t>
        <a:bodyPr/>
        <a:lstStyle/>
        <a:p>
          <a:endParaRPr lang="ru-RU" b="1"/>
        </a:p>
      </dgm:t>
    </dgm:pt>
    <dgm:pt modelId="{77A25574-CD81-449A-8FA5-0886F38B2A9C}">
      <dgm:prSet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Поширення алкоголізму</a:t>
          </a:r>
          <a:endParaRPr lang="ru-RU" sz="1400" b="1" dirty="0">
            <a:solidFill>
              <a:srgbClr val="800000"/>
            </a:solidFill>
          </a:endParaRPr>
        </a:p>
      </dgm:t>
    </dgm:pt>
    <dgm:pt modelId="{62D55FA5-20BE-43F2-88D1-96B90032D169}" type="parTrans" cxnId="{0072394C-B380-422A-BA5D-B781676AF16A}">
      <dgm:prSet/>
      <dgm:spPr/>
      <dgm:t>
        <a:bodyPr/>
        <a:lstStyle/>
        <a:p>
          <a:endParaRPr lang="ru-RU" b="1"/>
        </a:p>
      </dgm:t>
    </dgm:pt>
    <dgm:pt modelId="{E5C0D956-C880-493A-BCC2-70CBFDBD2030}" type="sibTrans" cxnId="{0072394C-B380-422A-BA5D-B781676AF16A}">
      <dgm:prSet/>
      <dgm:spPr/>
      <dgm:t>
        <a:bodyPr/>
        <a:lstStyle/>
        <a:p>
          <a:endParaRPr lang="ru-RU" b="1"/>
        </a:p>
      </dgm:t>
    </dgm:pt>
    <dgm:pt modelId="{23925F0E-60BD-431C-B885-ECEEFD7C0926}">
      <dgm:prSet custT="1"/>
      <dgm:spPr/>
      <dgm:t>
        <a:bodyPr/>
        <a:lstStyle/>
        <a:p>
          <a:r>
            <a:rPr lang="uk-UA" sz="1400" b="1" dirty="0">
              <a:solidFill>
                <a:srgbClr val="800000"/>
              </a:solidFill>
            </a:rPr>
            <a:t>Низький рівень медичного обслуговування</a:t>
          </a:r>
          <a:endParaRPr lang="ru-RU" sz="1400" b="1" dirty="0">
            <a:solidFill>
              <a:srgbClr val="800000"/>
            </a:solidFill>
          </a:endParaRPr>
        </a:p>
      </dgm:t>
    </dgm:pt>
    <dgm:pt modelId="{0FAE0B20-9D22-4CD8-B440-C1F7BE0D026D}" type="parTrans" cxnId="{1210ABDC-EFA4-4780-ACBE-C64B9029CAF1}">
      <dgm:prSet/>
      <dgm:spPr/>
      <dgm:t>
        <a:bodyPr/>
        <a:lstStyle/>
        <a:p>
          <a:endParaRPr lang="ru-RU" b="1"/>
        </a:p>
      </dgm:t>
    </dgm:pt>
    <dgm:pt modelId="{2310E0AB-E624-49F0-9740-1B052CD066C6}" type="sibTrans" cxnId="{1210ABDC-EFA4-4780-ACBE-C64B9029CAF1}">
      <dgm:prSet/>
      <dgm:spPr/>
      <dgm:t>
        <a:bodyPr/>
        <a:lstStyle/>
        <a:p>
          <a:endParaRPr lang="ru-RU" b="1"/>
        </a:p>
      </dgm:t>
    </dgm:pt>
    <dgm:pt modelId="{C622BAF0-2B27-4E3C-8D5B-01548BE8D90A}" type="pres">
      <dgm:prSet presAssocID="{69E52D70-EBDA-4C45-979A-B6BDE58BE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6CCDE-E44E-48AA-957D-7B67466D6204}" type="pres">
      <dgm:prSet presAssocID="{D0A0BCB7-C9D0-4781-BD5C-352E16509DF8}" presName="composite" presStyleCnt="0"/>
      <dgm:spPr/>
    </dgm:pt>
    <dgm:pt modelId="{DCAE2DE7-E21C-4DF6-93F2-980A479B600E}" type="pres">
      <dgm:prSet presAssocID="{D0A0BCB7-C9D0-4781-BD5C-352E16509DF8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4EB9E-146C-459B-92AE-F18F182A97F6}" type="pres">
      <dgm:prSet presAssocID="{D0A0BCB7-C9D0-4781-BD5C-352E16509DF8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0B6E0-3FBB-4CDB-8D9E-1850385E47EE}" type="pres">
      <dgm:prSet presAssocID="{CB814CB1-B054-4D97-A89B-9F7048C7C66A}" presName="sp" presStyleCnt="0"/>
      <dgm:spPr/>
    </dgm:pt>
    <dgm:pt modelId="{07A9CC64-75E5-4CB4-AFDC-0833630E92E0}" type="pres">
      <dgm:prSet presAssocID="{EB72E399-DA33-47F0-A80D-E16BE2DE6ABF}" presName="composite" presStyleCnt="0"/>
      <dgm:spPr/>
    </dgm:pt>
    <dgm:pt modelId="{44DC0AB0-0567-432C-BD27-3CEB3EBA72D4}" type="pres">
      <dgm:prSet presAssocID="{EB72E399-DA33-47F0-A80D-E16BE2DE6ABF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6E72-D53D-477E-9085-DD05F082E89E}" type="pres">
      <dgm:prSet presAssocID="{EB72E399-DA33-47F0-A80D-E16BE2DE6ABF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864A0-B896-4EA3-AAA3-3CB4857A3EFE}" type="pres">
      <dgm:prSet presAssocID="{33270125-294E-4EE7-875F-01C49F7ACCDD}" presName="sp" presStyleCnt="0"/>
      <dgm:spPr/>
    </dgm:pt>
    <dgm:pt modelId="{5691A39A-EDCA-4424-BDA0-C5EE5AD6259E}" type="pres">
      <dgm:prSet presAssocID="{EEB0EC32-1543-42B4-A4EE-973F46D4AA2D}" presName="composite" presStyleCnt="0"/>
      <dgm:spPr/>
    </dgm:pt>
    <dgm:pt modelId="{EBB77CF8-8DF0-4A53-B2A1-FF168E3258A0}" type="pres">
      <dgm:prSet presAssocID="{EEB0EC32-1543-42B4-A4EE-973F46D4AA2D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FAC43-D5DB-42CE-A9B9-86DD093B3131}" type="pres">
      <dgm:prSet presAssocID="{EEB0EC32-1543-42B4-A4EE-973F46D4AA2D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B05AC-F900-440D-BC75-F58CE66E549B}" type="pres">
      <dgm:prSet presAssocID="{BAA5B98E-C995-483E-BD88-044E8A1BAC9F}" presName="sp" presStyleCnt="0"/>
      <dgm:spPr/>
    </dgm:pt>
    <dgm:pt modelId="{B453A2B2-E808-4A12-B8EA-649C83A1DAB9}" type="pres">
      <dgm:prSet presAssocID="{ABF11AD8-1150-4032-A49E-3905F16BB4CE}" presName="composite" presStyleCnt="0"/>
      <dgm:spPr/>
    </dgm:pt>
    <dgm:pt modelId="{5CFFFBDA-66C9-42A3-93B8-E371A8086866}" type="pres">
      <dgm:prSet presAssocID="{ABF11AD8-1150-4032-A49E-3905F16BB4C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F202-69D1-46BB-9731-754D994CB8B8}" type="pres">
      <dgm:prSet presAssocID="{ABF11AD8-1150-4032-A49E-3905F16BB4CE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53E71-4DC0-467C-A32C-2A9F006418AE}" type="pres">
      <dgm:prSet presAssocID="{BC82472B-1394-41FA-9726-43CFDE17ABA8}" presName="sp" presStyleCnt="0"/>
      <dgm:spPr/>
    </dgm:pt>
    <dgm:pt modelId="{BA77D0B4-F195-4BC9-9B8E-DFB67AE75D79}" type="pres">
      <dgm:prSet presAssocID="{2DC28ED1-340B-4FEA-8367-6418FB58E11D}" presName="composite" presStyleCnt="0"/>
      <dgm:spPr/>
    </dgm:pt>
    <dgm:pt modelId="{B7FF86D4-4379-4268-80B1-8F12EAFB6188}" type="pres">
      <dgm:prSet presAssocID="{2DC28ED1-340B-4FEA-8367-6418FB58E11D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4DC04-3A81-4121-8F39-E251D20939CE}" type="pres">
      <dgm:prSet presAssocID="{2DC28ED1-340B-4FEA-8367-6418FB58E11D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7BF0A-A86B-4254-B16C-49655CECDE9F}" type="pres">
      <dgm:prSet presAssocID="{3269CCB6-0785-4342-BBD9-C5427E2142F0}" presName="sp" presStyleCnt="0"/>
      <dgm:spPr/>
    </dgm:pt>
    <dgm:pt modelId="{A43155AF-A07D-4EAE-87BD-FB235D181831}" type="pres">
      <dgm:prSet presAssocID="{920B4266-BD2A-4915-9F58-9AC9A87CF05A}" presName="composite" presStyleCnt="0"/>
      <dgm:spPr/>
    </dgm:pt>
    <dgm:pt modelId="{C7FB4AD7-8E61-4A37-AEE7-FEA6811D64AD}" type="pres">
      <dgm:prSet presAssocID="{920B4266-BD2A-4915-9F58-9AC9A87CF05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AB400-8D50-41B4-8ECE-FE408AAA0F2E}" type="pres">
      <dgm:prSet presAssocID="{920B4266-BD2A-4915-9F58-9AC9A87CF05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D2A2-A682-4F9B-8EFD-96019A1268DF}" type="pres">
      <dgm:prSet presAssocID="{CF5D1777-3270-4B78-ADB8-8BFAD56D801D}" presName="sp" presStyleCnt="0"/>
      <dgm:spPr/>
    </dgm:pt>
    <dgm:pt modelId="{745EDC3A-63F6-4046-95BA-034F5BE18978}" type="pres">
      <dgm:prSet presAssocID="{1D6276CD-0095-4AEA-AFF2-148B6ABFC6D1}" presName="composite" presStyleCnt="0"/>
      <dgm:spPr/>
    </dgm:pt>
    <dgm:pt modelId="{8E829661-FC60-48C3-ADFE-44ECF5A258B0}" type="pres">
      <dgm:prSet presAssocID="{1D6276CD-0095-4AEA-AFF2-148B6ABFC6D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BFE12-F2D5-45A2-86A7-FA002FD1EF15}" type="pres">
      <dgm:prSet presAssocID="{1D6276CD-0095-4AEA-AFF2-148B6ABFC6D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FE8E-1B89-4004-81F5-6D3DA5F004AA}" type="pres">
      <dgm:prSet presAssocID="{09CFEF5C-2944-4AC6-9394-8F7E2E40D249}" presName="sp" presStyleCnt="0"/>
      <dgm:spPr/>
    </dgm:pt>
    <dgm:pt modelId="{86E4D889-83B3-46D4-B680-9726EE2588AC}" type="pres">
      <dgm:prSet presAssocID="{00CEFAE7-8D0E-47C5-BEFC-57E4B90B7699}" presName="composite" presStyleCnt="0"/>
      <dgm:spPr/>
    </dgm:pt>
    <dgm:pt modelId="{48CB4182-7D26-4FE4-957C-81E41C8140A6}" type="pres">
      <dgm:prSet presAssocID="{00CEFAE7-8D0E-47C5-BEFC-57E4B90B7699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BD134-A2DB-4D65-BB3D-DE59D114803A}" type="pres">
      <dgm:prSet presAssocID="{00CEFAE7-8D0E-47C5-BEFC-57E4B90B7699}" presName="descendantText" presStyleLbl="alignAcc1" presStyleIdx="7" presStyleCnt="8" custLinFactNeighborY="9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04CD6-927D-4153-BD26-B22B7E8017EE}" srcId="{EEB0EC32-1543-42B4-A4EE-973F46D4AA2D}" destId="{6B9F5422-98D9-4A28-A5A8-AE12F0E5A84B}" srcOrd="0" destOrd="0" parTransId="{81407C03-1C8F-4689-AFB0-E3D582430E8F}" sibTransId="{1FD63F22-515D-451A-BED1-BC6ACFCFD19D}"/>
    <dgm:cxn modelId="{2ADCD378-98FF-46F5-9953-94F1F77D13EC}" srcId="{69E52D70-EBDA-4C45-979A-B6BDE58BEAA7}" destId="{ABF11AD8-1150-4032-A49E-3905F16BB4CE}" srcOrd="3" destOrd="0" parTransId="{3C0BD24C-F095-40C4-8A37-621CDD56E091}" sibTransId="{BC82472B-1394-41FA-9726-43CFDE17ABA8}"/>
    <dgm:cxn modelId="{9D3683C7-AC03-4D9F-91EC-3ED30A6B8A44}" type="presOf" srcId="{ABF11AD8-1150-4032-A49E-3905F16BB4CE}" destId="{5CFFFBDA-66C9-42A3-93B8-E371A8086866}" srcOrd="0" destOrd="0" presId="urn:microsoft.com/office/officeart/2005/8/layout/chevron2"/>
    <dgm:cxn modelId="{3CECF3B5-EF56-4AE5-886B-5CF4BDCD9C85}" type="presOf" srcId="{1D6276CD-0095-4AEA-AFF2-148B6ABFC6D1}" destId="{8E829661-FC60-48C3-ADFE-44ECF5A258B0}" srcOrd="0" destOrd="0" presId="urn:microsoft.com/office/officeart/2005/8/layout/chevron2"/>
    <dgm:cxn modelId="{8304CDA4-3214-4281-87D3-154F2C507CFF}" type="presOf" srcId="{00CEFAE7-8D0E-47C5-BEFC-57E4B90B7699}" destId="{48CB4182-7D26-4FE4-957C-81E41C8140A6}" srcOrd="0" destOrd="0" presId="urn:microsoft.com/office/officeart/2005/8/layout/chevron2"/>
    <dgm:cxn modelId="{E398937D-4CB3-4684-B2FD-E438A7AAC5D3}" type="presOf" srcId="{B0B42527-4A89-4B3A-985E-FE9F595C17FA}" destId="{CAE4EB9E-146C-459B-92AE-F18F182A97F6}" srcOrd="0" destOrd="0" presId="urn:microsoft.com/office/officeart/2005/8/layout/chevron2"/>
    <dgm:cxn modelId="{580231A5-E367-46B0-BA76-CC09E38C5202}" srcId="{69E52D70-EBDA-4C45-979A-B6BDE58BEAA7}" destId="{1D6276CD-0095-4AEA-AFF2-148B6ABFC6D1}" srcOrd="6" destOrd="0" parTransId="{5B6224EE-A749-435A-AB03-BDEB9D6749EC}" sibTransId="{09CFEF5C-2944-4AC6-9394-8F7E2E40D249}"/>
    <dgm:cxn modelId="{C91B3B6F-57C4-4B4F-9253-1C4B139C1A2D}" type="presOf" srcId="{5C19D4BE-6B49-4D20-BE0F-C69AC9B8C30E}" destId="{72CAB400-8D50-41B4-8ECE-FE408AAA0F2E}" srcOrd="0" destOrd="0" presId="urn:microsoft.com/office/officeart/2005/8/layout/chevron2"/>
    <dgm:cxn modelId="{24E3C665-77B7-4515-9726-9D83EB33E834}" type="presOf" srcId="{47290BF1-B319-4FAB-AC5F-E7A941E4EB24}" destId="{30B4DC04-3A81-4121-8F39-E251D20939CE}" srcOrd="0" destOrd="0" presId="urn:microsoft.com/office/officeart/2005/8/layout/chevron2"/>
    <dgm:cxn modelId="{DE999BD7-0E12-49E4-8541-2868D792D84F}" type="presOf" srcId="{3BD7855F-EA20-4029-8AD9-2C1861FFB48A}" destId="{FD35F202-69D1-46BB-9731-754D994CB8B8}" srcOrd="0" destOrd="0" presId="urn:microsoft.com/office/officeart/2005/8/layout/chevron2"/>
    <dgm:cxn modelId="{12A212F2-F8AC-4BE1-AE1C-0B44B875D65F}" type="presOf" srcId="{B71BBC4E-BC5D-4B11-BF1B-A76E34CA21A0}" destId="{C0BC6E72-D53D-477E-9085-DD05F082E89E}" srcOrd="0" destOrd="0" presId="urn:microsoft.com/office/officeart/2005/8/layout/chevron2"/>
    <dgm:cxn modelId="{F84D550F-38C8-4308-9BE4-C44D1E129185}" srcId="{920B4266-BD2A-4915-9F58-9AC9A87CF05A}" destId="{5C19D4BE-6B49-4D20-BE0F-C69AC9B8C30E}" srcOrd="0" destOrd="0" parTransId="{3035B436-770E-4F19-9C08-C10EEDAB6331}" sibTransId="{0044464A-0841-461E-910D-1E72E4383EE1}"/>
    <dgm:cxn modelId="{178D2FDD-04F8-41FF-851E-D15C310D6DD3}" type="presOf" srcId="{23925F0E-60BD-431C-B885-ECEEFD7C0926}" destId="{C2DBD134-A2DB-4D65-BB3D-DE59D114803A}" srcOrd="0" destOrd="0" presId="urn:microsoft.com/office/officeart/2005/8/layout/chevron2"/>
    <dgm:cxn modelId="{2AC1FEB0-F2E6-41D9-888F-5F8BA5262634}" srcId="{69E52D70-EBDA-4C45-979A-B6BDE58BEAA7}" destId="{D0A0BCB7-C9D0-4781-BD5C-352E16509DF8}" srcOrd="0" destOrd="0" parTransId="{080739D0-E1D1-410D-B13E-E7AAEE3ED154}" sibTransId="{CB814CB1-B054-4D97-A89B-9F7048C7C66A}"/>
    <dgm:cxn modelId="{E6563D89-B2A0-4D84-98E2-51A7B041AA70}" type="presOf" srcId="{EEB0EC32-1543-42B4-A4EE-973F46D4AA2D}" destId="{EBB77CF8-8DF0-4A53-B2A1-FF168E3258A0}" srcOrd="0" destOrd="0" presId="urn:microsoft.com/office/officeart/2005/8/layout/chevron2"/>
    <dgm:cxn modelId="{35A29422-8D9D-4C86-ABEC-7A30B8BFE60B}" type="presOf" srcId="{2DC28ED1-340B-4FEA-8367-6418FB58E11D}" destId="{B7FF86D4-4379-4268-80B1-8F12EAFB6188}" srcOrd="0" destOrd="0" presId="urn:microsoft.com/office/officeart/2005/8/layout/chevron2"/>
    <dgm:cxn modelId="{0072394C-B380-422A-BA5D-B781676AF16A}" srcId="{1D6276CD-0095-4AEA-AFF2-148B6ABFC6D1}" destId="{77A25574-CD81-449A-8FA5-0886F38B2A9C}" srcOrd="0" destOrd="0" parTransId="{62D55FA5-20BE-43F2-88D1-96B90032D169}" sibTransId="{E5C0D956-C880-493A-BCC2-70CBFDBD2030}"/>
    <dgm:cxn modelId="{EDE3E163-8EE6-4D63-93AB-8D39E8B5C0F0}" srcId="{69E52D70-EBDA-4C45-979A-B6BDE58BEAA7}" destId="{2DC28ED1-340B-4FEA-8367-6418FB58E11D}" srcOrd="4" destOrd="0" parTransId="{0C128D7B-63C4-4329-BF84-91EECC38F9BF}" sibTransId="{3269CCB6-0785-4342-BBD9-C5427E2142F0}"/>
    <dgm:cxn modelId="{5441652F-8EA6-4639-A6C0-63E5432B179C}" srcId="{EB72E399-DA33-47F0-A80D-E16BE2DE6ABF}" destId="{B71BBC4E-BC5D-4B11-BF1B-A76E34CA21A0}" srcOrd="0" destOrd="0" parTransId="{F123ABC3-3F5D-4B17-B9F6-C3338655A810}" sibTransId="{298F04EB-33D3-4BF4-A447-89B6B5768EF0}"/>
    <dgm:cxn modelId="{663D81A5-FF27-43E0-9436-F6D6AB164256}" srcId="{69E52D70-EBDA-4C45-979A-B6BDE58BEAA7}" destId="{EB72E399-DA33-47F0-A80D-E16BE2DE6ABF}" srcOrd="1" destOrd="0" parTransId="{FA0BC43B-0036-4F0D-9989-2C9CB82968B4}" sibTransId="{33270125-294E-4EE7-875F-01C49F7ACCDD}"/>
    <dgm:cxn modelId="{AC83E2A9-A651-40A5-BE10-60736473E941}" srcId="{69E52D70-EBDA-4C45-979A-B6BDE58BEAA7}" destId="{EEB0EC32-1543-42B4-A4EE-973F46D4AA2D}" srcOrd="2" destOrd="0" parTransId="{4C87C5AD-4B80-4C17-896C-A92B29CA03D4}" sibTransId="{BAA5B98E-C995-483E-BD88-044E8A1BAC9F}"/>
    <dgm:cxn modelId="{ADC11B54-6DF0-4023-96ED-E603F6F47278}" srcId="{2DC28ED1-340B-4FEA-8367-6418FB58E11D}" destId="{47290BF1-B319-4FAB-AC5F-E7A941E4EB24}" srcOrd="0" destOrd="0" parTransId="{11F22B4B-D271-4B61-9D15-B4B7B8B625D7}" sibTransId="{40DA41C5-EACF-4FB8-BA7A-E5E92CBA172B}"/>
    <dgm:cxn modelId="{ACB7550A-1ABC-4FA9-8531-7BD99191D982}" srcId="{ABF11AD8-1150-4032-A49E-3905F16BB4CE}" destId="{3BD7855F-EA20-4029-8AD9-2C1861FFB48A}" srcOrd="0" destOrd="0" parTransId="{004DE1B8-F421-42C8-AC1A-D3685E9EAA8E}" sibTransId="{1AF1D759-1434-4F0D-9FD1-0F2909D67D6E}"/>
    <dgm:cxn modelId="{D5DABC2B-364C-4192-B3B2-69D69F818C83}" type="presOf" srcId="{6B9F5422-98D9-4A28-A5A8-AE12F0E5A84B}" destId="{DADFAC43-D5DB-42CE-A9B9-86DD093B3131}" srcOrd="0" destOrd="0" presId="urn:microsoft.com/office/officeart/2005/8/layout/chevron2"/>
    <dgm:cxn modelId="{153A199B-921A-42C4-8DD4-0D42020C5590}" type="presOf" srcId="{69E52D70-EBDA-4C45-979A-B6BDE58BEAA7}" destId="{C622BAF0-2B27-4E3C-8D5B-01548BE8D90A}" srcOrd="0" destOrd="0" presId="urn:microsoft.com/office/officeart/2005/8/layout/chevron2"/>
    <dgm:cxn modelId="{1210ABDC-EFA4-4780-ACBE-C64B9029CAF1}" srcId="{00CEFAE7-8D0E-47C5-BEFC-57E4B90B7699}" destId="{23925F0E-60BD-431C-B885-ECEEFD7C0926}" srcOrd="0" destOrd="0" parTransId="{0FAE0B20-9D22-4CD8-B440-C1F7BE0D026D}" sibTransId="{2310E0AB-E624-49F0-9740-1B052CD066C6}"/>
    <dgm:cxn modelId="{128A2C62-38DA-4D6B-B32C-A15D3109DA5C}" type="presOf" srcId="{920B4266-BD2A-4915-9F58-9AC9A87CF05A}" destId="{C7FB4AD7-8E61-4A37-AEE7-FEA6811D64AD}" srcOrd="0" destOrd="0" presId="urn:microsoft.com/office/officeart/2005/8/layout/chevron2"/>
    <dgm:cxn modelId="{C034606F-9569-4679-B488-9E23C1A0E67C}" srcId="{69E52D70-EBDA-4C45-979A-B6BDE58BEAA7}" destId="{920B4266-BD2A-4915-9F58-9AC9A87CF05A}" srcOrd="5" destOrd="0" parTransId="{9E48BDF9-40CA-4619-9CCC-5A20EB082527}" sibTransId="{CF5D1777-3270-4B78-ADB8-8BFAD56D801D}"/>
    <dgm:cxn modelId="{7910A3C6-F296-4177-B681-72103F4EF100}" type="presOf" srcId="{D0A0BCB7-C9D0-4781-BD5C-352E16509DF8}" destId="{DCAE2DE7-E21C-4DF6-93F2-980A479B600E}" srcOrd="0" destOrd="0" presId="urn:microsoft.com/office/officeart/2005/8/layout/chevron2"/>
    <dgm:cxn modelId="{F9B4E24A-6E83-4ADC-AE60-51F189FD600C}" srcId="{69E52D70-EBDA-4C45-979A-B6BDE58BEAA7}" destId="{00CEFAE7-8D0E-47C5-BEFC-57E4B90B7699}" srcOrd="7" destOrd="0" parTransId="{BEA60BA1-87D9-4C6C-AE80-5D64FAB39AF1}" sibTransId="{441C9385-45AC-449E-A288-B58A717C373D}"/>
    <dgm:cxn modelId="{F8C7F90F-6E30-4853-90B5-9CD675F3BBF9}" type="presOf" srcId="{EB72E399-DA33-47F0-A80D-E16BE2DE6ABF}" destId="{44DC0AB0-0567-432C-BD27-3CEB3EBA72D4}" srcOrd="0" destOrd="0" presId="urn:microsoft.com/office/officeart/2005/8/layout/chevron2"/>
    <dgm:cxn modelId="{56C2EC27-8CF3-4C5B-98C7-D87EAFDB4A1A}" type="presOf" srcId="{77A25574-CD81-449A-8FA5-0886F38B2A9C}" destId="{68ABFE12-F2D5-45A2-86A7-FA002FD1EF15}" srcOrd="0" destOrd="0" presId="urn:microsoft.com/office/officeart/2005/8/layout/chevron2"/>
    <dgm:cxn modelId="{C34C230B-B29C-4017-AC78-3921FC1F1EDB}" srcId="{D0A0BCB7-C9D0-4781-BD5C-352E16509DF8}" destId="{B0B42527-4A89-4B3A-985E-FE9F595C17FA}" srcOrd="0" destOrd="0" parTransId="{CC1ABBAF-A024-47E9-B272-23AB03678D11}" sibTransId="{1DD59D6E-34D8-45AA-8D93-055F8A3294E4}"/>
    <dgm:cxn modelId="{ADB49268-2FB4-4AE3-B1CB-571A6BA65DD9}" type="presParOf" srcId="{C622BAF0-2B27-4E3C-8D5B-01548BE8D90A}" destId="{41F6CCDE-E44E-48AA-957D-7B67466D6204}" srcOrd="0" destOrd="0" presId="urn:microsoft.com/office/officeart/2005/8/layout/chevron2"/>
    <dgm:cxn modelId="{C4867A2F-B8E1-4234-BDFE-972D9635D82E}" type="presParOf" srcId="{41F6CCDE-E44E-48AA-957D-7B67466D6204}" destId="{DCAE2DE7-E21C-4DF6-93F2-980A479B600E}" srcOrd="0" destOrd="0" presId="urn:microsoft.com/office/officeart/2005/8/layout/chevron2"/>
    <dgm:cxn modelId="{ACA36F7D-3DE6-4FC4-BA2B-013F7C358D8E}" type="presParOf" srcId="{41F6CCDE-E44E-48AA-957D-7B67466D6204}" destId="{CAE4EB9E-146C-459B-92AE-F18F182A97F6}" srcOrd="1" destOrd="0" presId="urn:microsoft.com/office/officeart/2005/8/layout/chevron2"/>
    <dgm:cxn modelId="{DD5AFE6C-5357-4B00-8B0A-9D762E7E926E}" type="presParOf" srcId="{C622BAF0-2B27-4E3C-8D5B-01548BE8D90A}" destId="{17F0B6E0-3FBB-4CDB-8D9E-1850385E47EE}" srcOrd="1" destOrd="0" presId="urn:microsoft.com/office/officeart/2005/8/layout/chevron2"/>
    <dgm:cxn modelId="{50FCD516-5E6F-4C40-A4A1-C9493444AB1E}" type="presParOf" srcId="{C622BAF0-2B27-4E3C-8D5B-01548BE8D90A}" destId="{07A9CC64-75E5-4CB4-AFDC-0833630E92E0}" srcOrd="2" destOrd="0" presId="urn:microsoft.com/office/officeart/2005/8/layout/chevron2"/>
    <dgm:cxn modelId="{72445639-3FE3-454C-965A-4B273E414485}" type="presParOf" srcId="{07A9CC64-75E5-4CB4-AFDC-0833630E92E0}" destId="{44DC0AB0-0567-432C-BD27-3CEB3EBA72D4}" srcOrd="0" destOrd="0" presId="urn:microsoft.com/office/officeart/2005/8/layout/chevron2"/>
    <dgm:cxn modelId="{4B20529C-1711-4776-A089-CB38E62ED9B5}" type="presParOf" srcId="{07A9CC64-75E5-4CB4-AFDC-0833630E92E0}" destId="{C0BC6E72-D53D-477E-9085-DD05F082E89E}" srcOrd="1" destOrd="0" presId="urn:microsoft.com/office/officeart/2005/8/layout/chevron2"/>
    <dgm:cxn modelId="{44AA90DF-F6BD-4E38-A683-A93E37872909}" type="presParOf" srcId="{C622BAF0-2B27-4E3C-8D5B-01548BE8D90A}" destId="{4C4864A0-B896-4EA3-AAA3-3CB4857A3EFE}" srcOrd="3" destOrd="0" presId="urn:microsoft.com/office/officeart/2005/8/layout/chevron2"/>
    <dgm:cxn modelId="{9B34AE13-6ADD-4C8A-9A9A-039B6C324F76}" type="presParOf" srcId="{C622BAF0-2B27-4E3C-8D5B-01548BE8D90A}" destId="{5691A39A-EDCA-4424-BDA0-C5EE5AD6259E}" srcOrd="4" destOrd="0" presId="urn:microsoft.com/office/officeart/2005/8/layout/chevron2"/>
    <dgm:cxn modelId="{978065C1-E216-41CD-BC6B-50F18230D17F}" type="presParOf" srcId="{5691A39A-EDCA-4424-BDA0-C5EE5AD6259E}" destId="{EBB77CF8-8DF0-4A53-B2A1-FF168E3258A0}" srcOrd="0" destOrd="0" presId="urn:microsoft.com/office/officeart/2005/8/layout/chevron2"/>
    <dgm:cxn modelId="{C021B502-178C-4003-95C0-1EC9A4C7FBF6}" type="presParOf" srcId="{5691A39A-EDCA-4424-BDA0-C5EE5AD6259E}" destId="{DADFAC43-D5DB-42CE-A9B9-86DD093B3131}" srcOrd="1" destOrd="0" presId="urn:microsoft.com/office/officeart/2005/8/layout/chevron2"/>
    <dgm:cxn modelId="{BC2F8F20-5740-41F2-BA81-99B4756575D1}" type="presParOf" srcId="{C622BAF0-2B27-4E3C-8D5B-01548BE8D90A}" destId="{4B0B05AC-F900-440D-BC75-F58CE66E549B}" srcOrd="5" destOrd="0" presId="urn:microsoft.com/office/officeart/2005/8/layout/chevron2"/>
    <dgm:cxn modelId="{603DC02A-8B31-4A6D-8A84-A1B5B6EDEAF5}" type="presParOf" srcId="{C622BAF0-2B27-4E3C-8D5B-01548BE8D90A}" destId="{B453A2B2-E808-4A12-B8EA-649C83A1DAB9}" srcOrd="6" destOrd="0" presId="urn:microsoft.com/office/officeart/2005/8/layout/chevron2"/>
    <dgm:cxn modelId="{B634305D-965E-4213-B070-6C759A06A473}" type="presParOf" srcId="{B453A2B2-E808-4A12-B8EA-649C83A1DAB9}" destId="{5CFFFBDA-66C9-42A3-93B8-E371A8086866}" srcOrd="0" destOrd="0" presId="urn:microsoft.com/office/officeart/2005/8/layout/chevron2"/>
    <dgm:cxn modelId="{5D04FC3B-068C-4D46-A2CD-82296AF97838}" type="presParOf" srcId="{B453A2B2-E808-4A12-B8EA-649C83A1DAB9}" destId="{FD35F202-69D1-46BB-9731-754D994CB8B8}" srcOrd="1" destOrd="0" presId="urn:microsoft.com/office/officeart/2005/8/layout/chevron2"/>
    <dgm:cxn modelId="{9705A3E5-E12C-46CF-B133-B788F7DBD323}" type="presParOf" srcId="{C622BAF0-2B27-4E3C-8D5B-01548BE8D90A}" destId="{BF253E71-4DC0-467C-A32C-2A9F006418AE}" srcOrd="7" destOrd="0" presId="urn:microsoft.com/office/officeart/2005/8/layout/chevron2"/>
    <dgm:cxn modelId="{C74895AF-C9D7-449B-BF50-740EAD72C7B8}" type="presParOf" srcId="{C622BAF0-2B27-4E3C-8D5B-01548BE8D90A}" destId="{BA77D0B4-F195-4BC9-9B8E-DFB67AE75D79}" srcOrd="8" destOrd="0" presId="urn:microsoft.com/office/officeart/2005/8/layout/chevron2"/>
    <dgm:cxn modelId="{0C84AD5B-10C8-4C4B-BF59-FF86FB4C6CBF}" type="presParOf" srcId="{BA77D0B4-F195-4BC9-9B8E-DFB67AE75D79}" destId="{B7FF86D4-4379-4268-80B1-8F12EAFB6188}" srcOrd="0" destOrd="0" presId="urn:microsoft.com/office/officeart/2005/8/layout/chevron2"/>
    <dgm:cxn modelId="{4B88FCCA-BEFA-4120-BAD8-338C6DC7062D}" type="presParOf" srcId="{BA77D0B4-F195-4BC9-9B8E-DFB67AE75D79}" destId="{30B4DC04-3A81-4121-8F39-E251D20939CE}" srcOrd="1" destOrd="0" presId="urn:microsoft.com/office/officeart/2005/8/layout/chevron2"/>
    <dgm:cxn modelId="{B692C9ED-9ED6-4DCC-A5FF-B8D600EB289E}" type="presParOf" srcId="{C622BAF0-2B27-4E3C-8D5B-01548BE8D90A}" destId="{C8A7BF0A-A86B-4254-B16C-49655CECDE9F}" srcOrd="9" destOrd="0" presId="urn:microsoft.com/office/officeart/2005/8/layout/chevron2"/>
    <dgm:cxn modelId="{111C8AF3-9B5F-4646-9645-943134DF853D}" type="presParOf" srcId="{C622BAF0-2B27-4E3C-8D5B-01548BE8D90A}" destId="{A43155AF-A07D-4EAE-87BD-FB235D181831}" srcOrd="10" destOrd="0" presId="urn:microsoft.com/office/officeart/2005/8/layout/chevron2"/>
    <dgm:cxn modelId="{F13BECA0-E6F9-49D7-B28A-04A20B202489}" type="presParOf" srcId="{A43155AF-A07D-4EAE-87BD-FB235D181831}" destId="{C7FB4AD7-8E61-4A37-AEE7-FEA6811D64AD}" srcOrd="0" destOrd="0" presId="urn:microsoft.com/office/officeart/2005/8/layout/chevron2"/>
    <dgm:cxn modelId="{46BF4A8A-6599-408E-A123-04AAC3BBE87E}" type="presParOf" srcId="{A43155AF-A07D-4EAE-87BD-FB235D181831}" destId="{72CAB400-8D50-41B4-8ECE-FE408AAA0F2E}" srcOrd="1" destOrd="0" presId="urn:microsoft.com/office/officeart/2005/8/layout/chevron2"/>
    <dgm:cxn modelId="{7F8357CF-380C-4A55-8BF7-30FF5E1FAA6A}" type="presParOf" srcId="{C622BAF0-2B27-4E3C-8D5B-01548BE8D90A}" destId="{6CEED2A2-A682-4F9B-8EFD-96019A1268DF}" srcOrd="11" destOrd="0" presId="urn:microsoft.com/office/officeart/2005/8/layout/chevron2"/>
    <dgm:cxn modelId="{F57241E3-09A9-4525-82FA-B015C179D923}" type="presParOf" srcId="{C622BAF0-2B27-4E3C-8D5B-01548BE8D90A}" destId="{745EDC3A-63F6-4046-95BA-034F5BE18978}" srcOrd="12" destOrd="0" presId="urn:microsoft.com/office/officeart/2005/8/layout/chevron2"/>
    <dgm:cxn modelId="{F05B2686-D610-4AED-8ABD-89873815232C}" type="presParOf" srcId="{745EDC3A-63F6-4046-95BA-034F5BE18978}" destId="{8E829661-FC60-48C3-ADFE-44ECF5A258B0}" srcOrd="0" destOrd="0" presId="urn:microsoft.com/office/officeart/2005/8/layout/chevron2"/>
    <dgm:cxn modelId="{064E7DA0-C7A7-444A-A3B0-58D06EA2C46A}" type="presParOf" srcId="{745EDC3A-63F6-4046-95BA-034F5BE18978}" destId="{68ABFE12-F2D5-45A2-86A7-FA002FD1EF15}" srcOrd="1" destOrd="0" presId="urn:microsoft.com/office/officeart/2005/8/layout/chevron2"/>
    <dgm:cxn modelId="{F7B69671-9E96-4394-8217-F8A0157E075C}" type="presParOf" srcId="{C622BAF0-2B27-4E3C-8D5B-01548BE8D90A}" destId="{1ED3FE8E-1B89-4004-81F5-6D3DA5F004AA}" srcOrd="13" destOrd="0" presId="urn:microsoft.com/office/officeart/2005/8/layout/chevron2"/>
    <dgm:cxn modelId="{5BE7140B-5881-4956-9373-491C7F5C1BE2}" type="presParOf" srcId="{C622BAF0-2B27-4E3C-8D5B-01548BE8D90A}" destId="{86E4D889-83B3-46D4-B680-9726EE2588AC}" srcOrd="14" destOrd="0" presId="urn:microsoft.com/office/officeart/2005/8/layout/chevron2"/>
    <dgm:cxn modelId="{5AF7E9EB-CC9A-413F-A0E9-D07C97F2341E}" type="presParOf" srcId="{86E4D889-83B3-46D4-B680-9726EE2588AC}" destId="{48CB4182-7D26-4FE4-957C-81E41C8140A6}" srcOrd="0" destOrd="0" presId="urn:microsoft.com/office/officeart/2005/8/layout/chevron2"/>
    <dgm:cxn modelId="{D8C158A5-9E5C-4C5D-89EB-70158700B187}" type="presParOf" srcId="{86E4D889-83B3-46D4-B680-9726EE2588AC}" destId="{C2DBD134-A2DB-4D65-BB3D-DE59D114803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4117CB-5D35-4D9B-A691-40F8A979FB8F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CA11FC-26F3-4186-AB8E-5B6BF1738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C14FA5-E98F-4567-B646-72B80D0BDAA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70195DE-E4E8-454C-A68C-0FF475DE5EC6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3BA614-2322-4362-BF7C-BB10E3C98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1C0C6-3750-4755-884B-11A0B7036FB5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35238-AF62-4195-A974-D5C7259A1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2AE44-9B4D-4504-A235-D74A3B52E0CA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A3F58-5709-41BE-AEF5-466E11F732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8F69E34E-883A-4018-B5DE-B285BDD8FF34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B3AC-318F-4CB4-9DAD-EF1CBF0EB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58373DFC-6160-4246-929C-9CC6E048FA3E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D717CBCA-88AA-4116-89C8-CA5DCD4FE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D6929372-A01B-4330-8CE9-AE7DF14DE5A9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5EC4DC2-CC5E-4B81-8BB9-CA66D48F29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3B4C03CB-5ECC-4D2A-B20E-967D86B6ABE8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37E932-98D6-4003-8C0D-F6F52C8D9A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2E19F-F70D-45B9-91CE-A69E2DC707E2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A1DFF-EF85-4430-B283-9BDE3C515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0FE6A7C-7EB6-4E02-802F-2A35F1CF58FB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B9946435-BD49-4582-BC6A-28C506157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EDCD2BA-711A-4549-90F9-D7615CC6A8E7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1E89367-CBB7-473E-B657-EC8391E2B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37B59DC-537D-4486-A10C-B8915AC2BE3F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78D45C1-4C83-4FB9-B609-AF2284A280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4B5278-5CBF-4470-B3A2-0196B02D2BE2}" type="datetimeFigureOut">
              <a:rPr lang="ru-RU" smtClean="0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D56C33-E257-41B5-B65D-AAE94CCDE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602055"/>
            <a:ext cx="7772400" cy="275590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ЗМІНИ В СОЦІАЛЬНІЙ ТА НАЦІОНАЛЬНІЙ СТРУКТУРІ НАСЕЛЕННЯ.</a:t>
            </a:r>
            <a:br>
              <a:rPr lang="uk-UA" sz="4000" b="1" dirty="0" smtClean="0"/>
            </a:br>
            <a:r>
              <a:rPr lang="uk-UA" sz="4000" b="1" dirty="0" smtClean="0"/>
              <a:t>ПОВСЯКДЕННЕ</a:t>
            </a:r>
            <a:r>
              <a:rPr lang="ru-RU" sz="4000" b="1" dirty="0" smtClean="0"/>
              <a:t> ЖИТТЯ ЛЮДЕЙ</a:t>
            </a:r>
            <a:endParaRPr lang="ru-RU" sz="4000" b="1" dirty="0"/>
          </a:p>
        </p:txBody>
      </p:sp>
      <p:pic>
        <p:nvPicPr>
          <p:cNvPr id="2053" name="Picture 3" descr="D:\11клас україна\прихід брежнева до влади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86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970338" cy="5257800"/>
          </a:xfrm>
        </p:spPr>
        <p:txBody>
          <a:bodyPr/>
          <a:lstStyle/>
          <a:p>
            <a:r>
              <a:rPr lang="ru-RU" sz="2400" b="1" dirty="0" smtClean="0">
                <a:effectLst/>
              </a:rPr>
              <a:t>На </a:t>
            </a:r>
            <a:r>
              <a:rPr lang="ru-RU" sz="2400" b="1" dirty="0" err="1" smtClean="0">
                <a:effectLst/>
              </a:rPr>
              <a:t>охорону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здоров'я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витрачається</a:t>
            </a:r>
            <a:r>
              <a:rPr lang="ru-RU" sz="2400" b="1" dirty="0" smtClean="0">
                <a:effectLst/>
              </a:rPr>
              <a:t> 4% державного бюджету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endParaRPr lang="ru-RU" sz="2400" b="1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>
                <a:effectLst/>
              </a:rPr>
              <a:t> </a:t>
            </a:r>
          </a:p>
        </p:txBody>
      </p:sp>
      <p:pic>
        <p:nvPicPr>
          <p:cNvPr id="31752" name="Picture 8" descr="lubite_rodi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0"/>
            <a:ext cx="4735513" cy="666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 життя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6336704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Починаючи з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XXIII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з'їзду КПРС (1966р.), на всіх високих партійних форумах завдання підвищення життєвого рівня населення декларувалося як одне з основних завдань партії держави. Навіть у Конституції СРСР 1977р. (Конституції УРСР 1978р.)були зафіксовані права на гарантовану, гідну оплату праці, на забезпечення житлом, кваліфікованою медичною допомогою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позитивні зміни відбулися, хоча їхні масштаби явно поступалися обіцяним. Зокрема, остаточно відійшов у минуле страх голоду. Колгоспники нарешті стали регулярно отримувати заробітну плату і пенсії. Зросла купівельна спроможність населення. Так,середня заробітна плата з 78 руб., у 1960р.зросла до 155 </a:t>
            </a:r>
            <a:r>
              <a:rPr lang="uk-U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руб.у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1980р. Люди стали користуватися тими речами ,які ще з 30-х років були звичними на Заході:пральні машини,холодильники та інша побутова техніка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1" r="1847"/>
          <a:stretch/>
        </p:blipFill>
        <p:spPr bwMode="auto">
          <a:xfrm>
            <a:off x="6444208" y="620689"/>
            <a:ext cx="25835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3"/>
          <a:stretch/>
        </p:blipFill>
        <p:spPr bwMode="auto">
          <a:xfrm>
            <a:off x="6444208" y="3789040"/>
            <a:ext cx="2575139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666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811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СРСР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приділялася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постійному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культурному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застою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відкоту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відносної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демократизації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відлиги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з'явилося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дисидентський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застою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відбувався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неухильне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напоїв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 1,9 л чистого алкоголю на душу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1952 р. до 14,2 л у 1984 р.).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Походив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самогубств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 17,1 на 100 000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1965 р. до 29,7 у 1984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обстановка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залишалася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складною:За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десятиліття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1973 по 1983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скоєних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збільшилася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вдвічі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тяжких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насильницьких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 - на 58%,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розбоїв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грабежів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 два рази,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квартирних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крадіжок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хабарництва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 три рази.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посягань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зросло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39%</a:t>
            </a:r>
          </a:p>
          <a:p>
            <a:pPr algn="just">
              <a:buFont typeface="Wingdings" pitchFamily="2" charset="2"/>
              <a:buChar char="§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336601" cy="251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3050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Черга у кіно</a:t>
            </a:r>
            <a:endParaRPr lang="uk-UA" sz="1600" b="1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81"/>
            <a:ext cx="2381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02702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/>
              <a:t>Найпрестижніша</a:t>
            </a:r>
            <a:r>
              <a:rPr lang="ru-RU" sz="1600" b="1" i="1" dirty="0" smtClean="0"/>
              <a:t> модель </a:t>
            </a:r>
            <a:r>
              <a:rPr lang="ru-RU" sz="1600" b="1" i="1" dirty="0" err="1" smtClean="0"/>
              <a:t>радянських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автівок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періоду</a:t>
            </a:r>
            <a:r>
              <a:rPr lang="ru-RU" sz="1600" b="1" i="1" dirty="0" smtClean="0"/>
              <a:t> застою «Волга» ГАЗ-24</a:t>
            </a:r>
            <a:endParaRPr lang="uk-UA" sz="1600" b="1" i="1" dirty="0"/>
          </a:p>
        </p:txBody>
      </p:sp>
    </p:spTree>
    <p:extLst>
      <p:ext uri="{BB962C8B-B14F-4D97-AF65-F5344CB8AC3E}">
        <p14:creationId xmlns="" xmlns:p14="http://schemas.microsoft.com/office/powerpoint/2010/main" val="348592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104775" y="571500"/>
            <a:ext cx="8896350" cy="38576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1600" smtClean="0">
                <a:latin typeface="Calibri" pitchFamily="34" charset="0"/>
              </a:rPr>
              <a:t>Починаючи з </a:t>
            </a:r>
            <a:r>
              <a:rPr lang="en-US" sz="1600" smtClean="0">
                <a:latin typeface="Calibri" pitchFamily="34" charset="0"/>
              </a:rPr>
              <a:t>XXIII </a:t>
            </a:r>
            <a:r>
              <a:rPr lang="uk-UA" sz="1600" smtClean="0">
                <a:latin typeface="Calibri" pitchFamily="34" charset="0"/>
              </a:rPr>
              <a:t>з'їзду КПРС (1966р.), на всіх високих партійних форумах завдання підвищення життєвого рівня населення декларувалося як одне з основних завдань партії держави.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uk-UA" sz="1600" smtClean="0">
                <a:latin typeface="Calibri" pitchFamily="34" charset="0"/>
              </a:rPr>
              <a:t>Деякі позитивні зміни відбулися, хоча їхні масштаби явно поступалися обіцяним. Зокрема, остаточно відійшов у минуле страх голоду. Колгоспники нарешті стали регулярно отримувати заробітну плату і пенсії. Зросла купівельна спроможність населення. Люди стали користуватися тими речами ,які ще з 30-х років були звичними на Заході: пральні машини,холодильники та інша побутова техніка.</a:t>
            </a:r>
            <a:endParaRPr lang="ru-RU" sz="1600" smtClean="0">
              <a:latin typeface="Calibri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1600" smtClean="0">
                <a:latin typeface="Calibri" pitchFamily="34" charset="0"/>
              </a:rPr>
              <a:t>В епоху застою відбувався неухильне зростання споживання спиртних напоїв (з 1,9 л чистого алкоголю на душу населення в 1952 р. до 14,2 л у 1984 р.).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1600" smtClean="0">
                <a:latin typeface="Calibri" pitchFamily="34" charset="0"/>
              </a:rPr>
              <a:t>Відбувається безперервне зростання числа самогубств - з 17,1 на 100 000 населення в 1965 р. до 29,7 у 1984 році. 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sz="1600" smtClean="0">
                <a:latin typeface="Calibri" pitchFamily="34" charset="0"/>
              </a:rPr>
              <a:t>Кримінальна обстановка в країні залишалася складною: за десятиліття з 1973 по 1983 рік загальна кількість щорічно скоєних злочинів збільшилася майже вдвічі, в тому числі тяжких насильницьких злочинів проти особи - на 58%, розбоїв та грабежів - в два рази, квартирних крадіжок і хабарництва - в три рази. Кількість злочинних посягань у сфері економіки за цей період зросло на 39%.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90" y="82512"/>
            <a:ext cx="8215338" cy="488968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ОСНОВНІ ЯВИЩА СОЦІАЛЬНОЇ СФЕРИ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28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71875"/>
            <a:ext cx="5892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6050" y="477838"/>
            <a:ext cx="8569325" cy="2665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1800" b="1" u="sng" smtClean="0">
                <a:solidFill>
                  <a:srgbClr val="CC0066"/>
                </a:solidFill>
                <a:latin typeface="Calibri" pitchFamily="34" charset="0"/>
              </a:rPr>
              <a:t>Чисельний склад населення</a:t>
            </a:r>
            <a:r>
              <a:rPr lang="uk-UA" sz="1800" b="1" smtClean="0">
                <a:solidFill>
                  <a:srgbClr val="CC0066"/>
                </a:solidFill>
                <a:latin typeface="Calibri" pitchFamily="34" charset="0"/>
              </a:rPr>
              <a:t>.</a:t>
            </a:r>
            <a:r>
              <a:rPr lang="uk-UA" sz="1800" smtClean="0">
                <a:latin typeface="Calibri" pitchFamily="34" charset="0"/>
              </a:rPr>
              <a:t> Переписи населення 1959, 1970, 1989 років засвідчили, що населення України протягом 1959 – 1988 років зросло на 9.6 млн. чол. і за переписом 1989 року становило 51.7 млн. чоловік. За кількістю жителів Україна перебувала на шостому місці в Європі після Росії, Німеччини, Італії, Великобританії та Франції.</a:t>
            </a:r>
            <a:endParaRPr lang="en-US" sz="1800" smtClean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1800" b="1" u="sng" smtClean="0">
                <a:solidFill>
                  <a:srgbClr val="CC0066"/>
                </a:solidFill>
                <a:latin typeface="Calibri" pitchFamily="34" charset="0"/>
              </a:rPr>
              <a:t>Приріст населення.</a:t>
            </a:r>
            <a:r>
              <a:rPr lang="uk-UA" sz="1800" smtClean="0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uk-UA" sz="1800" smtClean="0">
                <a:latin typeface="Calibri" pitchFamily="34" charset="0"/>
              </a:rPr>
              <a:t>Приріст населення в кожному новому десятиріччі швидко зменшувався. У 80-ті роки природний приріст населення перестав забезпечувати просте відтворення поколінь. У семи областях демографи зафіксували зменшення чисельності населення, зумовлене головним чином міграційним відтоком. А у Чернігівській та Сумській областях припинився і природний приріст населення: кількість померлих тут почала перевищувати кількість народжених.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971550" y="79375"/>
            <a:ext cx="734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ЕТНОСОЦІАЛЬНІ ЗМІНИ В УКРАЇНСЬКОМУ СУСПІЛЬСТВІ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42875" y="3500438"/>
            <a:ext cx="3203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SzPct val="75000"/>
            </a:pPr>
            <a:r>
              <a:rPr lang="uk-UA" b="1" u="sng">
                <a:solidFill>
                  <a:srgbClr val="CC0066"/>
                </a:solidFill>
                <a:latin typeface="Calibri" pitchFamily="34" charset="0"/>
              </a:rPr>
              <a:t>1979 рік:</a:t>
            </a:r>
            <a:r>
              <a:rPr lang="uk-UA">
                <a:solidFill>
                  <a:srgbClr val="CC0066"/>
                </a:solidFill>
                <a:latin typeface="Calibri" pitchFamily="34" charset="0"/>
              </a:rPr>
              <a:t> </a:t>
            </a:r>
            <a:r>
              <a:rPr lang="uk-UA">
                <a:latin typeface="Calibri" pitchFamily="34" charset="0"/>
              </a:rPr>
              <a:t>починається  таке соціально – демографічне явище як  </a:t>
            </a:r>
            <a:r>
              <a:rPr lang="uk-UA" b="1">
                <a:solidFill>
                  <a:srgbClr val="CC0066"/>
                </a:solidFill>
                <a:latin typeface="Calibri" pitchFamily="34" charset="0"/>
              </a:rPr>
              <a:t>депопуляція</a:t>
            </a:r>
            <a:r>
              <a:rPr lang="uk-UA">
                <a:latin typeface="Calibri" pitchFamily="34" charset="0"/>
              </a:rPr>
              <a:t> (абсолютне скорочення чисельності населення; переважання смертності над народжуваністю. Цей процес зафіксовано в сільській місцевості спочатку на Чернігівщині, Сумщині, а потім на Полтавщині, Вінниччині, а починаючи з 1990-х років у державі загалом.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8263" y="3032125"/>
            <a:ext cx="666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ЗНИЖЕННЯ ТЕМПІВ РОСТУ НАСЕЛЕННЯ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14756" y="3481411"/>
          <a:ext cx="548640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5157788"/>
            <a:ext cx="8820150" cy="1700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err="1" smtClean="0">
                <a:effectLst/>
              </a:rPr>
              <a:t>Правляча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еліта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– номенклатура- </a:t>
            </a:r>
            <a:r>
              <a:rPr lang="ru-RU" sz="2000" b="1" dirty="0" err="1" smtClean="0">
                <a:effectLst/>
              </a:rPr>
              <a:t>перейшла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на режим </a:t>
            </a:r>
            <a:r>
              <a:rPr lang="ru-RU" sz="2000" b="1" dirty="0" err="1" smtClean="0">
                <a:effectLst/>
              </a:rPr>
              <a:t>самовідтворення</a:t>
            </a:r>
            <a:r>
              <a:rPr lang="ru-RU" sz="2000" b="1" dirty="0" smtClean="0">
                <a:effectLst/>
              </a:rPr>
              <a:t> - </a:t>
            </a:r>
            <a:r>
              <a:rPr lang="ru-RU" sz="2000" b="1" dirty="0" err="1" smtClean="0">
                <a:effectLst/>
              </a:rPr>
              <a:t>закритий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прошарок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населення</a:t>
            </a:r>
            <a:r>
              <a:rPr lang="ru-RU" sz="2000" b="1" dirty="0">
                <a:effectLst/>
              </a:rPr>
              <a:t>, 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що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користується</a:t>
            </a:r>
            <a:r>
              <a:rPr lang="ru-RU" sz="2000" b="1" dirty="0" smtClean="0">
                <a:effectLst/>
              </a:rPr>
              <a:t>  </a:t>
            </a:r>
            <a:r>
              <a:rPr lang="ru-RU" sz="2000" b="1" dirty="0" err="1" smtClean="0">
                <a:effectLst/>
              </a:rPr>
              <a:t>привілеями</a:t>
            </a:r>
            <a:r>
              <a:rPr lang="ru-RU" sz="2000" b="1" dirty="0" smtClean="0">
                <a:effectLst/>
              </a:rPr>
              <a:t>  та  </a:t>
            </a:r>
            <a:r>
              <a:rPr lang="ru-RU" sz="2000" b="1" dirty="0" err="1" smtClean="0">
                <a:effectLst/>
              </a:rPr>
              <a:t>матеріальними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благами.</a:t>
            </a:r>
            <a:br>
              <a:rPr lang="ru-RU" sz="2000" b="1" dirty="0">
                <a:effectLst/>
              </a:rPr>
            </a:br>
            <a:endParaRPr lang="ru-RU" sz="20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effectLst/>
            </a:endParaRPr>
          </a:p>
        </p:txBody>
      </p:sp>
      <p:pic>
        <p:nvPicPr>
          <p:cNvPr id="97290" name="Picture 10" descr="T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4033837" cy="508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00FF"/>
                </a:solidFill>
              </a:rPr>
              <a:t>ПРИВІЛЕЇ НОМЕНКЛАТУРИ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ЗАКРИТА СИСТЕМА ПОСТАЧАННЯ ПРОДОВОЛЬЧИХ І ПРОМИСЛОВИХ ТОВАРІВ.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СПЕЦТАЛОНИ НА ХАРЧУВАННЯ ЗАЛЕЖАЛО ВІД ЧИНУ.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СИСТЕМА ЗАКРИТИХ БУДИНКІВ ВІДПОЧИНКУ.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МОЖЛИВІСТЬ ВИЇЗДЖАТИ ЗА КОРДРОН.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ВИРІШЕННЯ ЖИТЛОВОЇ ПРОБЛЕМИ.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ТИХ НОМЕНКЛАТУРНИКІВ, ЩО ВЧИНИЛИ ЗЛОЧИН, БЕЗ РІШЕННЯ ПАРТІЇ ПРИТЯГУВАТИ ДО СУДУ БУЛО НЕМОЖЛИВО.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Отже, епоха «застою» в радянській системі була передбачуваним явищем,яке партійні голови роками намагалися відтягнути. В цей період економічний занепад досяг мінусової точки, а суспільство уже майже не вірило у досягнення комунізму. Занепад виробництва,застаріла техніка, брехня та формальні закони створили з утопічної ідеології посміховисько, яке на кінець 80-х років дало великий поштовх для розпаду величної «імперії».</a:t>
            </a:r>
            <a:endParaRPr lang="uk-UA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96344" cy="17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8715" y="186596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Радянська мода</a:t>
            </a:r>
            <a:endParaRPr lang="uk-UA" sz="1600" i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3"/>
            <a:ext cx="26642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6707" y="406652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Життя в </a:t>
            </a:r>
            <a:r>
              <a:rPr lang="uk-UA" sz="1600" i="1" dirty="0" err="1" smtClean="0"/>
              <a:t>Хрущовках</a:t>
            </a:r>
            <a:endParaRPr lang="uk-UA" sz="1600" i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35" y="4941168"/>
            <a:ext cx="2701937" cy="182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60932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Футбольна команда «Зеніт»</a:t>
            </a:r>
            <a:endParaRPr lang="uk-UA" sz="1600" i="1" dirty="0"/>
          </a:p>
        </p:txBody>
      </p:sp>
    </p:spTree>
    <p:extLst>
      <p:ext uri="{BB962C8B-B14F-4D97-AF65-F5344CB8AC3E}">
        <p14:creationId xmlns="" xmlns:p14="http://schemas.microsoft.com/office/powerpoint/2010/main" val="142847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00FF"/>
                </a:solidFill>
              </a:rPr>
              <a:t>ПЛАН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В СОЦІАЛЬНІЙ ТА НАЦІОНАЛЬНІЙ СТРУКТУРІ НАСЕЛЕННЯ</a:t>
            </a:r>
          </a:p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МАТЕРІАЛЬНИЙ РІВЕНЬ ЖИТТЯ І ТЕНДЕНЦІЇ РОЗВИТКУ СОЦІАЛЬНОЇ СФЕРИ</a:t>
            </a:r>
          </a:p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ПОВСЯКДЕННЕ ЖИТТЯ НАСЕЛЕННЯ</a:t>
            </a:r>
          </a:p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ПРИВІЛЕЙОВАНЕ СТАНОВИЩЕ ПАРТІЙНО-РАДЯНСЬКОЇ  НОМЕНКЛАТУРИ</a:t>
            </a:r>
          </a:p>
          <a:p>
            <a:pPr marL="514350" indent="-514350" algn="just" eaLnBrk="1" hangingPunct="1">
              <a:buFont typeface="Arial" charset="0"/>
              <a:buAutoNum type="arabicPeriod"/>
            </a:pP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НАСЕЛЕННЯ УКРАЇНИ В 60-80-Х рр.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2800">
                <a:tc>
                  <a:txBody>
                    <a:bodyPr/>
                    <a:lstStyle/>
                    <a:p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1960 РІК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1985 РІК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3609463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РОБІТНИКИ</a:t>
                      </a:r>
                    </a:p>
                    <a:p>
                      <a:pPr algn="l"/>
                      <a:endParaRPr lang="uk-UA" sz="20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2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СЕЛЯНСТВО</a:t>
                      </a:r>
                    </a:p>
                    <a:p>
                      <a:pPr algn="l"/>
                      <a:endParaRPr lang="uk-UA" sz="20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ІНТЕЛІГЕНЦІЯ</a:t>
                      </a:r>
                    </a:p>
                    <a:p>
                      <a:pPr algn="l"/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НОМЕНКЛАТУРА</a:t>
                      </a:r>
                    </a:p>
                    <a:p>
                      <a:pPr algn="l"/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ТОРГОВІ</a:t>
                      </a:r>
                      <a:r>
                        <a:rPr lang="uk-UA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ПРАЦІВНИКИ</a:t>
                      </a:r>
                    </a:p>
                    <a:p>
                      <a:pPr algn="l"/>
                      <a:r>
                        <a:rPr lang="uk-UA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ПЕНСІОНЕРИ</a:t>
                      </a:r>
                    </a:p>
                    <a:p>
                      <a:pPr algn="l"/>
                      <a:r>
                        <a:rPr lang="uk-UA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СПЕЦІАЛІСТИ ГУМАНІТАРНОГО І ТЕХНІЧНОГО ПРОФІЛЮ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48%</a:t>
                      </a:r>
                    </a:p>
                    <a:p>
                      <a:pPr algn="ctr"/>
                      <a:endParaRPr lang="uk-UA" sz="18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48%</a:t>
                      </a: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uk-UA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%</a:t>
                      </a:r>
                      <a:endParaRPr lang="uk-UA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</a:t>
                      </a:r>
                    </a:p>
                    <a:p>
                      <a:pPr algn="ctr"/>
                      <a:endParaRPr lang="uk-UA" sz="18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33%</a:t>
                      </a: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uk-UA" sz="18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uk-UA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ЗБІЛЬШИЛАСЯ В 3,5 РАЗИ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695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/>
              <a:t>ОСОБЛИВОСТІ СОЦІАЛЬНОЇ ПОЛІТИКИ.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51520" y="1484784"/>
            <a:ext cx="424847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581128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uk-UA" b="1" i="1" smtClean="0"/>
              <a:t>Мовою цифр…</a:t>
            </a:r>
          </a:p>
          <a:p>
            <a:pPr algn="just">
              <a:buFontTx/>
              <a:buNone/>
            </a:pPr>
            <a:endParaRPr lang="uk-UA" sz="2000" b="1" i="1" smtClean="0"/>
          </a:p>
          <a:p>
            <a:pPr algn="just">
              <a:buFont typeface="Arial" pitchFamily="34" charset="0"/>
              <a:buChar char="•"/>
            </a:pPr>
            <a:r>
              <a:rPr lang="uk-UA" sz="2000" b="1" smtClean="0">
                <a:latin typeface="Calibri" pitchFamily="34" charset="0"/>
              </a:rPr>
              <a:t> За рівнем споживання СРСР займав  77-е місце в світі.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smtClean="0">
                <a:latin typeface="Calibri" pitchFamily="34" charset="0"/>
              </a:rPr>
              <a:t> Доля заробітної плати в національному доході складала лише 36,5 %.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smtClean="0">
                <a:latin typeface="Calibri" pitchFamily="34" charset="0"/>
              </a:rPr>
              <a:t> За тривалістю життя СРСР замавл 35-е місце в світі, а за дитячою смертністю-50.</a:t>
            </a:r>
          </a:p>
          <a:p>
            <a:pPr algn="just"/>
            <a:endParaRPr lang="uk-UA" b="1" smtClean="0"/>
          </a:p>
          <a:p>
            <a:pPr algn="just">
              <a:buFontTx/>
              <a:buNone/>
            </a:pPr>
            <a:endParaRPr lang="uk-UA" b="1" smtClean="0"/>
          </a:p>
          <a:p>
            <a:pPr algn="just">
              <a:buFontTx/>
              <a:buNone/>
            </a:pPr>
            <a:endParaRPr lang="uk-UA" b="1" smtClean="0"/>
          </a:p>
          <a:p>
            <a:pPr algn="just">
              <a:buFontTx/>
              <a:buNone/>
            </a:pPr>
            <a:endParaRPr lang="uk-UA" b="1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600x600,fs-khaldey-01,60,Kh-60-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07904" cy="37442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політики</a:t>
            </a:r>
            <a:r>
              <a:rPr lang="ru-RU" b="1" dirty="0" smtClean="0"/>
              <a:t>.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360303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Загострення продовольчої проблеми. 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Збільшились імпортні постачання продовольства 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Різко загострилось житлове питання.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Знизився приріст реальних доходів на душу населення.</a:t>
            </a:r>
          </a:p>
          <a:p>
            <a:endParaRPr lang="uk-UA" dirty="0" smtClean="0"/>
          </a:p>
        </p:txBody>
      </p:sp>
      <p:pic>
        <p:nvPicPr>
          <p:cNvPr id="4" name="Рисунок 3" descr="980868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608" y="4581128"/>
            <a:ext cx="5744872" cy="20657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 ТОВАРІВ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/>
            <a:r>
              <a:rPr lang="ru-RU" smtClean="0"/>
              <a:t>перевищення попиту над пропозицією. Дефіцит засвідчує про розбіжність між попитом та пропозицією та відсутність урівноважуючої ціни.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572125" y="2071688"/>
            <a:ext cx="35718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Социальная сфера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941888"/>
            <a:ext cx="9144000" cy="1916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effectLst/>
              </a:rPr>
              <a:t>В </a:t>
            </a:r>
            <a:r>
              <a:rPr lang="ru-RU" sz="2000" b="1" dirty="0" smtClean="0">
                <a:effectLst/>
              </a:rPr>
              <a:t>перше </a:t>
            </a:r>
            <a:r>
              <a:rPr lang="ru-RU" sz="2000" b="1" dirty="0" err="1" smtClean="0">
                <a:effectLst/>
              </a:rPr>
              <a:t>десятиліття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відбувається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зростання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життєвого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рівня</a:t>
            </a:r>
            <a:r>
              <a:rPr lang="ru-RU" sz="2000" b="1" dirty="0" smtClean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effectLst/>
              </a:rPr>
              <a:t>Але </a:t>
            </a:r>
            <a:r>
              <a:rPr lang="ru-RU" sz="2000" b="1" dirty="0" err="1" smtClean="0">
                <a:effectLst/>
              </a:rPr>
              <a:t>потім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відбувається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диспропорція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між</a:t>
            </a:r>
            <a:r>
              <a:rPr lang="ru-RU" sz="2000" b="1" dirty="0" smtClean="0">
                <a:effectLst/>
              </a:rPr>
              <a:t> грошовою </a:t>
            </a:r>
            <a:r>
              <a:rPr lang="ru-RU" sz="2000" b="1" dirty="0" err="1" smtClean="0">
                <a:effectLst/>
              </a:rPr>
              <a:t>масою</a:t>
            </a:r>
            <a:r>
              <a:rPr lang="ru-RU" sz="2000" b="1" dirty="0" smtClean="0">
                <a:effectLst/>
              </a:rPr>
              <a:t> та </a:t>
            </a:r>
            <a:r>
              <a:rPr lang="ru-RU" sz="2000" b="1" dirty="0" err="1" smtClean="0">
                <a:effectLst/>
              </a:rPr>
              <a:t>пропозицією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товарів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та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послуг</a:t>
            </a:r>
            <a:r>
              <a:rPr lang="ru-RU" sz="2000" b="1" dirty="0" smtClean="0">
                <a:effectLst/>
              </a:rPr>
              <a:t> – </a:t>
            </a:r>
            <a:r>
              <a:rPr lang="ru-RU" sz="2000" b="1" dirty="0" err="1" smtClean="0">
                <a:effectLst/>
              </a:rPr>
              <a:t>дефіцит</a:t>
            </a:r>
            <a:r>
              <a:rPr lang="ru-RU" sz="2000" b="1" dirty="0" smtClean="0">
                <a:effectLst/>
              </a:rPr>
              <a:t> – </a:t>
            </a:r>
            <a:r>
              <a:rPr lang="ru-RU" sz="2000" b="1" dirty="0" err="1" smtClean="0">
                <a:effectLst/>
              </a:rPr>
              <a:t>товарний</a:t>
            </a:r>
            <a:r>
              <a:rPr lang="ru-RU" sz="2000" b="1" dirty="0" smtClean="0">
                <a:effectLst/>
              </a:rPr>
              <a:t> голод</a:t>
            </a:r>
            <a:r>
              <a:rPr lang="ru-RU" sz="2000" b="1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effectLst/>
              </a:rPr>
              <a:t> </a:t>
            </a:r>
            <a:r>
              <a:rPr lang="ru-RU" sz="2000" b="1" dirty="0" smtClean="0">
                <a:effectLst/>
              </a:rPr>
              <a:t>Де–факто- </a:t>
            </a:r>
            <a:r>
              <a:rPr lang="ru-RU" sz="2000" b="1" dirty="0" err="1" smtClean="0">
                <a:effectLst/>
              </a:rPr>
              <a:t>карткова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система </a:t>
            </a:r>
            <a:r>
              <a:rPr lang="ru-RU" sz="2000" b="1" dirty="0" err="1" smtClean="0">
                <a:effectLst/>
              </a:rPr>
              <a:t>розподілу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b="1" dirty="0" err="1" smtClean="0">
                <a:effectLst/>
              </a:rPr>
              <a:t>продуктів</a:t>
            </a:r>
            <a:r>
              <a:rPr lang="ru-RU" sz="2000" b="1" dirty="0">
                <a:effectLst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effectLst/>
              </a:rPr>
              <a:t> </a:t>
            </a:r>
          </a:p>
        </p:txBody>
      </p:sp>
      <p:pic>
        <p:nvPicPr>
          <p:cNvPr id="29704" name="Picture 8" descr="2830489e4f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96461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4076700"/>
            <a:ext cx="8570913" cy="27813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effectLst/>
              </a:rPr>
              <a:t>Житлове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питання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ускладнюється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недостатнім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введенням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житлового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будівництва</a:t>
            </a:r>
            <a:r>
              <a:rPr lang="ru-RU" sz="2400" b="1" dirty="0" smtClean="0">
                <a:effectLst/>
              </a:rPr>
              <a:t> та </a:t>
            </a:r>
            <a:r>
              <a:rPr lang="ru-RU" sz="2400" b="1" dirty="0" err="1" smtClean="0">
                <a:effectLst/>
              </a:rPr>
              <a:t>збільшенням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кількості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приїжджих</a:t>
            </a:r>
            <a:r>
              <a:rPr lang="ru-RU" sz="2400" b="1" dirty="0" smtClean="0">
                <a:effectLst/>
              </a:rPr>
              <a:t> для </a:t>
            </a:r>
            <a:r>
              <a:rPr lang="ru-RU" sz="2400" b="1" dirty="0" err="1" smtClean="0">
                <a:effectLst/>
              </a:rPr>
              <a:t>роботи</a:t>
            </a:r>
            <a:r>
              <a:rPr lang="ru-RU" sz="2400" b="1" dirty="0" smtClean="0">
                <a:effectLst/>
              </a:rPr>
              <a:t> на </a:t>
            </a:r>
            <a:r>
              <a:rPr lang="ru-RU" sz="2400" b="1" dirty="0" err="1" smtClean="0">
                <a:effectLst/>
              </a:rPr>
              <a:t>підприємствах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низькокваліфікованих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громадян</a:t>
            </a:r>
            <a:r>
              <a:rPr lang="ru-RU" sz="2400" b="1" dirty="0" smtClean="0">
                <a:effectLst/>
              </a:rPr>
              <a:t>, </a:t>
            </a:r>
            <a:r>
              <a:rPr lang="ru-RU" sz="2400" b="1" dirty="0" err="1" smtClean="0">
                <a:effectLst/>
              </a:rPr>
              <a:t>які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отримують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тимчасові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дозволи</a:t>
            </a:r>
            <a:r>
              <a:rPr lang="ru-RU" sz="2400" b="1" dirty="0" smtClean="0">
                <a:effectLst/>
              </a:rPr>
              <a:t> на </a:t>
            </a:r>
            <a:r>
              <a:rPr lang="ru-RU" sz="2400" b="1" dirty="0" err="1" smtClean="0">
                <a:effectLst/>
              </a:rPr>
              <a:t>проживання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будь-якими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засобами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намагаються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закріпитись</a:t>
            </a:r>
            <a:r>
              <a:rPr lang="ru-RU" sz="2400" b="1" dirty="0" smtClean="0">
                <a:effectLst/>
              </a:rPr>
              <a:t> у «</a:t>
            </a:r>
            <a:r>
              <a:rPr lang="ru-RU" sz="2400" b="1" dirty="0" err="1" smtClean="0">
                <a:effectLst/>
              </a:rPr>
              <a:t>межі</a:t>
            </a:r>
            <a:r>
              <a:rPr lang="ru-RU" sz="2400" b="1" dirty="0" smtClean="0">
                <a:effectLst/>
              </a:rPr>
              <a:t>" </a:t>
            </a:r>
            <a:r>
              <a:rPr lang="ru-RU" sz="2400" b="1" dirty="0" err="1" smtClean="0">
                <a:effectLst/>
              </a:rPr>
              <a:t>міста</a:t>
            </a:r>
            <a:r>
              <a:rPr lang="ru-RU" sz="2400" b="1" dirty="0" smtClean="0">
                <a:effectLst/>
              </a:rPr>
              <a:t>.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endParaRPr lang="ru-RU" sz="2400" b="1" dirty="0">
              <a:effectLst/>
            </a:endParaRPr>
          </a:p>
          <a:p>
            <a:pPr algn="ctr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29032" name="Picture 8" descr="f65781e2-b616-3b2b-d054-5cdf17f8d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5689600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Капіталовкладення</a:t>
            </a:r>
            <a:r>
              <a:rPr lang="ru-RU" sz="3200" dirty="0" smtClean="0"/>
              <a:t> в </a:t>
            </a:r>
            <a:r>
              <a:rPr lang="ru-RU" sz="3200" dirty="0" err="1" smtClean="0"/>
              <a:t>житлове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будівництво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СРСР у 1966 – 1985 </a:t>
            </a:r>
            <a:r>
              <a:rPr lang="ru-RU" sz="3200" dirty="0" err="1" smtClean="0"/>
              <a:t>рр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5661248"/>
            <a:ext cx="87467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Побудовано</a:t>
            </a:r>
            <a:r>
              <a:rPr lang="ru-RU" sz="2400" b="1" dirty="0" smtClean="0"/>
              <a:t> квартир: в 1960 р. – 2 млн., 1984 р. – 2 млн.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1759312"/>
              </p:ext>
            </p:extLst>
          </p:nvPr>
        </p:nvGraphicFramePr>
        <p:xfrm>
          <a:off x="457200" y="1600201"/>
          <a:ext cx="3610744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7127032"/>
              </p:ext>
            </p:extLst>
          </p:nvPr>
        </p:nvGraphicFramePr>
        <p:xfrm>
          <a:off x="4644008" y="1628800"/>
          <a:ext cx="3610744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393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567</TotalTime>
  <Words>1106</Words>
  <Application>Microsoft Office PowerPoint</Application>
  <PresentationFormat>Экран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 ЗМІНИ В СОЦІАЛЬНІЙ ТА НАЦІОНАЛЬНІЙ СТРУКТУРІ НАСЕЛЕННЯ. ПОВСЯКДЕННЕ ЖИТТЯ ЛЮДЕЙ</vt:lpstr>
      <vt:lpstr>ПЛАН</vt:lpstr>
      <vt:lpstr>НАСЕЛЕННЯ УКРАЇНИ В 60-80-Х рр.</vt:lpstr>
      <vt:lpstr> ОСОБЛИВОСТІ СОЦІАЛЬНОЇ ПОЛІТИКИ. </vt:lpstr>
      <vt:lpstr>Особливості соціальної політики. </vt:lpstr>
      <vt:lpstr>ДЕФІЦИТ ТОВАРІВ</vt:lpstr>
      <vt:lpstr>Социальная сфера</vt:lpstr>
      <vt:lpstr>Слайд 8</vt:lpstr>
      <vt:lpstr>Капіталовкладення в житлове будівництво в СРСР у 1966 – 1985 рр.</vt:lpstr>
      <vt:lpstr>Слайд 10</vt:lpstr>
      <vt:lpstr>Рівень життя </vt:lpstr>
      <vt:lpstr>Слайд 12</vt:lpstr>
      <vt:lpstr>ОСНОВНІ ЯВИЩА СОЦІАЛЬНОЇ СФЕРИ </vt:lpstr>
      <vt:lpstr>Слайд 14</vt:lpstr>
      <vt:lpstr>Слайд 15</vt:lpstr>
      <vt:lpstr>ПРИВІЛЕЇ НОМЕНКЛАТУРИ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ЕТНОСОЦІАЛЬНІ ПРОЦЕСИ В СУСПІЛЬСТВІ ТА РІВЕНЬ ЖИТТЯ ЛЮДЕЙ</dc:title>
  <dc:creator>Admin</dc:creator>
  <cp:lastModifiedBy>Светлана</cp:lastModifiedBy>
  <cp:revision>39</cp:revision>
  <dcterms:created xsi:type="dcterms:W3CDTF">2012-01-30T10:56:12Z</dcterms:created>
  <dcterms:modified xsi:type="dcterms:W3CDTF">2020-03-21T11:31:42Z</dcterms:modified>
</cp:coreProperties>
</file>