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7" r:id="rId1"/>
  </p:sldMasterIdLst>
  <p:notesMasterIdLst>
    <p:notesMasterId r:id="rId29"/>
  </p:notesMasterIdLst>
  <p:sldIdLst>
    <p:sldId id="256" r:id="rId2"/>
    <p:sldId id="257" r:id="rId3"/>
    <p:sldId id="260" r:id="rId4"/>
    <p:sldId id="258" r:id="rId5"/>
    <p:sldId id="259" r:id="rId6"/>
    <p:sldId id="261" r:id="rId7"/>
    <p:sldId id="295" r:id="rId8"/>
    <p:sldId id="262" r:id="rId9"/>
    <p:sldId id="263" r:id="rId10"/>
    <p:sldId id="265" r:id="rId11"/>
    <p:sldId id="280" r:id="rId12"/>
    <p:sldId id="266" r:id="rId13"/>
    <p:sldId id="278" r:id="rId14"/>
    <p:sldId id="27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90" r:id="rId23"/>
    <p:sldId id="291" r:id="rId24"/>
    <p:sldId id="292" r:id="rId25"/>
    <p:sldId id="293" r:id="rId26"/>
    <p:sldId id="294" r:id="rId27"/>
    <p:sldId id="27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B5BA82-54D7-45EF-B88F-EF7632C11000}" type="doc">
      <dgm:prSet loTypeId="urn:microsoft.com/office/officeart/2005/8/layout/radial2" loCatId="relationship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1A7E4C85-8C1B-4C55-9FC0-9CE80B7B2092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uk-UA" sz="18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Segoe Print" panose="02000600000000000000" pitchFamily="2" charset="0"/>
          </a:endParaRPr>
        </a:p>
      </dgm:t>
    </dgm:pt>
    <dgm:pt modelId="{D458DA5B-8CAF-4ECF-AA0B-36061EE3F3A5}" type="parTrans" cxnId="{6073404C-81C6-4B0C-8C56-FEB88203E527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A0A6CC6-0464-4588-9A92-35DAF6DB620A}" type="sibTrans" cxnId="{6073404C-81C6-4B0C-8C56-FEB88203E527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7C28D5-1F6D-4158-8826-082C462C3D65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/>
          <a:endParaRPr lang="uk-UA" sz="1800" b="0" cap="none" spc="0" dirty="0" smtClean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Segoe Print" panose="02000600000000000000" pitchFamily="2" charset="0"/>
          </a:endParaRPr>
        </a:p>
      </dgm:t>
    </dgm:pt>
    <dgm:pt modelId="{E251CC8D-ED7C-42B7-B63D-07DBA1EA2E4F}" type="parTrans" cxnId="{B39372E5-6B35-4A00-B879-7445581AF132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0C2E53C-8E25-4546-BFAE-3B62DB06F13C}" type="sibTrans" cxnId="{B39372E5-6B35-4A00-B879-7445581AF132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2940543-A519-49AE-8697-76DCE9F810BE}">
      <dgm:prSet phldrT="[Текст]" custT="1"/>
      <dgm:spPr/>
      <dgm:t>
        <a:bodyPr/>
        <a:lstStyle/>
        <a:p>
          <a:pPr algn="ctr"/>
          <a:endParaRPr lang="uk-UA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Segoe Print" panose="02000600000000000000" pitchFamily="2" charset="0"/>
          </a:endParaRPr>
        </a:p>
      </dgm:t>
    </dgm:pt>
    <dgm:pt modelId="{B44FE0A0-3FE8-40E0-A83B-5C6442D25E9C}" type="parTrans" cxnId="{508AA3F9-EC76-40D0-A765-040D9B5FF96C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745E256-04B5-4352-940F-E2C0D3647387}" type="sibTrans" cxnId="{508AA3F9-EC76-40D0-A765-040D9B5FF96C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6672C24-3314-440B-85E5-CCB00C822589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ctr"/>
          <a:endParaRPr lang="uk-UA" sz="18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Segoe Print" panose="02000600000000000000" pitchFamily="2" charset="0"/>
          </a:endParaRPr>
        </a:p>
      </dgm:t>
    </dgm:pt>
    <dgm:pt modelId="{FCC09E04-5208-4EE5-9E80-D9705A4EA283}" type="parTrans" cxnId="{36342422-0760-463B-ADD3-4DAE1F814028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7B885F9-0EC9-441C-8424-DD4E119EC350}" type="sibTrans" cxnId="{36342422-0760-463B-ADD3-4DAE1F814028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F1F5F75-8E73-49C3-8B37-9538E4E3F059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algn="ctr"/>
          <a:endParaRPr lang="uk-UA" sz="18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Segoe Print" panose="02000600000000000000" pitchFamily="2" charset="0"/>
          </a:endParaRPr>
        </a:p>
      </dgm:t>
    </dgm:pt>
    <dgm:pt modelId="{368C1930-088E-469F-AE26-19BBCC7F3DC8}" type="parTrans" cxnId="{338A8A66-EE74-472B-8547-2FB9DD61CE80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BDB6D76-3EFD-4A88-8616-B669FFE3925B}" type="sibTrans" cxnId="{338A8A66-EE74-472B-8547-2FB9DD61CE80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0D2725E-2D56-4155-9FA0-BDE7D4BE68D6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algn="ctr"/>
          <a:endParaRPr lang="uk-UA" sz="18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Segoe Print" panose="02000600000000000000" pitchFamily="2" charset="0"/>
          </a:endParaRPr>
        </a:p>
      </dgm:t>
    </dgm:pt>
    <dgm:pt modelId="{9ED4FF70-810E-4440-B6C9-94C39466C0B6}" type="parTrans" cxnId="{F134EFAF-E3EF-453C-9301-084C7D4D6BF7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E56581-D18E-4BDF-8F4F-C4339B400D17}" type="sibTrans" cxnId="{F134EFAF-E3EF-453C-9301-084C7D4D6BF7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48BE867-31A3-4B15-9C76-A936B83B85C8}">
      <dgm:prSet phldrT="[Текст]" custT="1"/>
      <dgm:spPr/>
      <dgm:t>
        <a:bodyPr/>
        <a:lstStyle/>
        <a:p>
          <a:pPr algn="ctr"/>
          <a:endParaRPr lang="uk-UA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Segoe Print" panose="02000600000000000000" pitchFamily="2" charset="0"/>
          </a:endParaRPr>
        </a:p>
      </dgm:t>
    </dgm:pt>
    <dgm:pt modelId="{7E9F7F1E-3C9C-4D7D-BBD6-74A16820454C}" type="parTrans" cxnId="{E1FD8AE3-1900-4862-B1F6-397EC3D09C86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3A22887-70BB-4319-BBB6-4D41B28FB3E1}" type="sibTrans" cxnId="{E1FD8AE3-1900-4862-B1F6-397EC3D09C86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3FB6C3D-72BC-403E-8567-8C27F76E193A}">
      <dgm:prSet phldrT="[Текст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pPr algn="ctr"/>
          <a:endParaRPr lang="uk-UA" sz="18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Segoe Print" panose="02000600000000000000" pitchFamily="2" charset="0"/>
          </a:endParaRPr>
        </a:p>
      </dgm:t>
    </dgm:pt>
    <dgm:pt modelId="{DBA2F5BD-75BF-4CA6-B9E3-1DA20E9C035E}" type="parTrans" cxnId="{5B32E76F-BA33-4B48-85D4-A069BD89F5C5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79123B-7F85-47AB-B3BE-9A1CC6D54E0D}" type="sibTrans" cxnId="{5B32E76F-BA33-4B48-85D4-A069BD89F5C5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76AD53F-9505-4330-A6E8-35FB6655854D}">
      <dgm:prSet phldrT="[Текст]" custT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pPr algn="ctr"/>
          <a:endParaRPr lang="uk-UA" sz="1800" b="1" cap="none" spc="0" dirty="0">
            <a:ln w="0"/>
            <a:solidFill>
              <a:srgbClr val="FFFF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Segoe Print" panose="02000600000000000000" pitchFamily="2" charset="0"/>
          </a:endParaRPr>
        </a:p>
      </dgm:t>
    </dgm:pt>
    <dgm:pt modelId="{91A861C9-EEBE-47AE-868F-556BCB150D16}" type="sibTrans" cxnId="{EA92BFD1-6E13-42D9-A0C6-7A40AF695ADE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53D80F5-B4F2-4AFA-B9D3-00232AC632F2}" type="parTrans" cxnId="{EA92BFD1-6E13-42D9-A0C6-7A40AF695ADE}">
      <dgm:prSet/>
      <dgm:spPr/>
      <dgm:t>
        <a:bodyPr/>
        <a:lstStyle/>
        <a:p>
          <a:pPr algn="ctr"/>
          <a:endParaRPr lang="uk-UA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803B02E-570E-4307-A6B4-84812586F711}" type="pres">
      <dgm:prSet presAssocID="{7DB5BA82-54D7-45EF-B88F-EF7632C1100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E94D1A1-C244-43AA-BB03-1324EFCB1DB9}" type="pres">
      <dgm:prSet presAssocID="{7DB5BA82-54D7-45EF-B88F-EF7632C11000}" presName="cycle" presStyleCnt="0"/>
      <dgm:spPr/>
      <dgm:t>
        <a:bodyPr/>
        <a:lstStyle/>
        <a:p>
          <a:endParaRPr lang="uk-UA"/>
        </a:p>
      </dgm:t>
    </dgm:pt>
    <dgm:pt modelId="{24F6B590-31ED-4774-9FC2-1569406B577A}" type="pres">
      <dgm:prSet presAssocID="{7DB5BA82-54D7-45EF-B88F-EF7632C11000}" presName="centerShape" presStyleCnt="0"/>
      <dgm:spPr/>
      <dgm:t>
        <a:bodyPr/>
        <a:lstStyle/>
        <a:p>
          <a:endParaRPr lang="uk-UA"/>
        </a:p>
      </dgm:t>
    </dgm:pt>
    <dgm:pt modelId="{C149D046-5765-4B15-A8CA-FBC74617D0F4}" type="pres">
      <dgm:prSet presAssocID="{7DB5BA82-54D7-45EF-B88F-EF7632C11000}" presName="connSite" presStyleLbl="node1" presStyleIdx="0" presStyleCnt="8"/>
      <dgm:spPr/>
      <dgm:t>
        <a:bodyPr/>
        <a:lstStyle/>
        <a:p>
          <a:endParaRPr lang="uk-UA"/>
        </a:p>
      </dgm:t>
    </dgm:pt>
    <dgm:pt modelId="{EE0DEC30-C01E-4C0B-B433-63C02700F6CD}" type="pres">
      <dgm:prSet presAssocID="{7DB5BA82-54D7-45EF-B88F-EF7632C11000}" presName="visible" presStyleLbl="node1" presStyleIdx="0" presStyleCnt="8" custLinFactNeighborY="625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CCE0A9C4-444C-4781-B4C6-088E16212504}" type="pres">
      <dgm:prSet presAssocID="{D458DA5B-8CAF-4ECF-AA0B-36061EE3F3A5}" presName="Name25" presStyleLbl="parChTrans1D1" presStyleIdx="0" presStyleCnt="7"/>
      <dgm:spPr/>
      <dgm:t>
        <a:bodyPr/>
        <a:lstStyle/>
        <a:p>
          <a:endParaRPr lang="uk-UA"/>
        </a:p>
      </dgm:t>
    </dgm:pt>
    <dgm:pt modelId="{B38ABE78-DA0A-4587-BEAA-F4BAAD565E84}" type="pres">
      <dgm:prSet presAssocID="{1A7E4C85-8C1B-4C55-9FC0-9CE80B7B2092}" presName="node" presStyleCnt="0"/>
      <dgm:spPr/>
      <dgm:t>
        <a:bodyPr/>
        <a:lstStyle/>
        <a:p>
          <a:endParaRPr lang="uk-UA"/>
        </a:p>
      </dgm:t>
    </dgm:pt>
    <dgm:pt modelId="{D7A40E77-19BC-4873-A837-ADE4BBE895C0}" type="pres">
      <dgm:prSet presAssocID="{1A7E4C85-8C1B-4C55-9FC0-9CE80B7B2092}" presName="parentNode" presStyleLbl="node1" presStyleIdx="1" presStyleCnt="8" custScaleX="315758" custScaleY="167003" custLinFactX="-283782" custLinFactY="26880" custLinFactNeighborX="-30000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EC72860-BFBD-416D-BDE0-8E9406D5CDD1}" type="pres">
      <dgm:prSet presAssocID="{1A7E4C85-8C1B-4C55-9FC0-9CE80B7B2092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655E3B-2C7C-4F1A-87FA-7BF67EB979E5}" type="pres">
      <dgm:prSet presAssocID="{E251CC8D-ED7C-42B7-B63D-07DBA1EA2E4F}" presName="Name25" presStyleLbl="parChTrans1D1" presStyleIdx="1" presStyleCnt="7"/>
      <dgm:spPr/>
      <dgm:t>
        <a:bodyPr/>
        <a:lstStyle/>
        <a:p>
          <a:endParaRPr lang="uk-UA"/>
        </a:p>
      </dgm:t>
    </dgm:pt>
    <dgm:pt modelId="{0334A5A2-2852-40D7-A467-DCA4C4D4BE6E}" type="pres">
      <dgm:prSet presAssocID="{5D7C28D5-1F6D-4158-8826-082C462C3D65}" presName="node" presStyleCnt="0"/>
      <dgm:spPr/>
      <dgm:t>
        <a:bodyPr/>
        <a:lstStyle/>
        <a:p>
          <a:endParaRPr lang="uk-UA"/>
        </a:p>
      </dgm:t>
    </dgm:pt>
    <dgm:pt modelId="{A0E725E8-4BC7-464F-80D0-CB4E7A2DE4BE}" type="pres">
      <dgm:prSet presAssocID="{5D7C28D5-1F6D-4158-8826-082C462C3D65}" presName="parentNode" presStyleLbl="node1" presStyleIdx="2" presStyleCnt="8" custScaleX="307868" custScaleY="172732" custLinFactX="-133081" custLinFactNeighborX="-200000" custLinFactNeighborY="-5979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862C0DC-DE77-4B8F-821B-82A21EFCE432}" type="pres">
      <dgm:prSet presAssocID="{5D7C28D5-1F6D-4158-8826-082C462C3D65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8602D85-39E6-41AA-89F6-D3338A2C4C97}" type="pres">
      <dgm:prSet presAssocID="{053D80F5-B4F2-4AFA-B9D3-00232AC632F2}" presName="Name25" presStyleLbl="parChTrans1D1" presStyleIdx="2" presStyleCnt="7"/>
      <dgm:spPr/>
      <dgm:t>
        <a:bodyPr/>
        <a:lstStyle/>
        <a:p>
          <a:endParaRPr lang="uk-UA"/>
        </a:p>
      </dgm:t>
    </dgm:pt>
    <dgm:pt modelId="{FE45A260-BE07-470A-B923-58DA02F05C13}" type="pres">
      <dgm:prSet presAssocID="{776AD53F-9505-4330-A6E8-35FB6655854D}" presName="node" presStyleCnt="0"/>
      <dgm:spPr/>
      <dgm:t>
        <a:bodyPr/>
        <a:lstStyle/>
        <a:p>
          <a:endParaRPr lang="uk-UA"/>
        </a:p>
      </dgm:t>
    </dgm:pt>
    <dgm:pt modelId="{3C866155-083B-4356-B96A-7787A3B46851}" type="pres">
      <dgm:prSet presAssocID="{776AD53F-9505-4330-A6E8-35FB6655854D}" presName="parentNode" presStyleLbl="node1" presStyleIdx="3" presStyleCnt="8" custScaleX="339967" custScaleY="201953" custLinFactNeighborX="-61781" custLinFactNeighborY="-7370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0E4AF9-FE39-4ED9-AAE1-F2F6444F8AC6}" type="pres">
      <dgm:prSet presAssocID="{776AD53F-9505-4330-A6E8-35FB6655854D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DB7526-1B95-4852-B2C0-337524152BA5}" type="pres">
      <dgm:prSet presAssocID="{FCC09E04-5208-4EE5-9E80-D9705A4EA283}" presName="Name25" presStyleLbl="parChTrans1D1" presStyleIdx="3" presStyleCnt="7"/>
      <dgm:spPr/>
      <dgm:t>
        <a:bodyPr/>
        <a:lstStyle/>
        <a:p>
          <a:endParaRPr lang="uk-UA"/>
        </a:p>
      </dgm:t>
    </dgm:pt>
    <dgm:pt modelId="{98E6D992-111F-42CB-AB99-607BC12DAFC4}" type="pres">
      <dgm:prSet presAssocID="{C6672C24-3314-440B-85E5-CCB00C822589}" presName="node" presStyleCnt="0"/>
      <dgm:spPr/>
      <dgm:t>
        <a:bodyPr/>
        <a:lstStyle/>
        <a:p>
          <a:endParaRPr lang="uk-UA"/>
        </a:p>
      </dgm:t>
    </dgm:pt>
    <dgm:pt modelId="{F75A7408-BB6F-4F2D-89A6-062786214992}" type="pres">
      <dgm:prSet presAssocID="{C6672C24-3314-440B-85E5-CCB00C822589}" presName="parentNode" presStyleLbl="node1" presStyleIdx="4" presStyleCnt="8" custScaleX="339334" custScaleY="212361" custLinFactNeighborX="-57098" custLinFactNeighborY="4652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1EB3EC-1DF3-4F0D-94C9-0B1017F04CF3}" type="pres">
      <dgm:prSet presAssocID="{C6672C24-3314-440B-85E5-CCB00C822589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A2FC821-9848-4018-9B61-2A83FAA261E9}" type="pres">
      <dgm:prSet presAssocID="{368C1930-088E-469F-AE26-19BBCC7F3DC8}" presName="Name25" presStyleLbl="parChTrans1D1" presStyleIdx="4" presStyleCnt="7"/>
      <dgm:spPr/>
      <dgm:t>
        <a:bodyPr/>
        <a:lstStyle/>
        <a:p>
          <a:endParaRPr lang="uk-UA"/>
        </a:p>
      </dgm:t>
    </dgm:pt>
    <dgm:pt modelId="{B05DF221-830C-47CF-B9B0-AB067DD3E373}" type="pres">
      <dgm:prSet presAssocID="{9F1F5F75-8E73-49C3-8B37-9538E4E3F059}" presName="node" presStyleCnt="0"/>
      <dgm:spPr/>
      <dgm:t>
        <a:bodyPr/>
        <a:lstStyle/>
        <a:p>
          <a:endParaRPr lang="uk-UA"/>
        </a:p>
      </dgm:t>
    </dgm:pt>
    <dgm:pt modelId="{D1EE88D9-2537-4232-A1B2-5EAA2ABCDEF6}" type="pres">
      <dgm:prSet presAssocID="{9F1F5F75-8E73-49C3-8B37-9538E4E3F059}" presName="parentNode" presStyleLbl="node1" presStyleIdx="5" presStyleCnt="8" custScaleX="289578" custScaleY="180818" custLinFactX="-316184" custLinFactNeighborX="-400000" custLinFactNeighborY="9189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8B3785-1270-47D9-B01B-08D5B5A81BBA}" type="pres">
      <dgm:prSet presAssocID="{9F1F5F75-8E73-49C3-8B37-9538E4E3F059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4F8F30-4812-4A92-B5A8-259ABF270B0B}" type="pres">
      <dgm:prSet presAssocID="{9ED4FF70-810E-4440-B6C9-94C39466C0B6}" presName="Name25" presStyleLbl="parChTrans1D1" presStyleIdx="5" presStyleCnt="7"/>
      <dgm:spPr/>
      <dgm:t>
        <a:bodyPr/>
        <a:lstStyle/>
        <a:p>
          <a:endParaRPr lang="uk-UA"/>
        </a:p>
      </dgm:t>
    </dgm:pt>
    <dgm:pt modelId="{7B21CBE9-00B6-45B7-9534-C0E809E3BFBC}" type="pres">
      <dgm:prSet presAssocID="{60D2725E-2D56-4155-9FA0-BDE7D4BE68D6}" presName="node" presStyleCnt="0"/>
      <dgm:spPr/>
      <dgm:t>
        <a:bodyPr/>
        <a:lstStyle/>
        <a:p>
          <a:endParaRPr lang="uk-UA"/>
        </a:p>
      </dgm:t>
    </dgm:pt>
    <dgm:pt modelId="{90498BD0-30E5-4ADC-B4A1-467ED971AFF5}" type="pres">
      <dgm:prSet presAssocID="{60D2725E-2D56-4155-9FA0-BDE7D4BE68D6}" presName="parentNode" presStyleLbl="node1" presStyleIdx="6" presStyleCnt="8" custScaleX="316409" custScaleY="195322" custLinFactX="-396678" custLinFactY="-100000" custLinFactNeighborX="-400000" custLinFactNeighborY="-18286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B6D732-6215-4A99-8288-BA31F4383D2D}" type="pres">
      <dgm:prSet presAssocID="{60D2725E-2D56-4155-9FA0-BDE7D4BE68D6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922A4B-9A88-43C2-AE92-02F9C3C6349A}" type="pres">
      <dgm:prSet presAssocID="{DBA2F5BD-75BF-4CA6-B9E3-1DA20E9C035E}" presName="Name25" presStyleLbl="parChTrans1D1" presStyleIdx="6" presStyleCnt="7"/>
      <dgm:spPr/>
      <dgm:t>
        <a:bodyPr/>
        <a:lstStyle/>
        <a:p>
          <a:endParaRPr lang="uk-UA"/>
        </a:p>
      </dgm:t>
    </dgm:pt>
    <dgm:pt modelId="{3C2988C9-477C-47E7-A082-B32FEEF887AB}" type="pres">
      <dgm:prSet presAssocID="{C3FB6C3D-72BC-403E-8567-8C27F76E193A}" presName="node" presStyleCnt="0"/>
      <dgm:spPr/>
      <dgm:t>
        <a:bodyPr/>
        <a:lstStyle/>
        <a:p>
          <a:endParaRPr lang="uk-UA"/>
        </a:p>
      </dgm:t>
    </dgm:pt>
    <dgm:pt modelId="{F5BB1A5F-58D7-46A2-90F7-77AF69A817CA}" type="pres">
      <dgm:prSet presAssocID="{C3FB6C3D-72BC-403E-8567-8C27F76E193A}" presName="parentNode" presStyleLbl="node1" presStyleIdx="7" presStyleCnt="8" custScaleX="342492" custScaleY="195056" custLinFactX="-83514" custLinFactY="-35403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CA6270-ACDB-4641-8C30-C6164F068BF2}" type="pres">
      <dgm:prSet presAssocID="{C3FB6C3D-72BC-403E-8567-8C27F76E193A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0123738-CE0C-4DB0-AB07-8E1A56A5F3FD}" type="presOf" srcId="{5D7C28D5-1F6D-4158-8826-082C462C3D65}" destId="{A0E725E8-4BC7-464F-80D0-CB4E7A2DE4BE}" srcOrd="0" destOrd="0" presId="urn:microsoft.com/office/officeart/2005/8/layout/radial2"/>
    <dgm:cxn modelId="{21D786CF-546D-4D7A-BCCE-2278E30AAF76}" type="presOf" srcId="{9ED4FF70-810E-4440-B6C9-94C39466C0B6}" destId="{4E4F8F30-4812-4A92-B5A8-259ABF270B0B}" srcOrd="0" destOrd="0" presId="urn:microsoft.com/office/officeart/2005/8/layout/radial2"/>
    <dgm:cxn modelId="{5B32E76F-BA33-4B48-85D4-A069BD89F5C5}" srcId="{7DB5BA82-54D7-45EF-B88F-EF7632C11000}" destId="{C3FB6C3D-72BC-403E-8567-8C27F76E193A}" srcOrd="6" destOrd="0" parTransId="{DBA2F5BD-75BF-4CA6-B9E3-1DA20E9C035E}" sibTransId="{6579123B-7F85-47AB-B3BE-9A1CC6D54E0D}"/>
    <dgm:cxn modelId="{7819A3BF-BE5C-4601-9EB6-B3F21708B9A3}" type="presOf" srcId="{7DB5BA82-54D7-45EF-B88F-EF7632C11000}" destId="{9803B02E-570E-4307-A6B4-84812586F711}" srcOrd="0" destOrd="0" presId="urn:microsoft.com/office/officeart/2005/8/layout/radial2"/>
    <dgm:cxn modelId="{4632039F-8559-49C6-A88C-B491C88B70A4}" type="presOf" srcId="{E251CC8D-ED7C-42B7-B63D-07DBA1EA2E4F}" destId="{03655E3B-2C7C-4F1A-87FA-7BF67EB979E5}" srcOrd="0" destOrd="0" presId="urn:microsoft.com/office/officeart/2005/8/layout/radial2"/>
    <dgm:cxn modelId="{8CD9BFC0-8806-4120-8CE3-CF3A81E3DB8E}" type="presOf" srcId="{9F1F5F75-8E73-49C3-8B37-9538E4E3F059}" destId="{D1EE88D9-2537-4232-A1B2-5EAA2ABCDEF6}" srcOrd="0" destOrd="0" presId="urn:microsoft.com/office/officeart/2005/8/layout/radial2"/>
    <dgm:cxn modelId="{71726032-4729-4D1D-B3D5-DD59972343B0}" type="presOf" srcId="{1A7E4C85-8C1B-4C55-9FC0-9CE80B7B2092}" destId="{D7A40E77-19BC-4873-A837-ADE4BBE895C0}" srcOrd="0" destOrd="0" presId="urn:microsoft.com/office/officeart/2005/8/layout/radial2"/>
    <dgm:cxn modelId="{B39372E5-6B35-4A00-B879-7445581AF132}" srcId="{7DB5BA82-54D7-45EF-B88F-EF7632C11000}" destId="{5D7C28D5-1F6D-4158-8826-082C462C3D65}" srcOrd="1" destOrd="0" parTransId="{E251CC8D-ED7C-42B7-B63D-07DBA1EA2E4F}" sibTransId="{80C2E53C-8E25-4546-BFAE-3B62DB06F13C}"/>
    <dgm:cxn modelId="{E1FD8AE3-1900-4862-B1F6-397EC3D09C86}" srcId="{60D2725E-2D56-4155-9FA0-BDE7D4BE68D6}" destId="{748BE867-31A3-4B15-9C76-A936B83B85C8}" srcOrd="0" destOrd="0" parTransId="{7E9F7F1E-3C9C-4D7D-BBD6-74A16820454C}" sibTransId="{33A22887-70BB-4319-BBB6-4D41B28FB3E1}"/>
    <dgm:cxn modelId="{338A8A66-EE74-472B-8547-2FB9DD61CE80}" srcId="{7DB5BA82-54D7-45EF-B88F-EF7632C11000}" destId="{9F1F5F75-8E73-49C3-8B37-9538E4E3F059}" srcOrd="4" destOrd="0" parTransId="{368C1930-088E-469F-AE26-19BBCC7F3DC8}" sibTransId="{EBDB6D76-3EFD-4A88-8616-B669FFE3925B}"/>
    <dgm:cxn modelId="{36342422-0760-463B-ADD3-4DAE1F814028}" srcId="{7DB5BA82-54D7-45EF-B88F-EF7632C11000}" destId="{C6672C24-3314-440B-85E5-CCB00C822589}" srcOrd="3" destOrd="0" parTransId="{FCC09E04-5208-4EE5-9E80-D9705A4EA283}" sibTransId="{47B885F9-0EC9-441C-8424-DD4E119EC350}"/>
    <dgm:cxn modelId="{2CB75F19-621E-4B03-BD45-9B277282ADCF}" type="presOf" srcId="{FCC09E04-5208-4EE5-9E80-D9705A4EA283}" destId="{4BDB7526-1B95-4852-B2C0-337524152BA5}" srcOrd="0" destOrd="0" presId="urn:microsoft.com/office/officeart/2005/8/layout/radial2"/>
    <dgm:cxn modelId="{105FAC98-777D-49FD-9E27-939DDEDFD113}" type="presOf" srcId="{776AD53F-9505-4330-A6E8-35FB6655854D}" destId="{3C866155-083B-4356-B96A-7787A3B46851}" srcOrd="0" destOrd="0" presId="urn:microsoft.com/office/officeart/2005/8/layout/radial2"/>
    <dgm:cxn modelId="{8F71DA9B-E1B6-4130-A516-FB6D246AA76E}" type="presOf" srcId="{60D2725E-2D56-4155-9FA0-BDE7D4BE68D6}" destId="{90498BD0-30E5-4ADC-B4A1-467ED971AFF5}" srcOrd="0" destOrd="0" presId="urn:microsoft.com/office/officeart/2005/8/layout/radial2"/>
    <dgm:cxn modelId="{F134EFAF-E3EF-453C-9301-084C7D4D6BF7}" srcId="{7DB5BA82-54D7-45EF-B88F-EF7632C11000}" destId="{60D2725E-2D56-4155-9FA0-BDE7D4BE68D6}" srcOrd="5" destOrd="0" parTransId="{9ED4FF70-810E-4440-B6C9-94C39466C0B6}" sibTransId="{4AE56581-D18E-4BDF-8F4F-C4339B400D17}"/>
    <dgm:cxn modelId="{A9574A13-2952-4F8B-AA91-2B5D518660B3}" type="presOf" srcId="{053D80F5-B4F2-4AFA-B9D3-00232AC632F2}" destId="{B8602D85-39E6-41AA-89F6-D3338A2C4C97}" srcOrd="0" destOrd="0" presId="urn:microsoft.com/office/officeart/2005/8/layout/radial2"/>
    <dgm:cxn modelId="{508AA3F9-EC76-40D0-A765-040D9B5FF96C}" srcId="{5D7C28D5-1F6D-4158-8826-082C462C3D65}" destId="{22940543-A519-49AE-8697-76DCE9F810BE}" srcOrd="0" destOrd="0" parTransId="{B44FE0A0-3FE8-40E0-A83B-5C6442D25E9C}" sibTransId="{B745E256-04B5-4352-940F-E2C0D3647387}"/>
    <dgm:cxn modelId="{A7D08D94-AA46-4E92-9648-5EB0A55B30D9}" type="presOf" srcId="{DBA2F5BD-75BF-4CA6-B9E3-1DA20E9C035E}" destId="{5F922A4B-9A88-43C2-AE92-02F9C3C6349A}" srcOrd="0" destOrd="0" presId="urn:microsoft.com/office/officeart/2005/8/layout/radial2"/>
    <dgm:cxn modelId="{6073404C-81C6-4B0C-8C56-FEB88203E527}" srcId="{7DB5BA82-54D7-45EF-B88F-EF7632C11000}" destId="{1A7E4C85-8C1B-4C55-9FC0-9CE80B7B2092}" srcOrd="0" destOrd="0" parTransId="{D458DA5B-8CAF-4ECF-AA0B-36061EE3F3A5}" sibTransId="{5A0A6CC6-0464-4588-9A92-35DAF6DB620A}"/>
    <dgm:cxn modelId="{7B0E190F-4D08-4064-8F90-F13BD62A9760}" type="presOf" srcId="{D458DA5B-8CAF-4ECF-AA0B-36061EE3F3A5}" destId="{CCE0A9C4-444C-4781-B4C6-088E16212504}" srcOrd="0" destOrd="0" presId="urn:microsoft.com/office/officeart/2005/8/layout/radial2"/>
    <dgm:cxn modelId="{38E1A78C-80D2-4573-8852-EF893CD0375A}" type="presOf" srcId="{C6672C24-3314-440B-85E5-CCB00C822589}" destId="{F75A7408-BB6F-4F2D-89A6-062786214992}" srcOrd="0" destOrd="0" presId="urn:microsoft.com/office/officeart/2005/8/layout/radial2"/>
    <dgm:cxn modelId="{8BE8D87A-3E83-4203-9643-C9079A6D9422}" type="presOf" srcId="{748BE867-31A3-4B15-9C76-A936B83B85C8}" destId="{08B6D732-6215-4A99-8288-BA31F4383D2D}" srcOrd="0" destOrd="0" presId="urn:microsoft.com/office/officeart/2005/8/layout/radial2"/>
    <dgm:cxn modelId="{82858706-4214-44FD-B057-D536CF52A18F}" type="presOf" srcId="{22940543-A519-49AE-8697-76DCE9F810BE}" destId="{7862C0DC-DE77-4B8F-821B-82A21EFCE432}" srcOrd="0" destOrd="0" presId="urn:microsoft.com/office/officeart/2005/8/layout/radial2"/>
    <dgm:cxn modelId="{30A2B60C-98E4-460C-9FD4-0714AD5A3E6F}" type="presOf" srcId="{C3FB6C3D-72BC-403E-8567-8C27F76E193A}" destId="{F5BB1A5F-58D7-46A2-90F7-77AF69A817CA}" srcOrd="0" destOrd="0" presId="urn:microsoft.com/office/officeart/2005/8/layout/radial2"/>
    <dgm:cxn modelId="{7CC075AF-4C84-4476-AADA-58012502B3E7}" type="presOf" srcId="{368C1930-088E-469F-AE26-19BBCC7F3DC8}" destId="{8A2FC821-9848-4018-9B61-2A83FAA261E9}" srcOrd="0" destOrd="0" presId="urn:microsoft.com/office/officeart/2005/8/layout/radial2"/>
    <dgm:cxn modelId="{EA92BFD1-6E13-42D9-A0C6-7A40AF695ADE}" srcId="{7DB5BA82-54D7-45EF-B88F-EF7632C11000}" destId="{776AD53F-9505-4330-A6E8-35FB6655854D}" srcOrd="2" destOrd="0" parTransId="{053D80F5-B4F2-4AFA-B9D3-00232AC632F2}" sibTransId="{91A861C9-EEBE-47AE-868F-556BCB150D16}"/>
    <dgm:cxn modelId="{68F9BEB9-F43F-4C53-ABED-A2F83DDD84C6}" type="presParOf" srcId="{9803B02E-570E-4307-A6B4-84812586F711}" destId="{CE94D1A1-C244-43AA-BB03-1324EFCB1DB9}" srcOrd="0" destOrd="0" presId="urn:microsoft.com/office/officeart/2005/8/layout/radial2"/>
    <dgm:cxn modelId="{996CDAFC-42A5-4F29-980A-F7FA787F164F}" type="presParOf" srcId="{CE94D1A1-C244-43AA-BB03-1324EFCB1DB9}" destId="{24F6B590-31ED-4774-9FC2-1569406B577A}" srcOrd="0" destOrd="0" presId="urn:microsoft.com/office/officeart/2005/8/layout/radial2"/>
    <dgm:cxn modelId="{C8F30D88-EFAF-47EE-BF49-135C61173C65}" type="presParOf" srcId="{24F6B590-31ED-4774-9FC2-1569406B577A}" destId="{C149D046-5765-4B15-A8CA-FBC74617D0F4}" srcOrd="0" destOrd="0" presId="urn:microsoft.com/office/officeart/2005/8/layout/radial2"/>
    <dgm:cxn modelId="{936BE384-3B7A-42ED-A144-F13311370712}" type="presParOf" srcId="{24F6B590-31ED-4774-9FC2-1569406B577A}" destId="{EE0DEC30-C01E-4C0B-B433-63C02700F6CD}" srcOrd="1" destOrd="0" presId="urn:microsoft.com/office/officeart/2005/8/layout/radial2"/>
    <dgm:cxn modelId="{747CE5B8-CDE4-431A-AE6A-6088852CC1CD}" type="presParOf" srcId="{CE94D1A1-C244-43AA-BB03-1324EFCB1DB9}" destId="{CCE0A9C4-444C-4781-B4C6-088E16212504}" srcOrd="1" destOrd="0" presId="urn:microsoft.com/office/officeart/2005/8/layout/radial2"/>
    <dgm:cxn modelId="{68B1367E-7EEC-461A-829B-7937D254165F}" type="presParOf" srcId="{CE94D1A1-C244-43AA-BB03-1324EFCB1DB9}" destId="{B38ABE78-DA0A-4587-BEAA-F4BAAD565E84}" srcOrd="2" destOrd="0" presId="urn:microsoft.com/office/officeart/2005/8/layout/radial2"/>
    <dgm:cxn modelId="{8CCCB1DB-0E2C-4D01-9947-8C6338E84672}" type="presParOf" srcId="{B38ABE78-DA0A-4587-BEAA-F4BAAD565E84}" destId="{D7A40E77-19BC-4873-A837-ADE4BBE895C0}" srcOrd="0" destOrd="0" presId="urn:microsoft.com/office/officeart/2005/8/layout/radial2"/>
    <dgm:cxn modelId="{EF5135D2-93E6-432A-8015-39EB00E3D002}" type="presParOf" srcId="{B38ABE78-DA0A-4587-BEAA-F4BAAD565E84}" destId="{7EC72860-BFBD-416D-BDE0-8E9406D5CDD1}" srcOrd="1" destOrd="0" presId="urn:microsoft.com/office/officeart/2005/8/layout/radial2"/>
    <dgm:cxn modelId="{E9CC2AB3-CC4D-447D-BD90-F13373611D1F}" type="presParOf" srcId="{CE94D1A1-C244-43AA-BB03-1324EFCB1DB9}" destId="{03655E3B-2C7C-4F1A-87FA-7BF67EB979E5}" srcOrd="3" destOrd="0" presId="urn:microsoft.com/office/officeart/2005/8/layout/radial2"/>
    <dgm:cxn modelId="{7FF872B4-B88A-413D-97B7-90C33CE9DA7E}" type="presParOf" srcId="{CE94D1A1-C244-43AA-BB03-1324EFCB1DB9}" destId="{0334A5A2-2852-40D7-A467-DCA4C4D4BE6E}" srcOrd="4" destOrd="0" presId="urn:microsoft.com/office/officeart/2005/8/layout/radial2"/>
    <dgm:cxn modelId="{D2018D56-E4BF-4749-8016-A6F79B921953}" type="presParOf" srcId="{0334A5A2-2852-40D7-A467-DCA4C4D4BE6E}" destId="{A0E725E8-4BC7-464F-80D0-CB4E7A2DE4BE}" srcOrd="0" destOrd="0" presId="urn:microsoft.com/office/officeart/2005/8/layout/radial2"/>
    <dgm:cxn modelId="{7A31594A-FCA9-4D9D-A2A3-BBD8FF05DBB5}" type="presParOf" srcId="{0334A5A2-2852-40D7-A467-DCA4C4D4BE6E}" destId="{7862C0DC-DE77-4B8F-821B-82A21EFCE432}" srcOrd="1" destOrd="0" presId="urn:microsoft.com/office/officeart/2005/8/layout/radial2"/>
    <dgm:cxn modelId="{2E1CC18C-601C-4430-91EF-53E8AFA0CA91}" type="presParOf" srcId="{CE94D1A1-C244-43AA-BB03-1324EFCB1DB9}" destId="{B8602D85-39E6-41AA-89F6-D3338A2C4C97}" srcOrd="5" destOrd="0" presId="urn:microsoft.com/office/officeart/2005/8/layout/radial2"/>
    <dgm:cxn modelId="{B667625F-B6D9-4757-90EB-EEEF0A5DAC78}" type="presParOf" srcId="{CE94D1A1-C244-43AA-BB03-1324EFCB1DB9}" destId="{FE45A260-BE07-470A-B923-58DA02F05C13}" srcOrd="6" destOrd="0" presId="urn:microsoft.com/office/officeart/2005/8/layout/radial2"/>
    <dgm:cxn modelId="{93955DB4-E0ED-4A57-9559-34F2A26DD2E2}" type="presParOf" srcId="{FE45A260-BE07-470A-B923-58DA02F05C13}" destId="{3C866155-083B-4356-B96A-7787A3B46851}" srcOrd="0" destOrd="0" presId="urn:microsoft.com/office/officeart/2005/8/layout/radial2"/>
    <dgm:cxn modelId="{3ECB6A93-C09E-465D-9CF4-D3812B05C78E}" type="presParOf" srcId="{FE45A260-BE07-470A-B923-58DA02F05C13}" destId="{AA0E4AF9-FE39-4ED9-AAE1-F2F6444F8AC6}" srcOrd="1" destOrd="0" presId="urn:microsoft.com/office/officeart/2005/8/layout/radial2"/>
    <dgm:cxn modelId="{4CBF6BBA-598A-4746-BDBA-3931D31EE48C}" type="presParOf" srcId="{CE94D1A1-C244-43AA-BB03-1324EFCB1DB9}" destId="{4BDB7526-1B95-4852-B2C0-337524152BA5}" srcOrd="7" destOrd="0" presId="urn:microsoft.com/office/officeart/2005/8/layout/radial2"/>
    <dgm:cxn modelId="{9E4461C5-0242-4560-811A-9FF914882C94}" type="presParOf" srcId="{CE94D1A1-C244-43AA-BB03-1324EFCB1DB9}" destId="{98E6D992-111F-42CB-AB99-607BC12DAFC4}" srcOrd="8" destOrd="0" presId="urn:microsoft.com/office/officeart/2005/8/layout/radial2"/>
    <dgm:cxn modelId="{C90C5093-A9FB-4FAC-AFD8-3FF41B66744C}" type="presParOf" srcId="{98E6D992-111F-42CB-AB99-607BC12DAFC4}" destId="{F75A7408-BB6F-4F2D-89A6-062786214992}" srcOrd="0" destOrd="0" presId="urn:microsoft.com/office/officeart/2005/8/layout/radial2"/>
    <dgm:cxn modelId="{679C6A2F-078C-4C9A-8B0E-94AA583906FD}" type="presParOf" srcId="{98E6D992-111F-42CB-AB99-607BC12DAFC4}" destId="{C21EB3EC-1DF3-4F0D-94C9-0B1017F04CF3}" srcOrd="1" destOrd="0" presId="urn:microsoft.com/office/officeart/2005/8/layout/radial2"/>
    <dgm:cxn modelId="{488AAAFB-8CA2-4E93-9670-7A42C2700A45}" type="presParOf" srcId="{CE94D1A1-C244-43AA-BB03-1324EFCB1DB9}" destId="{8A2FC821-9848-4018-9B61-2A83FAA261E9}" srcOrd="9" destOrd="0" presId="urn:microsoft.com/office/officeart/2005/8/layout/radial2"/>
    <dgm:cxn modelId="{6006FD92-61A3-422F-AE33-27F3A77A2A5B}" type="presParOf" srcId="{CE94D1A1-C244-43AA-BB03-1324EFCB1DB9}" destId="{B05DF221-830C-47CF-B9B0-AB067DD3E373}" srcOrd="10" destOrd="0" presId="urn:microsoft.com/office/officeart/2005/8/layout/radial2"/>
    <dgm:cxn modelId="{23187382-B60E-4C29-A419-649E71C5373B}" type="presParOf" srcId="{B05DF221-830C-47CF-B9B0-AB067DD3E373}" destId="{D1EE88D9-2537-4232-A1B2-5EAA2ABCDEF6}" srcOrd="0" destOrd="0" presId="urn:microsoft.com/office/officeart/2005/8/layout/radial2"/>
    <dgm:cxn modelId="{6FE66091-8601-401A-B2C3-8A52EAF25369}" type="presParOf" srcId="{B05DF221-830C-47CF-B9B0-AB067DD3E373}" destId="{8D8B3785-1270-47D9-B01B-08D5B5A81BBA}" srcOrd="1" destOrd="0" presId="urn:microsoft.com/office/officeart/2005/8/layout/radial2"/>
    <dgm:cxn modelId="{513561FC-67D9-47BF-B6A7-DDCDE4256B69}" type="presParOf" srcId="{CE94D1A1-C244-43AA-BB03-1324EFCB1DB9}" destId="{4E4F8F30-4812-4A92-B5A8-259ABF270B0B}" srcOrd="11" destOrd="0" presId="urn:microsoft.com/office/officeart/2005/8/layout/radial2"/>
    <dgm:cxn modelId="{37FF9AA4-03DF-4FFE-AD27-FF3A6F04DEF0}" type="presParOf" srcId="{CE94D1A1-C244-43AA-BB03-1324EFCB1DB9}" destId="{7B21CBE9-00B6-45B7-9534-C0E809E3BFBC}" srcOrd="12" destOrd="0" presId="urn:microsoft.com/office/officeart/2005/8/layout/radial2"/>
    <dgm:cxn modelId="{7EE9B101-8D05-4977-8483-6376C8F64ADC}" type="presParOf" srcId="{7B21CBE9-00B6-45B7-9534-C0E809E3BFBC}" destId="{90498BD0-30E5-4ADC-B4A1-467ED971AFF5}" srcOrd="0" destOrd="0" presId="urn:microsoft.com/office/officeart/2005/8/layout/radial2"/>
    <dgm:cxn modelId="{53CEE3A2-5ED5-40E2-9806-8866656C0605}" type="presParOf" srcId="{7B21CBE9-00B6-45B7-9534-C0E809E3BFBC}" destId="{08B6D732-6215-4A99-8288-BA31F4383D2D}" srcOrd="1" destOrd="0" presId="urn:microsoft.com/office/officeart/2005/8/layout/radial2"/>
    <dgm:cxn modelId="{72688DAA-45F5-4E78-B70C-8067DEB3766A}" type="presParOf" srcId="{CE94D1A1-C244-43AA-BB03-1324EFCB1DB9}" destId="{5F922A4B-9A88-43C2-AE92-02F9C3C6349A}" srcOrd="13" destOrd="0" presId="urn:microsoft.com/office/officeart/2005/8/layout/radial2"/>
    <dgm:cxn modelId="{96A0B856-7882-436E-978A-39B8466CB7D4}" type="presParOf" srcId="{CE94D1A1-C244-43AA-BB03-1324EFCB1DB9}" destId="{3C2988C9-477C-47E7-A082-B32FEEF887AB}" srcOrd="14" destOrd="0" presId="urn:microsoft.com/office/officeart/2005/8/layout/radial2"/>
    <dgm:cxn modelId="{48EF34CE-AD9E-4B4B-8EA9-976263E8C7C0}" type="presParOf" srcId="{3C2988C9-477C-47E7-A082-B32FEEF887AB}" destId="{F5BB1A5F-58D7-46A2-90F7-77AF69A817CA}" srcOrd="0" destOrd="0" presId="urn:microsoft.com/office/officeart/2005/8/layout/radial2"/>
    <dgm:cxn modelId="{48007A1D-98D4-4FB2-B3B8-4B756F6B63B0}" type="presParOf" srcId="{3C2988C9-477C-47E7-A082-B32FEEF887AB}" destId="{EECA6270-ACDB-4641-8C30-C6164F068BF2}" srcOrd="1" destOrd="0" presId="urn:microsoft.com/office/officeart/2005/8/layout/radial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C8C2C-765A-490D-814D-33741BA0EA6D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54500-EB2B-49B0-A2DD-E0DE118A609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E02C-6EC6-4E09-BC2C-9FDED4DE236E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6645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800876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7577908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617216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6661057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43665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95556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8990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3820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1A55-63BC-4BA2-9538-7DDEADA10621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566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7475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9146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531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1036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152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102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05CAA-4E5A-4223-BD55-C5D2841AC9EF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2472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6787" y="44982"/>
            <a:ext cx="7766936" cy="2911584"/>
          </a:xfrm>
        </p:spPr>
        <p:txBody>
          <a:bodyPr/>
          <a:lstStyle/>
          <a:p>
            <a:pPr algn="ctr"/>
            <a:r>
              <a:rPr lang="uk-UA" sz="4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ҐРУНТИ.</a:t>
            </a:r>
            <a:br>
              <a:rPr lang="uk-UA" sz="4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uk-UA" sz="4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ПРИРОДНІ ЗОНИ.</a:t>
            </a:r>
            <a:r>
              <a:rPr lang="uk-UA" sz="4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uk-UA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uk-UA" sz="4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Картинки по запросу Чинники ґрунтоутвор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9" y="2383436"/>
            <a:ext cx="6672106" cy="4474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921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типи грунтів таблиц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42"/>
          <a:stretch>
            <a:fillRect/>
          </a:stretch>
        </p:blipFill>
        <p:spPr bwMode="auto">
          <a:xfrm>
            <a:off x="2625178" y="854439"/>
            <a:ext cx="6672518" cy="5666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Грунтознав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399"/>
          <a:stretch>
            <a:fillRect/>
          </a:stretch>
        </p:blipFill>
        <p:spPr bwMode="auto">
          <a:xfrm>
            <a:off x="359771" y="502419"/>
            <a:ext cx="2593290" cy="6159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1621704" y="92581"/>
            <a:ext cx="10194982" cy="100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Процес ґрунтоутворення дуже тривалий: 1 см ґрунту залежно від природних умов формується протягом 50 – 200 років. </a:t>
            </a:r>
          </a:p>
        </p:txBody>
      </p:sp>
    </p:spTree>
    <p:extLst>
      <p:ext uri="{BB962C8B-B14F-4D97-AF65-F5344CB8AC3E}">
        <p14:creationId xmlns="" xmlns:p14="http://schemas.microsoft.com/office/powerpoint/2010/main" val="103992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грунти світ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5" y="0"/>
            <a:ext cx="11887200" cy="6858000"/>
          </a:xfrm>
          <a:prstGeom prst="rect">
            <a:avLst/>
          </a:prstGeom>
          <a:noFill/>
          <a:effectLst>
            <a:outerShdw blurRad="50800" dist="50800" dir="5400000" sx="3000" sy="3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405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6764" y="0"/>
            <a:ext cx="8596668" cy="1320800"/>
          </a:xfrm>
        </p:spPr>
        <p:txBody>
          <a:bodyPr/>
          <a:lstStyle/>
          <a:p>
            <a:pPr algn="ctr"/>
            <a:r>
              <a:rPr lang="uk-UA" b="1" dirty="0" smtClean="0">
                <a:latin typeface="Arial Black" panose="020B0A04020102020204" pitchFamily="34" charset="0"/>
              </a:rPr>
              <a:t>ТИПИ ҐРУНТІВ.</a:t>
            </a:r>
            <a:r>
              <a:rPr lang="uk-UA" dirty="0" smtClean="0">
                <a:latin typeface="Arial Black" panose="020B0A04020102020204" pitchFamily="34" charset="0"/>
              </a:rPr>
              <a:t> </a:t>
            </a:r>
            <a:br>
              <a:rPr lang="uk-UA" dirty="0" smtClean="0">
                <a:latin typeface="Arial Black" panose="020B0A04020102020204" pitchFamily="34" charset="0"/>
              </a:rPr>
            </a:br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773" y="732878"/>
            <a:ext cx="11079238" cy="6125121"/>
          </a:xfrm>
        </p:spPr>
        <p:txBody>
          <a:bodyPr>
            <a:noAutofit/>
          </a:bodyPr>
          <a:lstStyle/>
          <a:p>
            <a:pPr algn="just"/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Типи ґрунтів класифікують за будовою профілю та вмістом</a:t>
            </a:r>
            <a:b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гумусу. Ґрунти одержали свої назви за забарвленням гумусового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горизонт</a:t>
            </a:r>
          </a:p>
          <a:p>
            <a:pPr algn="just"/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Наприклад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: </a:t>
            </a:r>
            <a:r>
              <a:rPr lang="uk-UA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бурі лісові, сірі лісові, чорноземи, червоно-бурі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та інші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Типи ґрунтів поділяють на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підтипи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залежно від ступеня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вираженості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в їхній будові тих чи </a:t>
            </a:r>
            <a:r>
              <a:rPr lang="uk-UA" sz="2000" dirty="0" err="1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інши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горизонтів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  <a:endParaRPr lang="uk-UA" sz="2000" dirty="0" smtClean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За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механічним складом ґрунти поділяють на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різновиди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: </a:t>
            </a:r>
            <a:r>
              <a:rPr lang="uk-UA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піщані, супіщані (70 % піску, 30 % глини), суглинисті (50 % піску, 50 % глини), </a:t>
            </a:r>
            <a:r>
              <a:rPr lang="uk-UA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глинисті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Розміщення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ґрунтів на рівнинах підкоряється закону </a:t>
            </a:r>
            <a:r>
              <a:rPr lang="uk-UA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широтної </a:t>
            </a:r>
            <a:r>
              <a:rPr lang="uk-UA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зональності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 Типи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ґрунтів, які змінюються в такому напрямку, називають </a:t>
            </a:r>
            <a:r>
              <a:rPr lang="uk-UA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зональними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  <a:endParaRPr lang="uk-UA" sz="2000" dirty="0" smtClean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Також трапляються </a:t>
            </a:r>
            <a:r>
              <a:rPr lang="uk-UA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азональні</a:t>
            </a:r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типи ґрунтів, які формуються вздовж річкових долин, на заболочених або засолених ділянках і т. п.</a:t>
            </a:r>
          </a:p>
          <a:p>
            <a:pPr algn="just"/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У горах ґрунти змінюються згідно з</a:t>
            </a:r>
            <a:b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вертикальною (висотною) поясністю,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тобто від підніжжя до вершин.</a:t>
            </a:r>
          </a:p>
          <a:p>
            <a:pPr algn="just"/>
            <a:endParaRPr lang="uk-UA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8450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типи грунтів таблиц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9" y="331596"/>
            <a:ext cx="10822075" cy="61294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5002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pres.in.ua/1-role-mikroorganizmiv-u-runtoutvorenni-role-vishih-roslin-u-r/img6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9779"/>
          <a:stretch>
            <a:fillRect/>
          </a:stretch>
        </p:blipFill>
        <p:spPr bwMode="auto">
          <a:xfrm>
            <a:off x="0" y="0"/>
            <a:ext cx="8249774" cy="6858000"/>
          </a:xfrm>
          <a:prstGeom prst="rect">
            <a:avLst/>
          </a:prstGeom>
          <a:noFill/>
        </p:spPr>
      </p:pic>
      <p:pic>
        <p:nvPicPr>
          <p:cNvPr id="8194" name="Picture 2" descr="https://history.vn.ua/pidruchniki/kobernik-geography-11-class-2019-standard-level/kobernik-geography-11-class-2019-standard-level.files/image0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2570" y="1164316"/>
            <a:ext cx="8436940" cy="430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86218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989" y="0"/>
            <a:ext cx="8596668" cy="77707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ПРИРОДНІ ЗОНИ ТА ГРУНТИ.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298215"/>
            <a:ext cx="10466288" cy="4994030"/>
          </a:xfrm>
        </p:spPr>
        <p:txBody>
          <a:bodyPr>
            <a:noAutofit/>
          </a:bodyPr>
          <a:lstStyle/>
          <a:p>
            <a:pPr algn="just"/>
            <a:r>
              <a:rPr lang="uk-UA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Природна зона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 велика зональна геосистема географічної</a:t>
            </a:r>
            <a:b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оболонки, що вирізняється подібністю клімату, режиму водойм,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ґрунтоворослинного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покриву, тваринного світу. </a:t>
            </a:r>
            <a:endParaRPr lang="uk-UA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just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рівнинах природні зони мають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близьке до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широтного простягання, тобто змінюються за </a:t>
            </a:r>
            <a:r>
              <a:rPr lang="uk-UA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законом широтної </a:t>
            </a:r>
            <a:r>
              <a:rPr lang="uk-UA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зональності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Вони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чітко виражені на суходолі, а в Океані їхній прояв помітний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менше.</a:t>
            </a:r>
          </a:p>
          <a:p>
            <a:pPr algn="just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Основною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ознакою природних зон є переважання в їх межах певного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типу ландшафтів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а свої назви зони одержали від властивого для них типу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рослинності.</a:t>
            </a:r>
          </a:p>
          <a:p>
            <a:pPr algn="just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Так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виділяють </a:t>
            </a:r>
            <a:r>
              <a:rPr lang="uk-UA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лісові</a:t>
            </a: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(наприклад, тайга, мішані ліси, вологі екваторіальні ліси)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uk-UA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безлісі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(тундра, степи, савани, тропічні пустелі) природні зони. </a:t>
            </a:r>
            <a:b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621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00" y="1"/>
            <a:ext cx="11709400" cy="1244599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/>
              <a:t>Арктичні та антарктичні пустелі</a:t>
            </a:r>
            <a:endParaRPr lang="ru-RU" sz="4400" b="1" dirty="0"/>
          </a:p>
        </p:txBody>
      </p:sp>
      <p:pic>
        <p:nvPicPr>
          <p:cNvPr id="4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" y="792242"/>
            <a:ext cx="3849252" cy="2405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yr.com.ua/files/Statti/Antarktida/emperor-penguin-colon-antarctica-wallpapers.1920x1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 bwMode="auto">
          <a:xfrm>
            <a:off x="7525062" y="3664502"/>
            <a:ext cx="3996998" cy="31560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0" y="3417757"/>
            <a:ext cx="4224102" cy="3395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Полярні пустелі займають близько 5 млн. км</a:t>
            </a:r>
            <a:r>
              <a:rPr kumimoji="0" lang="uk-UA" sz="18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(Гренландія, Антарктида, північні береги Євразії і Північної Америки), в основному складаються з невеликих скель або кам'янистих осипів, льодовиків. Характерною особливістю полярної пустелі є повна відсутність сонячного світла протягом тривалого часу: до десяти місяців.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18" y="1458549"/>
            <a:ext cx="3098796" cy="352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450111" y="808751"/>
            <a:ext cx="45420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 algn="just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Велика частина ґрунтів охоплені вічною мерзлотою. Середнє значення температур: -30 ° С, взимку до -60 ° С, в теплі місяці місцями до + 3 ° С.</a:t>
            </a:r>
          </a:p>
          <a:p>
            <a:pPr marL="68580" algn="just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Полярні пустелі практично позбавлені рослинності. В Антарктиді можна зустріти мохи та лишайники. З тварин в Арктиці живуть білі ведмеді, моржі, тюлені, песці. В Антарктиці - пінгвіни, поморники. </a:t>
            </a:r>
          </a:p>
          <a:p>
            <a:pPr marL="68580" indent="0" algn="just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8771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150650" y="3816337"/>
            <a:ext cx="4358111" cy="2801821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6" y="4501422"/>
            <a:ext cx="3333888" cy="235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556" y="3596366"/>
            <a:ext cx="2794444" cy="210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19850" y="3779070"/>
            <a:ext cx="185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prstClr val="black"/>
                </a:solidFill>
              </a:rPr>
              <a:t>вівцебик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997"/>
          <a:stretch>
            <a:fillRect/>
          </a:stretch>
        </p:blipFill>
        <p:spPr bwMode="auto">
          <a:xfrm>
            <a:off x="0" y="0"/>
            <a:ext cx="7049882" cy="488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030386" y="0"/>
            <a:ext cx="51466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Середня температура влітку (липень, серпень) в тундрі становить +5 +10 ° C. Взимку середня температура -30 ° C. У тундрі зима може тривати до 9 місяців. Середні температури повітря в лісотундрі в липні +10 +14 ° C, а в січні від -10 ° до - 40 ° C. Незважаючи на малу кількість атмосферних опадів (200-400 мм), для лісотундри характерна висока вологість через різке перевищення зволоження над випарами, тому тут багато озер. Також в лісотундрі багато боліт. Серед тварин: північні олені, песці, вовки, зайці. 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92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коледж\географія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14" y="123089"/>
            <a:ext cx="6594938" cy="3571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хвойні лі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6" t="24442" r="3229" b="4348"/>
          <a:stretch>
            <a:fillRect/>
          </a:stretch>
        </p:blipFill>
        <p:spPr bwMode="auto">
          <a:xfrm>
            <a:off x="6895475" y="3852771"/>
            <a:ext cx="5296525" cy="3005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4661941" cy="3493590"/>
          </a:xfrm>
          <a:prstGeom prst="rect">
            <a:avLst/>
          </a:prstGeom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-14798" y="3642612"/>
            <a:ext cx="7164272" cy="32153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Природна зона тайги розташована в помірному поясі Росії, Канади, Скандинавії.</a:t>
            </a:r>
          </a:p>
          <a:p>
            <a:pPr marL="68580"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тайги  характерні холодна зима і помірне тепле літо. Середня річна кількість опадів 300 - 1000 мм. Основні сезони в тайзі зима і літо. Весна і осінь такі короткі, що ви навряд чи помітите, що вони існують. Або жарко і волого, або дуже холодно. Температура повітря влітку нерідко перевищує +30 ° C. Літо в основному тепле і дощове. Взимку морози досягають -30 -50 ° C. </a:t>
            </a:r>
          </a:p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975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10172"/>
            <a:ext cx="10972800" cy="64049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ІШАН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ШИРОКОЛИСТ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ЛІС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690"/>
          <a:stretch>
            <a:fillRect/>
          </a:stretch>
        </p:blipFill>
        <p:spPr bwMode="auto">
          <a:xfrm>
            <a:off x="5021699" y="5003369"/>
            <a:ext cx="3225384" cy="185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76"/>
            <a:ext cx="3818669" cy="217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-5972" y="3919686"/>
            <a:ext cx="5837148" cy="267598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Ця зона формується в помірному поясі. Мішані і широколистяні ліси розташовані на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Східно-Європейській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рівнині (Сарматський мішаний ліс),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Західно-Сибірської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рівнині, на півдні Далекого Сходу, на Кавказі, а також ці ліси є в Карпатах, в південній Скандинавії, Північній Америці в Каліфорнії, біля Великих озер (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Лаврентійський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мішаний ліс), ще в Південній Америці і в Новій Зеландії.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D:\коледж\географія\pomyrniy_poy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98" y="557513"/>
            <a:ext cx="5832199" cy="3384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7878658" y="3893924"/>
            <a:ext cx="4176464" cy="29640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Зона характеризується відносно м'яким кліматом і родючими ґрунтами: в основному сірими лісовими та підзолистими. Температура влітку + 16 + 24 ° C. Температура взимку в змішаних лісах від -16 до -8 ° C, в широколистяних лісах взимку тепліше, ніж в змішаних: -8 + 8 ° C. </a:t>
            </a:r>
          </a:p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980" y="1451063"/>
            <a:ext cx="2833142" cy="192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164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ПРИГАДАЙТЕ!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1725879"/>
            <a:ext cx="8596668" cy="3880773"/>
          </a:xfrm>
          <a:noFill/>
          <a:effectLst>
            <a:outerShdw blurRad="50800" dist="50800" dir="5400000" algn="ctr" rotWithShape="0">
              <a:schemeClr val="accent1">
                <a:alpha val="96000"/>
              </a:schemeClr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uk-UA" sz="2400" i="1" dirty="0" smtClean="0">
                <a:latin typeface="Arial Black" panose="020B0A04020102020204" pitchFamily="34" charset="0"/>
              </a:rPr>
              <a:t>1</a:t>
            </a:r>
            <a:r>
              <a:rPr lang="uk-UA" sz="2400" i="1" dirty="0">
                <a:latin typeface="Arial Black" panose="020B0A04020102020204" pitchFamily="34" charset="0"/>
              </a:rPr>
              <a:t>. Що таке ландшафт? Які його складники? </a:t>
            </a:r>
            <a:endParaRPr lang="uk-UA" sz="2400" i="1" dirty="0" smtClean="0">
              <a:latin typeface="Arial Black" panose="020B0A04020102020204" pitchFamily="34" charset="0"/>
            </a:endParaRPr>
          </a:p>
          <a:p>
            <a:pPr algn="just"/>
            <a:r>
              <a:rPr lang="uk-UA" sz="2400" i="1" dirty="0" smtClean="0">
                <a:latin typeface="Arial Black" panose="020B0A04020102020204" pitchFamily="34" charset="0"/>
              </a:rPr>
              <a:t>2</a:t>
            </a:r>
            <a:r>
              <a:rPr lang="uk-UA" sz="2400" i="1" dirty="0">
                <a:latin typeface="Arial Black" panose="020B0A04020102020204" pitchFamily="34" charset="0"/>
              </a:rPr>
              <a:t>. Що таке вивітрювання? Які його основні види та наслідки? </a:t>
            </a:r>
            <a:endParaRPr lang="uk-UA" sz="2400" i="1" dirty="0" smtClean="0">
              <a:latin typeface="Arial Black" panose="020B0A04020102020204" pitchFamily="34" charset="0"/>
            </a:endParaRPr>
          </a:p>
          <a:p>
            <a:pPr algn="just"/>
            <a:r>
              <a:rPr lang="uk-UA" sz="2400" i="1" dirty="0" smtClean="0">
                <a:latin typeface="Arial Black" panose="020B0A04020102020204" pitchFamily="34" charset="0"/>
              </a:rPr>
              <a:t>3</a:t>
            </a:r>
            <a:r>
              <a:rPr lang="uk-UA" sz="2400" i="1" dirty="0">
                <a:latin typeface="Arial Black" panose="020B0A04020102020204" pitchFamily="34" charset="0"/>
              </a:rPr>
              <a:t>. Які існують закономірності в зміні ландшафтів на рівнинах і в горах?</a:t>
            </a:r>
            <a:r>
              <a:rPr lang="uk-UA" sz="2400" dirty="0">
                <a:latin typeface="Arial Black" panose="020B0A04020102020204" pitchFamily="34" charset="0"/>
              </a:rPr>
              <a:t> </a:t>
            </a:r>
            <a:endParaRPr lang="uk-UA" sz="2400" dirty="0" smtClean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2576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4970" y="-37701"/>
            <a:ext cx="8229600" cy="69396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 ТА ЛІСОСТЕП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139"/>
            <a:ext cx="3986562" cy="2280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18083" b="25343"/>
          <a:stretch>
            <a:fillRect/>
          </a:stretch>
        </p:blipFill>
        <p:spPr>
          <a:xfrm>
            <a:off x="344774" y="2232095"/>
            <a:ext cx="3361870" cy="2294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90" y="762537"/>
            <a:ext cx="3658710" cy="2440887"/>
          </a:xfrm>
          <a:prstGeom prst="rect">
            <a:avLst/>
          </a:prstGeom>
        </p:spPr>
      </p:pic>
      <p:sp>
        <p:nvSpPr>
          <p:cNvPr id="7" name="Объект 3"/>
          <p:cNvSpPr txBox="1">
            <a:spLocks/>
          </p:cNvSpPr>
          <p:nvPr/>
        </p:nvSpPr>
        <p:spPr>
          <a:xfrm>
            <a:off x="3987383" y="689547"/>
            <a:ext cx="4586991" cy="29080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 Євразії лісостеп простягається безперервною зоною від передгір'їв Карпат до Алтаю і далі фрагментами на сході. Безлісні області, звані степом займають великі території в Євразії, Північній Америці і в субтропічному поясі Південної Америки.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3" descr="D:\коледж\географія\5-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95" y="3612981"/>
            <a:ext cx="5591331" cy="3020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3"/>
          <p:cNvSpPr txBox="1">
            <a:spLocks/>
          </p:cNvSpPr>
          <p:nvPr/>
        </p:nvSpPr>
        <p:spPr>
          <a:xfrm>
            <a:off x="8319500" y="3252866"/>
            <a:ext cx="3843462" cy="36228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Основні ґрунти степів і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лісостепів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– дернові, каштанові і чорноземи. </a:t>
            </a:r>
          </a:p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Температура в степах і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лісостепах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-16 + 8 ° C взимку; + 16 + 24 ° C влітку. При переході від лісових масивів до степів, клімат стає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спекотнішим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і сухішим, опадів випадає менше (250- 500 мм на рік).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Лісостепи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мають більш вологий клімат (до 600 мм опадів).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62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205965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ПУСТЕЛІ ТА НАПІВПУСТЕЛІ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74"/>
          <a:stretch>
            <a:fillRect/>
          </a:stretch>
        </p:blipFill>
        <p:spPr bwMode="auto">
          <a:xfrm>
            <a:off x="8709284" y="4906428"/>
            <a:ext cx="3482715" cy="195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167" y="598115"/>
            <a:ext cx="3302833" cy="199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3"/>
          <p:cNvSpPr txBox="1">
            <a:spLocks/>
          </p:cNvSpPr>
          <p:nvPr/>
        </p:nvSpPr>
        <p:spPr>
          <a:xfrm>
            <a:off x="0" y="599608"/>
            <a:ext cx="8604447" cy="22485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Ця зона займає одну п'яту частину земної поверхні. Велика частина розташована в тропіках (тропічні пустелі і напівпустелі): в Африці, Австралії, в тропіках Південної Америки і на Аравійському півострові в Євразії.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Найпосушливіша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пустеля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Атакама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в Чилі, де дощів не буває. Найбільша пустеля світу -  Сахара. Пустелі і напівпустелі помірного поясу (помірні пустелі і напівпустелі) в Євразії розташовані суцільною смугою від Прикаспійської низовини до східного кордону Китаю.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D:\коледж\географія\img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64" y="3687892"/>
            <a:ext cx="5411449" cy="3170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3731568" y="2653259"/>
            <a:ext cx="8460432" cy="22485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Температури пустель помірного поясу мають більші сезонними коливаннями. Влітку від +20 ° C і вище, а взимку морози можуть досягати -50 ° C.</a:t>
            </a:r>
          </a:p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 тропічних пустелях мало опадів (менше 15 мм в рік). Влітку температура +50 ° C звичайне явище (рекорд +58 ° C в Сахарі). Взимку бувають заморозки. Протягом доби перепади температур досягають 30-40 ° C.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138"/>
            <a:ext cx="3298441" cy="176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747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Картинки по запросу савани і рідколісся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881" y="3747541"/>
            <a:ext cx="3448119" cy="180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савани і рідколісся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55" y="691410"/>
            <a:ext cx="3192650" cy="2213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114" y="2479270"/>
            <a:ext cx="2832886" cy="1337752"/>
          </a:xfrm>
          <a:prstGeom prst="rect">
            <a:avLst/>
          </a:prstGeom>
        </p:spPr>
      </p:pic>
      <p:sp>
        <p:nvSpPr>
          <p:cNvPr id="7" name="Объект 3"/>
          <p:cNvSpPr txBox="1">
            <a:spLocks/>
          </p:cNvSpPr>
          <p:nvPr/>
        </p:nvSpPr>
        <p:spPr>
          <a:xfrm>
            <a:off x="-1" y="3567661"/>
            <a:ext cx="8709285" cy="11392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Зона розташовується в субекваторіальних поясах Південної Америки і Африки, на півострові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Індостану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Індокитаї, в північних і південно-західних областях Австралії.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" y="554630"/>
            <a:ext cx="5426439" cy="303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Картинки по запросу савани і рідколісся картин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364"/>
          <a:stretch>
            <a:fillRect/>
          </a:stretch>
        </p:blipFill>
        <p:spPr bwMode="auto">
          <a:xfrm>
            <a:off x="5115713" y="689540"/>
            <a:ext cx="2844064" cy="2350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037280" y="12261"/>
            <a:ext cx="7024744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САВАНИ І РІДКОЛІССЯ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0" y="4542020"/>
            <a:ext cx="8532440" cy="23159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Клімат тут або сухий (взимку), або дощовий (500-1000 мм в основному влітку).  Період дощів скорочується при русі від екватора до тропіків з 7-9 до 3-4 місяців. Температура протягом року від +16 ° C до +25 ° C і вище. </a:t>
            </a:r>
          </a:p>
          <a:p>
            <a:pPr marL="6858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Ґрунти – червоні латеритні та червоно-бурі.</a:t>
            </a:r>
          </a:p>
          <a:p>
            <a:pPr marL="6858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8857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мусонні ліс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50"/>
            <a:ext cx="12192000" cy="71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8728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258" y="0"/>
            <a:ext cx="10177131" cy="1152128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ТВЕРДОЛИСТІ ВІЧНОЗЕЛЕНІ ЛІСИ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0319"/>
            <a:ext cx="3841499" cy="293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0" y="632829"/>
            <a:ext cx="5912726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Розташовуються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субтропіках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Австралії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Середземномор'ї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Європи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на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заході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Північної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Америки, невеликий район в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Південної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Америки (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Чилі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), на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півночі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півдні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Африки.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https://upload.wikimedia.org/wikipedia/commons/thumb/e/ea/Macchia_mediterranea_map.jpg/330px-Macchia_mediterranea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78" y="2040353"/>
            <a:ext cx="5360135" cy="3119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4645152" y="5181711"/>
            <a:ext cx="7546848" cy="1638780"/>
          </a:xfrm>
          <a:prstGeom prst="rect">
            <a:avLst/>
          </a:prstGeom>
        </p:spPr>
        <p:txBody>
          <a:bodyPr/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Взимку тут волого і прохолодно + 8 + 16 ° C. Літо спекотне і сухе + 20 + 24 ° C і вище. Достатня кількість опадів (в середньому 600 мм на рік). </a:t>
            </a:r>
          </a:p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Ґрунти досить родючі, червоноземи і жовтоземи, часто опідзолені.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 descr="Ð ÐµÐ·ÑÐ»ÑÑÐ°Ñ Ð¿Ð¾ÑÑÐºÑ Ð·Ð¾Ð±ÑÐ°Ð¶ÐµÐ½Ñ Ð·Ð° Ð·Ð°Ð¿Ð¸ÑÐ¾Ð¼ &quot;Ð¢Ð²ÐµÑÐ´Ð¾Ð»Ð¸ÑÑÑ Ð»ÑÑÐ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10"/>
          <a:stretch>
            <a:fillRect/>
          </a:stretch>
        </p:blipFill>
        <p:spPr bwMode="auto">
          <a:xfrm>
            <a:off x="9308892" y="646715"/>
            <a:ext cx="2883108" cy="1714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2086875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87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257811" y="0"/>
            <a:ext cx="7024744" cy="864096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ЗМІННО-ВОЛОГІ МУСОННІ ЛІСИ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0" y="5265579"/>
            <a:ext cx="7344816" cy="15924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Змінно-вологі ліси ростуть в субекваторіальному кліматичному поясі на значній частині Бразилії, на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Індостані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в Африці (на північ і на південь від екваторіальних лісів), на Мадагаскарі, на Шрі-Ланці, на східному узбережжі Індокитаю, на півночі Австралії, а також в тропічній частині Африки, в Америці.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3631"/>
            <a:ext cx="2651642" cy="182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коледж\географія\Biome_map_0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1" y="711457"/>
            <a:ext cx="5766417" cy="29611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3"/>
          <p:cNvSpPr txBox="1">
            <a:spLocks/>
          </p:cNvSpPr>
          <p:nvPr/>
        </p:nvSpPr>
        <p:spPr>
          <a:xfrm>
            <a:off x="8159552" y="513642"/>
            <a:ext cx="4032448" cy="4536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Опади тут йдуть не круглий рік, а тільки в сезон дощів 1000-2000 мм в основному влітку, потім різко настає посуха на 4-5 місяців. Взимку дощів практично не буває. Дерева в період посухи скидати листя, щоб уберегтися від надмірного випаровування в умовах дефіциту вологи. Ліси, які ростуть на території з мусонним кліматом, називають мусонними лісами. Середня температура + 20 ° + 24 ° C і вище.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72" y="3102964"/>
            <a:ext cx="3041781" cy="203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87" y="4382760"/>
            <a:ext cx="2592288" cy="17816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295" y="5154166"/>
            <a:ext cx="2274705" cy="1703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87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8" y="-17718"/>
            <a:ext cx="9366325" cy="864096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ВОЛОГІ ЕКВАТОРІАЛЬНІ ЛІСИ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586"/>
            <a:ext cx="3269440" cy="183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2"/>
          <p:cNvSpPr txBox="1">
            <a:spLocks/>
          </p:cNvSpPr>
          <p:nvPr/>
        </p:nvSpPr>
        <p:spPr>
          <a:xfrm>
            <a:off x="3357797" y="797722"/>
            <a:ext cx="3732551" cy="278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Природна зона екваторіальних лісів займає головним чином низовини по обидві сторони від екватора в басейні річки Амазонки в Південній Америки, в Екваторіальній Африці, на островах Малайського архіпелагу і на Новій Гвінеї.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D:\коледж\географія\karta-vlazhnyh-ekvatorialnyh-leso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41" y="636505"/>
            <a:ext cx="5102359" cy="2880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0" y="5231566"/>
            <a:ext cx="12192000" cy="162643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Клімат вологий, кількість опадів 2000- 7000 мм на рік. Температура від +24 ° C і вище. </a:t>
            </a:r>
          </a:p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Ґрунти – червоно-жовті, ферролітні. В жаркому і вологому кліматі відмерлі рештки рослин дуже швидко перегнивають. Густі корені рослин, розташовані біля самої поверхні, швидко поглинають поживні речовини. </a:t>
            </a:r>
          </a:p>
          <a:p>
            <a:pPr marL="6858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Залишки поживних речовин щоденними зливами вимиваються в глиб землі. Тому ці ґрунти малородючі.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46" y="2503357"/>
            <a:ext cx="2643468" cy="251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68" y="3312826"/>
            <a:ext cx="2789470" cy="18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1" y="3325172"/>
            <a:ext cx="2791207" cy="1842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10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6782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Самоперевірка</a:t>
            </a:r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3" y="1607736"/>
            <a:ext cx="10968707" cy="2349667"/>
          </a:xfrm>
        </p:spPr>
        <p:txBody>
          <a:bodyPr>
            <a:noAutofit/>
          </a:bodyPr>
          <a:lstStyle/>
          <a:p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Поясніть</a:t>
            </a: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чому кожній природній зоні відповідають певні зональні 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типи ґрунтів.</a:t>
            </a:r>
          </a:p>
          <a:p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2. </a:t>
            </a: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 чому полягає загроза людству внаслідок виснаження та забруднення ґрунтів? </a:t>
            </a:r>
            <a:endParaRPr lang="uk-UA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3. </a:t>
            </a: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Запропонуйте власні способи збереження родючості ґрунтів вашої місцевості. </a:t>
            </a:r>
            <a:b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uk-UA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0719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793" y="299800"/>
            <a:ext cx="8596668" cy="95937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ҐРУНТ – «ДЗЕРКАЛО» ЛАНДШАФТУ.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2273" y="1049312"/>
            <a:ext cx="10008158" cy="5512262"/>
          </a:xfrm>
        </p:spPr>
        <p:txBody>
          <a:bodyPr>
            <a:normAutofit/>
          </a:bodyPr>
          <a:lstStyle/>
          <a:p>
            <a:pPr algn="just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Тривалий час ґрунти ототожнювали з поняттям «земля» як ділянка поверхні, на якій проживає людина й займається її обробітком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Пояснив природу ґрунтів, тобто як вони утворилися, як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поповнюються поживними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речовинами, російський учений </a:t>
            </a:r>
            <a:r>
              <a:rPr lang="uk-UA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Василь Докучаєв</a:t>
            </a:r>
            <a:r>
              <a:rPr lang="uk-UA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endParaRPr lang="uk-UA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just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Науковий підхід до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вивчення ґрунтів започаткував науку </a:t>
            </a:r>
            <a:r>
              <a:rPr lang="uk-UA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ґрунтознавство</a:t>
            </a:r>
            <a:r>
              <a:rPr lang="uk-UA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Ґрунт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є результатом тривалого розвитку екосистеми під дією комплексу чинників ґрунтоутворення. </a:t>
            </a:r>
            <a:endParaRPr lang="uk-UA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just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Через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 ґрунт – не лише один із компонентів ландшафту, а й</a:t>
            </a:r>
            <a:b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його «дзеркало» або «пам’ять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».</a:t>
            </a:r>
          </a:p>
          <a:p>
            <a:pPr algn="just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 процесі свого утворення ґрунт формує чотири типи</a:t>
            </a:r>
            <a:b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продуктів: </a:t>
            </a:r>
            <a:r>
              <a:rPr lang="uk-UA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органічну речовину, гази, розчини та тверді сполуки.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322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Картинки по запросу &quot;СКЛАДНИКИ ГРУНТУ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428" y="14990"/>
            <a:ext cx="8316365" cy="6231875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146819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8039" y="149251"/>
            <a:ext cx="6992328" cy="3343464"/>
          </a:xfrm>
        </p:spPr>
        <p:txBody>
          <a:bodyPr>
            <a:noAutofit/>
          </a:bodyPr>
          <a:lstStyle/>
          <a:p>
            <a:pPr algn="just"/>
            <a:r>
              <a:rPr lang="uk-UA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Мінеральні речовини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надходять у ґрунт з неживої природи. Це вода,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повітря, мінеральні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солі, пісок та глина. Вони разом становлять 90 – 95 % ґрунтової маси.</a:t>
            </a:r>
            <a:b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Саме вони визначають хімічний, мінералогічний та механічний склад ґрунтів,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 також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швидкість ґрунтоутворення. </a:t>
            </a:r>
            <a:endParaRPr lang="uk-UA" sz="20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just"/>
            <a:r>
              <a:rPr lang="uk-UA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Органічними </a:t>
            </a:r>
            <a:r>
              <a:rPr lang="uk-UA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речовинами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поповнюють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ґрунт живі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істоти. Це </a:t>
            </a:r>
            <a:r>
              <a:rPr lang="uk-UA" sz="2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гумус (перегній),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який являє собою відмерлі рештки живих</a:t>
            </a:r>
            <a:b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організмів. Саме гумус забезпечує головну властивість ґрунту – його </a:t>
            </a:r>
            <a:r>
              <a:rPr lang="uk-UA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родючість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тобто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здатність забезпечувати рослини мінеральними речовинами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uk-UA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715109" y="4631950"/>
            <a:ext cx="10048350" cy="2218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kumimoji="0" lang="uk-UA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Ґрунт</a:t>
            </a:r>
            <a:r>
              <a:rPr kumimoji="0" lang="uk-UA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uk-U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– це поверхневе пухке й родюче мінеральне органічне утворення, що сформувалося внаслідок</a:t>
            </a:r>
            <a:br>
              <a:rPr kumimoji="0" lang="uk-U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uk-U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дії </a:t>
            </a:r>
            <a:r>
              <a:rPr kumimoji="0" lang="uk-UA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ґрунтотвірних</a:t>
            </a:r>
            <a:r>
              <a:rPr kumimoji="0" lang="uk-U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чинників</a:t>
            </a:r>
            <a:r>
              <a:rPr lang="uk-UA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marL="342900" indent="-342900"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uk-UA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Ґрунт є наслідком життя й одночасно умовою його</a:t>
            </a:r>
            <a:br>
              <a:rPr lang="uk-UA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існування. </a:t>
            </a:r>
            <a:r>
              <a:rPr kumimoji="0" lang="uk-U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uk-U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endParaRPr kumimoji="0" lang="uk-UA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1506" name="Picture 2" descr="Картинки по запросу &quot;СКЛАДНИКИ ГРУНТУ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3691" y="1126752"/>
            <a:ext cx="4733502" cy="2650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736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disted.edu.vn.ua/media/images/hfljcnm/priroda/u9/00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938" y="2129543"/>
            <a:ext cx="5979760" cy="29398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68505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ВЛАСТИВОСТІ ГРУНТУ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484" name="Picture 4" descr="Картинки по запросу &quot;СКЛАДНИКИ ГРУНТУ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rcRect l="10376"/>
          <a:stretch>
            <a:fillRect/>
          </a:stretch>
        </p:blipFill>
        <p:spPr bwMode="auto">
          <a:xfrm>
            <a:off x="6026046" y="808896"/>
            <a:ext cx="6165954" cy="5165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076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79129145"/>
              </p:ext>
            </p:extLst>
          </p:nvPr>
        </p:nvGraphicFramePr>
        <p:xfrm>
          <a:off x="1733107" y="808256"/>
          <a:ext cx="14274801" cy="6796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429151" y="1861038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Рослинність</a:t>
            </a:r>
            <a:endParaRPr lang="uk-UA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9151" y="3886036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Тваринний світ</a:t>
            </a:r>
            <a:endParaRPr lang="uk-UA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259" y="5910038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Господарська 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діяльність</a:t>
            </a:r>
            <a:endParaRPr lang="uk-UA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5960" y="1200275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Клімат</a:t>
            </a:r>
            <a:endParaRPr lang="uk-UA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192" y="1384941"/>
            <a:ext cx="194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Материнська 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порода</a:t>
            </a:r>
            <a:endParaRPr lang="uk-UA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720" y="3829443"/>
            <a:ext cx="10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Рельєф</a:t>
            </a:r>
            <a:endParaRPr lang="uk-UA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66849" y="623320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Час</a:t>
            </a:r>
            <a:endParaRPr lang="uk-UA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8115" y="80936"/>
            <a:ext cx="9220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Чинники ґрунтоутворення</a:t>
            </a:r>
            <a:endParaRPr lang="uk-U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0B26-D4FD-4C1F-A9BE-DB0B456BFD3F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9918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941" y="0"/>
            <a:ext cx="8596668" cy="797169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ЕТАПИ ГРУНТОТВОРЕННЯ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8174" y="1139252"/>
            <a:ext cx="10560817" cy="5486399"/>
          </a:xfrm>
        </p:spPr>
        <p:txBody>
          <a:bodyPr>
            <a:noAutofit/>
          </a:bodyPr>
          <a:lstStyle/>
          <a:p>
            <a:pPr algn="just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Ґрунтоутворення складається з кількох послідовних етапів. Спершу в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процесі </a:t>
            </a:r>
            <a:r>
              <a:rPr lang="uk-UA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вивітрювання</a:t>
            </a:r>
            <a:r>
              <a:rPr lang="uk-UA" sz="2400" b="1" i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тверда скельна порода перетворилася на шар пухких порід – </a:t>
            </a:r>
            <a:r>
              <a:rPr lang="uk-UA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кору вивітрювання</a:t>
            </a:r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Вона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є </a:t>
            </a:r>
            <a:r>
              <a:rPr lang="uk-UA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материнською гірською породою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, на якій сформується майбутній ґрунт. У неї можуть проникати повітря й вода. </a:t>
            </a:r>
            <a:endParaRPr lang="uk-UA" sz="2400" b="1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Після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цього до ґрунтоутворення приєднуються </a:t>
            </a:r>
            <a:r>
              <a:rPr lang="uk-UA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живі організми</a:t>
            </a:r>
            <a:r>
              <a:rPr lang="uk-UA" sz="2400" b="1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uk-UA" sz="2400" b="1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Завдяки спільній дії вищих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рослин, грибів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та бактерій ґрунту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формується </a:t>
            </a:r>
            <a:r>
              <a:rPr lang="uk-UA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гумус</a:t>
            </a:r>
            <a:r>
              <a:rPr lang="uk-UA" sz="2400" b="1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частина якого після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розкладу (мінералізації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) стає доступною для мінерального живлення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рослин.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400" b="1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uk-UA" sz="2400" b="1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uk-UA" sz="24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863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9820"/>
            <a:ext cx="8596668" cy="746927"/>
          </a:xfrm>
        </p:spPr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КЛІМАТ І РЕЛЬЄФ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01933" y="1728317"/>
            <a:ext cx="10138787" cy="4853354"/>
          </a:xfrm>
        </p:spPr>
        <p:txBody>
          <a:bodyPr>
            <a:noAutofit/>
          </a:bodyPr>
          <a:lstStyle/>
          <a:p>
            <a:pPr algn="just"/>
            <a:r>
              <a:rPr lang="uk-UA" sz="2000" dirty="0">
                <a:latin typeface="Arial Black" panose="020B0A04020102020204" pitchFamily="34" charset="0"/>
              </a:rPr>
              <a:t>Важливим чинником ґрунтоутворення є </a:t>
            </a:r>
            <a:r>
              <a:rPr lang="uk-UA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клімат</a:t>
            </a:r>
            <a:r>
              <a:rPr lang="uk-UA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uk-UA" sz="2000" dirty="0" smtClean="0">
                <a:latin typeface="Arial Black" panose="020B0A04020102020204" pitchFamily="34" charset="0"/>
              </a:rPr>
              <a:t>Надмірне зволоження ґрунтів </a:t>
            </a:r>
            <a:r>
              <a:rPr lang="uk-UA" sz="2000" dirty="0">
                <a:latin typeface="Arial Black" panose="020B0A04020102020204" pitchFamily="34" charset="0"/>
              </a:rPr>
              <a:t>сприяє вимиванню з них поживних речовин, а також робить </a:t>
            </a:r>
            <a:r>
              <a:rPr lang="uk-UA" sz="2000" dirty="0" smtClean="0">
                <a:latin typeface="Arial Black" panose="020B0A04020102020204" pitchFamily="34" charset="0"/>
              </a:rPr>
              <a:t>їх кислими.</a:t>
            </a:r>
          </a:p>
          <a:p>
            <a:pPr algn="just"/>
            <a:r>
              <a:rPr lang="uk-UA" sz="2000" dirty="0" smtClean="0">
                <a:latin typeface="Arial Black" panose="020B0A04020102020204" pitchFamily="34" charset="0"/>
              </a:rPr>
              <a:t>Недостатнє зволоження сприяє </a:t>
            </a:r>
            <a:r>
              <a:rPr lang="uk-UA" sz="2000" dirty="0">
                <a:latin typeface="Arial Black" panose="020B0A04020102020204" pitchFamily="34" charset="0"/>
              </a:rPr>
              <a:t>накопиченню поживних речовин у достатній кількості в шарі гумусу. </a:t>
            </a:r>
            <a:endParaRPr lang="uk-UA" sz="2000" dirty="0" smtClean="0">
              <a:latin typeface="Arial Black" panose="020B0A04020102020204" pitchFamily="34" charset="0"/>
            </a:endParaRPr>
          </a:p>
          <a:p>
            <a:pPr algn="just"/>
            <a:r>
              <a:rPr lang="uk-UA" sz="2000" dirty="0">
                <a:latin typeface="Arial Black" panose="020B0A04020102020204" pitchFamily="34" charset="0"/>
              </a:rPr>
              <a:t>Бідне зволоження робить ґрунти лужними. </a:t>
            </a:r>
            <a:endParaRPr lang="uk-UA" sz="2000" dirty="0" smtClean="0">
              <a:latin typeface="Arial Black" panose="020B0A04020102020204" pitchFamily="34" charset="0"/>
            </a:endParaRPr>
          </a:p>
          <a:p>
            <a:pPr algn="just"/>
            <a:r>
              <a:rPr lang="uk-UA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Рельєф</a:t>
            </a:r>
            <a:r>
              <a:rPr lang="uk-UA" sz="2000" i="1" dirty="0" smtClean="0">
                <a:latin typeface="Arial Black" panose="020B0A04020102020204" pitchFamily="34" charset="0"/>
              </a:rPr>
              <a:t> </a:t>
            </a:r>
            <a:r>
              <a:rPr lang="uk-UA" sz="2000" dirty="0">
                <a:latin typeface="Arial Black" panose="020B0A04020102020204" pitchFamily="34" charset="0"/>
              </a:rPr>
              <a:t>впливає на </a:t>
            </a:r>
            <a:r>
              <a:rPr lang="uk-UA" sz="2000" dirty="0" smtClean="0">
                <a:latin typeface="Arial Black" panose="020B0A04020102020204" pitchFamily="34" charset="0"/>
              </a:rPr>
              <a:t>ґрунтоутворення як </a:t>
            </a:r>
            <a:r>
              <a:rPr lang="uk-UA" sz="2000" dirty="0">
                <a:latin typeface="Arial Black" panose="020B0A04020102020204" pitchFamily="34" charset="0"/>
              </a:rPr>
              <a:t>безпосередньо, зумовлюючи переміщення ґрунтових мас по схилу внаслідок ерозійних процесів, так і опосередковано через вплив на клімат, оскільки </a:t>
            </a:r>
            <a:r>
              <a:rPr lang="uk-UA" sz="2000" dirty="0" smtClean="0">
                <a:latin typeface="Arial Black" panose="020B0A04020102020204" pitchFamily="34" charset="0"/>
              </a:rPr>
              <a:t>є головним </a:t>
            </a:r>
            <a:r>
              <a:rPr lang="uk-UA" sz="2000" dirty="0">
                <a:latin typeface="Arial Black" panose="020B0A04020102020204" pitchFamily="34" charset="0"/>
              </a:rPr>
              <a:t>чинником перерозподілу температури повітря та кількості опадів.</a:t>
            </a:r>
            <a:br>
              <a:rPr lang="uk-UA" sz="2000" dirty="0">
                <a:latin typeface="Arial Black" panose="020B0A04020102020204" pitchFamily="34" charset="0"/>
              </a:rPr>
            </a:br>
            <a:r>
              <a:rPr lang="uk-UA" sz="2000" dirty="0" smtClean="0">
                <a:latin typeface="Arial Black" panose="020B0A04020102020204" pitchFamily="34" charset="0"/>
              </a:rPr>
              <a:t> </a:t>
            </a:r>
            <a:r>
              <a:rPr lang="uk-UA" sz="2000" dirty="0">
                <a:latin typeface="Arial Black" panose="020B0A04020102020204" pitchFamily="34" charset="0"/>
              </a:rPr>
              <a:t/>
            </a:r>
            <a:br>
              <a:rPr lang="uk-UA" sz="2000" dirty="0">
                <a:latin typeface="Arial Black" panose="020B0A04020102020204" pitchFamily="34" charset="0"/>
              </a:rPr>
            </a:br>
            <a:endParaRPr lang="uk-UA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452459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</TotalTime>
  <Words>1490</Words>
  <Application>Microsoft Office PowerPoint</Application>
  <PresentationFormat>Произвольный</PresentationFormat>
  <Paragraphs>93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Грань</vt:lpstr>
      <vt:lpstr>ҐРУНТИ. ПРИРОДНІ ЗОНИ.  </vt:lpstr>
      <vt:lpstr>ПРИГАДАЙТЕ!</vt:lpstr>
      <vt:lpstr>ҐРУНТ – «ДЗЕРКАЛО» ЛАНДШАФТУ.  </vt:lpstr>
      <vt:lpstr>Слайд 4</vt:lpstr>
      <vt:lpstr>Слайд 5</vt:lpstr>
      <vt:lpstr>Слайд 6</vt:lpstr>
      <vt:lpstr>Слайд 7</vt:lpstr>
      <vt:lpstr>ЕТАПИ ГРУНТОТВОРЕННЯ</vt:lpstr>
      <vt:lpstr>КЛІМАТ І РЕЛЬЄФ</vt:lpstr>
      <vt:lpstr>Слайд 10</vt:lpstr>
      <vt:lpstr>Слайд 11</vt:lpstr>
      <vt:lpstr>ТИПИ ҐРУНТІВ.  </vt:lpstr>
      <vt:lpstr>Слайд 13</vt:lpstr>
      <vt:lpstr>Слайд 14</vt:lpstr>
      <vt:lpstr>ПРИРОДНІ ЗОНИ ТА ГРУНТИ.  </vt:lpstr>
      <vt:lpstr>Арктичні та антарктичні пустелі</vt:lpstr>
      <vt:lpstr>Слайд 17</vt:lpstr>
      <vt:lpstr>Слайд 18</vt:lpstr>
      <vt:lpstr>МІШАНІ ТА ШИРОКОЛИСТІ ЛІСИ</vt:lpstr>
      <vt:lpstr>СТЕП ТА ЛІСОСТЕП </vt:lpstr>
      <vt:lpstr>ПУСТЕЛІ ТА НАПІВПУСТЕЛІ</vt:lpstr>
      <vt:lpstr>Слайд 22</vt:lpstr>
      <vt:lpstr>Слайд 23</vt:lpstr>
      <vt:lpstr>ТВЕРДОЛИСТІ ВІЧНОЗЕЛЕНІ ЛІСИ</vt:lpstr>
      <vt:lpstr>ЗМІННО-ВОЛОГІ МУСОННІ ЛІСИ</vt:lpstr>
      <vt:lpstr>ВОЛОГІ ЕКВАТОРІАЛЬНІ ЛІСИ</vt:lpstr>
      <vt:lpstr>Самоперевірка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ҐРУНТИ</dc:title>
  <dc:creator>Admin</dc:creator>
  <cp:lastModifiedBy>Светлана</cp:lastModifiedBy>
  <cp:revision>54</cp:revision>
  <dcterms:created xsi:type="dcterms:W3CDTF">2019-11-03T13:47:06Z</dcterms:created>
  <dcterms:modified xsi:type="dcterms:W3CDTF">2020-03-14T20:37:49Z</dcterms:modified>
</cp:coreProperties>
</file>