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66" r:id="rId4"/>
    <p:sldId id="261" r:id="rId5"/>
    <p:sldId id="268" r:id="rId6"/>
    <p:sldId id="257" r:id="rId7"/>
    <p:sldId id="260" r:id="rId8"/>
    <p:sldId id="267" r:id="rId9"/>
    <p:sldId id="258" r:id="rId10"/>
    <p:sldId id="259" r:id="rId11"/>
    <p:sldId id="262" r:id="rId12"/>
    <p:sldId id="269" r:id="rId13"/>
    <p:sldId id="263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21DCFF-D09D-4DC3-9E03-AC9367AD493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C02A7-8EA7-4924-9F2F-F880F0BC24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7145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СВІТОСИСТЕМА.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ГЕОГРАФІЧНИЙ ПРОСТІР.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0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7795"/>
            <a:ext cx="6912768" cy="659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647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4390"/>
            <a:ext cx="8572560" cy="63093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 ОСНОВНИХ  ЗАГРОЗ  СВІТОСИСТЕМИ</a:t>
            </a: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МОЖНО ВІДНЕСТИ:</a:t>
            </a:r>
            <a:b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поглиблення нерівності, як  всередині суспільства так і в глобальному вимірі;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поширення соціальних хвороб;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-зростання соціальної нерівності;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занепад традиційних цінностей;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загрозливі масштаби антисоціальної поведінки.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Людство </a:t>
            </a:r>
            <a:r>
              <a:rPr lang="uk-UA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метою  самозбереження  мусить  провести зміни соціальної структури суспільства</a:t>
            </a:r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84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28" cy="10001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ГЕОГРАФІЧНИЙ ПРОСТІР, ЙОГО СИСТЕМОУТВОРЮВАЛЬНА РОЛЬ ТА ХАРАКТЕРИСТИКИ. </a:t>
            </a:r>
            <a:endParaRPr lang="uk-UA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071546"/>
            <a:ext cx="6429388" cy="5786454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Світосистема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це просторово впорядкована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сукупність різнопланових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</a:t>
            </a:r>
            <a:b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різномасштабних об’єктів, явищ і процесів.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Вона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настільки складна,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багатогранна та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мінлива, що існує у вигляді накладання, перетину безлічі складових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просторів (сфер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шарів).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що значніший ступінь такого взаємного перетину, то </a:t>
            </a:r>
            <a:r>
              <a:rPr lang="uk-UA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світосистема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більш багатовимірна. </a:t>
            </a:r>
            <a:endParaRPr lang="uk-UA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Географічний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простір є одним зі складників </a:t>
            </a:r>
            <a:r>
              <a:rPr lang="uk-UA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світосистеми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Географічний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простір складається з різних геосистем. </a:t>
            </a:r>
            <a:endParaRPr lang="uk-UA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Так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на кожній конкретній території все належить до якоїсь геосистеми: форми рельєфу – до літосфери, водойми – до гідросфери, населення – до </a:t>
            </a:r>
            <a:r>
              <a:rPr lang="uk-UA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соціосфери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і т. д. </a:t>
            </a:r>
            <a:endParaRPr lang="uk-UA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дає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змогу створити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безліч моделей одного й того самого простору – безліч різних карт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для однієї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й тієї самої території. </a:t>
            </a:r>
            <a:b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uk-UA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194" name="Picture 2" descr="Картинки по запросу Структурні одиниці географічного просто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4548" y="2300249"/>
            <a:ext cx="2749484" cy="248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03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027196"/>
          </a:xfrm>
        </p:spPr>
        <p:txBody>
          <a:bodyPr/>
          <a:lstStyle/>
          <a:p>
            <a:pPr algn="just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Географічний простір, його системо утворювальна роль і характеристики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Географічний простір – земний простір, що розташований на конкретній території, розвивається в часі й охоплює всі сфери географічної оболонки Землі: атмосферу, літосферу, гідросферу, біосферу й </a:t>
            </a:r>
            <a:r>
              <a:rPr lang="uk-UA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соціосферу</a:t>
            </a: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33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ГЕОГРАФІЧНИЙ ПРОСТІР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складний земний планетний простір, розташований на конкретній території, який розвивається в часі й охоплює всі сфери географічної оболонки: літосферу, атмосферу, гідросферу, біосферу та антропосферу.</a:t>
            </a:r>
          </a:p>
          <a:p>
            <a:pPr algn="just">
              <a:lnSpc>
                <a:spcPct val="80000"/>
              </a:lnSpc>
            </a:pP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сучасному етапі розвитку суспільства основною метою географічних досліджень стало наукове обґрунтування шляхів раціонального </a:t>
            </a: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природокористування, доцільної 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системи розселення та просторової організації економічної діяльності людини, </a:t>
            </a: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створення 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 екологічно безпечного розвитку суспільства.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500066"/>
            <a:ext cx="8229600" cy="39290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Отже, сукупність усіх геосистем на одній і тій самій території утворює географічний простір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Він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є формою існування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матеріальних систем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межах географічної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оболонки:</a:t>
            </a: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Виділяють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геодезичний простір -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визначається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величиною та</a:t>
            </a:r>
            <a:b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формою земної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кулі, </a:t>
            </a:r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фізико-географічний </a:t>
            </a:r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простір -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сукупність природних компонентів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території; якісно поділяється на суходіл та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Океан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 </a:t>
            </a:r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соціально-економічний </a:t>
            </a:r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простір -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територія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якій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живе й діє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людина.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4373607"/>
            <a:ext cx="5976257" cy="248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02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042991"/>
            <a:ext cx="8273684" cy="5457843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Географічному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простору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притаманні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три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основні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характеристики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ru-RU" sz="20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структурність</a:t>
            </a:r>
            <a:r>
              <a:rPr lang="ru-RU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системність</a:t>
            </a:r>
            <a:r>
              <a:rPr lang="ru-RU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та </a:t>
            </a:r>
            <a:r>
              <a:rPr lang="ru-RU" sz="2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динамічність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algn="just"/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Географічний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простір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має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певну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структуру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тобто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його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можна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розкласти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на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окремі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об’єкти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Він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є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структурованим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як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компонентному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аспекті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рельєф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клімат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населення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і т.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ін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.), так і в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територіальному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можна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розділити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на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окремі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території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материки,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країни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водойми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області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міста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тощо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 </a:t>
            </a: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sz="2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Системність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географічного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простору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полягає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тому,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що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ньому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існують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стійкі зв’язки між його елементами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як компонентами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або як окремими територіями. </a:t>
            </a:r>
            <a:endParaRPr lang="uk-UA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Саме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ці зв’язки надають </a:t>
            </a:r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йому цілісності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uk-UA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Географічний 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простір характеризується </a:t>
            </a:r>
            <a:r>
              <a:rPr lang="uk-UA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динамічністю</a:t>
            </a: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оскільки</a:t>
            </a:r>
            <a:b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залежить від змін його компонентів. </a:t>
            </a:r>
            <a:br>
              <a:rPr lang="uk-UA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uk-UA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6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5" cy="43303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Тривалий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людина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впливала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на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довкілля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як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будь-який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інший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біологічний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вид,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задовольняючи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свої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первинні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потреби. </a:t>
            </a: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Коли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біологічні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механізми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пристосування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до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природних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умов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виявлялись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недостатніми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набули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дії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соціальні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механізми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людина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почала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змінювати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природу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відповідно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до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своїх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потреб,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адже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природа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залишається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єдиним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джерелом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існування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суспільства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задоволення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потреб у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харчових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продуктах,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одязі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житлі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фізичному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духовному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розвитку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людина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забезпечує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завдяки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різноманітним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природним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багатствам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Так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виникла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стала система «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суспільство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природа». </a:t>
            </a: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Світосистема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формувалась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у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результаті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процесі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формування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глобальної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єдності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системі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природа».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514" y="4432662"/>
            <a:ext cx="2520247" cy="219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66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217" y="4857760"/>
            <a:ext cx="7948749" cy="175381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Світосистема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глобальної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геопросторової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єдності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походженням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функціями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взаємодій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природа». 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339634"/>
            <a:ext cx="8715435" cy="45720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uk-U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частину природи, з якою взаємодіє суспільство, називають </a:t>
            </a:r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географічним середовищем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uk-U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Людина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сама є його компонентом й посідає в ньому провідне місце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наш час географічне середовище охоплює понад 60 % площі суходолу,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 яких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1⁄3 зазнали докорінної зміни. </a:t>
            </a:r>
            <a:endParaRPr lang="uk-U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Сучасний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 – це не лише поєднання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людини та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природи, а й функціональні системи, в яких вони співіснують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uk-U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Світосистема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має складну структуру, що містить низку генетичних (тобто</a:t>
            </a:r>
            <a:b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різних за походженням) і функціональних (за напрямом впливу) компонентів. </a:t>
            </a: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Природну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основу для життя та діяльності людини, її «життєвий простір»</a:t>
            </a:r>
            <a:b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становить </a:t>
            </a:r>
            <a:r>
              <a:rPr lang="uk-UA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натуросфера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uk-U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Вона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включає в себе всі зовнішні оболонки Землі: літосферу, атмосферу, гідросферу, біосферу. </a:t>
            </a:r>
            <a:b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uk-U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0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714356"/>
            <a:ext cx="8026914" cy="495316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Одним із ключових  моментів сьогодення  є потужна глобалізація, що торкається всіх сфер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 людини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Глобалізація </a:t>
            </a:r>
            <a:r>
              <a:rPr lang="uk-U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процес всесвітньої економічної та культурної інтеграції та уніфікації.</a:t>
            </a:r>
            <a:br>
              <a:rPr lang="uk-U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 глобалізації проявляються в тому, що межі для економічної, культурної й політичної діяльності стають більш прозорими та умовними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9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6256" y="714356"/>
            <a:ext cx="8662024" cy="3244365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Постійно зростають інтенсивність, швидкість та масштабність </a:t>
            </a: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взаємодій у 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системі «людина – природа» як на локальному, так і глобальному рівнях</a:t>
            </a: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Але зазначені 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рівневі межі поступово розмиваються, оскільки певна локальна </a:t>
            </a: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подія може 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впливати на велику частину </a:t>
            </a: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світу або </a:t>
            </a:r>
            <a:r>
              <a:rPr lang="uk-UA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глобально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на весь світ. </a:t>
            </a:r>
            <a:endParaRPr lang="uk-UA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Тому 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функціональні зв’язки в </a:t>
            </a:r>
            <a:r>
              <a:rPr lang="uk-UA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світосистемі</a:t>
            </a:r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вирізняються своєю глобальністю. </a:t>
            </a:r>
            <a:b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170" name="Picture 2" descr="Картинки по запросу Глобальність світосисте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4080261"/>
            <a:ext cx="4401178" cy="234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о запросу Глобальність світосисте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3817484"/>
            <a:ext cx="3300413" cy="304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3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1880" y="188640"/>
            <a:ext cx="7756263" cy="1008112"/>
          </a:xfrm>
        </p:spPr>
        <p:txBody>
          <a:bodyPr/>
          <a:lstStyle/>
          <a:p>
            <a:r>
              <a:rPr lang="uk-UA" sz="4400" dirty="0" smtClean="0"/>
              <a:t>Прояви процесу глобалізації</a:t>
            </a:r>
            <a:endParaRPr lang="ru-RU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196752"/>
            <a:ext cx="878687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564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6715148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 глобалізація виступає  процесом формування глобального людського суспільства, тобто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світосистеми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Світосистема</a:t>
            </a: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сукупність великих людських спільнот, яка формується унаслідок  їх взаємодій  у господарській, політичній та культурній сферах  і є найважливішим чинником внутрішнього відтворювального процесу в кожній окремій спільноті.</a:t>
            </a:r>
            <a:b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Відтворення  єдності людства під впливом могутніх  інтеграційних процесів у економічній, культурній,  політичних сферах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6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Генетичні та функціональні складники світосистем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836161"/>
            <a:ext cx="8390840" cy="58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0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006" y="683807"/>
            <a:ext cx="7888960" cy="61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85723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ФУНКЦІОНАЛЬНО-КОМПОНЕНТНИЙ СКЛАД СВІТОСИСТЕМИ.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2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407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СВІТОСИСТЕМА. ГЕОГРАФІЧНИЙ ПРОСТІР.</vt:lpstr>
      <vt:lpstr>Слайд 2</vt:lpstr>
      <vt:lpstr> Світосистема – це результат глобальної геопросторової єдності різних за походженням та функціями взаємодій у системі «людина – природа».  </vt:lpstr>
      <vt:lpstr>Одним із ключових  моментів сьогодення  є потужна глобалізація, що торкається всіх сфер діяльності людини.  Глобалізація – процес всесвітньої економічної та культурної інтеграції та уніфікації.  Результати процесу глобалізації проявляються в тому, що межі для економічної, культурної й політичної діяльності стають більш прозорими та умовними</vt:lpstr>
      <vt:lpstr>Слайд 5</vt:lpstr>
      <vt:lpstr>Прояви процесу глобалізації</vt:lpstr>
      <vt:lpstr>Саме глобалізація виступає  процесом формування глобального людського суспільства, тобто світосистеми.  Світосистема – сукупність великих людських спільнот, яка формується унаслідок  їх взаємодій  у господарській, політичній та культурній сферах  і є найважливішим чинником внутрішнього відтворювального процесу в кожній окремій спільноті.  Відтворення  єдності людства під впливом могутніх  інтеграційних процесів у економічній, культурній,  політичних сферах. </vt:lpstr>
      <vt:lpstr>Слайд 8</vt:lpstr>
      <vt:lpstr>ФУНКЦІОНАЛЬНО-КОМПОНЕНТНИЙ СКЛАД СВІТОСИСТЕМИ.</vt:lpstr>
      <vt:lpstr>Слайд 10</vt:lpstr>
      <vt:lpstr>ДО  ОСНОВНИХ  ЗАГРОЗ  СВІТОСИСТЕМИ  МОЖНО ВІДНЕСТИ:  - поглиблення нерівності, як  всередині суспільства так і в глобальному вимірі; - поширення соціальних хвороб; -зростання соціальної нерівності; - занепад традиційних цінностей; - загрозливі масштаби антисоціальної поведінки.       Людство з метою  самозбереження  мусить  провести зміни соціальної структури суспільства.  </vt:lpstr>
      <vt:lpstr> ГЕОГРАФІЧНИЙ ПРОСТІР, ЙОГО СИСТЕМОУТВОРЮВАЛЬНА РОЛЬ ТА ХАРАКТЕРИСТИКИ. </vt:lpstr>
      <vt:lpstr>Географічний простір, його системо утворювальна роль і характеристики   Географічний простір – земний простір, що розташований на конкретній території, розвивається в часі й охоплює всі сфери географічної оболонки Землі: атмосферу, літосферу, гідросферу, біосферу й соціосферу.    </vt:lpstr>
      <vt:lpstr>ГЕОГРАФІЧНИЙ ПРОСТІР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Суть світосистеми та її функціонально-компонентний склад.  Одним із ключових  моментів сьогодення  є потужна глобалізація, що торкається всіх сфер діяльності людини. Глобалізація – процес всесвітньої економічної та культурної інтеграції та уніфікації.</dc:title>
  <dc:creator>Люда</dc:creator>
  <cp:lastModifiedBy>Светлана</cp:lastModifiedBy>
  <cp:revision>19</cp:revision>
  <dcterms:created xsi:type="dcterms:W3CDTF">2020-02-16T16:33:03Z</dcterms:created>
  <dcterms:modified xsi:type="dcterms:W3CDTF">2020-03-29T17:58:09Z</dcterms:modified>
</cp:coreProperties>
</file>