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84" r:id="rId6"/>
    <p:sldId id="276" r:id="rId7"/>
    <p:sldId id="286" r:id="rId8"/>
    <p:sldId id="264" r:id="rId9"/>
    <p:sldId id="263" r:id="rId10"/>
    <p:sldId id="265" r:id="rId11"/>
    <p:sldId id="269" r:id="rId12"/>
    <p:sldId id="270" r:id="rId13"/>
    <p:sldId id="273" r:id="rId14"/>
    <p:sldId id="278" r:id="rId15"/>
    <p:sldId id="283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alm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23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23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alma-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4881-E4CD-4675-8067-D6E54C687C6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1DB2-E168-489A-9455-4E1AD663F6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2285992"/>
            <a:ext cx="6572296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ЕКОНОМІКО-ГЕОГРАФЧНОГО ПОЛОЖЕННЯ МІКРОНЕЗІЇ, МЕЛАНЕЗІЇ, ПОЛІНЕЗІЇ.</a:t>
            </a:r>
            <a:b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УМОВИ, РЕСУРСИ.</a:t>
            </a:r>
            <a:b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ТРЕТИННИЙ СЕКТОР ЕКОНОМІКИ.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42984"/>
            <a:ext cx="8229600" cy="4997450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Найбільш розвинену економіку в регіоні має Нова Каледонія.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Друга за рівнем розвитку країна у регіоні Фіджі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Найбільшою за абсолютним розміром економікою Меланезії є Папуа-Нова Гвінея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Окрім видобувної промисловості, країна виробляє на експорт — каву, чай,копру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</a:rPr>
              <a:t>Незначний за розмірами вторинний сектор виробництво цукру, каучуку, цементу, одягу, паперу, сірників, морозива,м’ясних консервів, соків, меблів та фарб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ПОЛІНЕЗІЯ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400052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Полінезія («багато островів»)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– східна й найбільша за акваторією частина Океанії, що складається з кількох сотень островів вулканічного та коралового походження. На них існує 3 суверенні держави (Самоа, Тонга та Тувалу) та 8 залежних територій, що перебувають під контролем різних країн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</a:t>
            </a:r>
            <a:r>
              <a:rPr lang="uk-UA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субрегіон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Океанії об’єднує острівні території у межах «Полінезійського трикутника»: </a:t>
            </a:r>
            <a:r>
              <a:rPr lang="uk-UA" sz="2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Гаваї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Нова Зеландія та острів Пасхи.</a:t>
            </a:r>
          </a:p>
          <a:p>
            <a:pPr algn="just">
              <a:lnSpc>
                <a:spcPct val="90000"/>
              </a:lnSpc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 у Полінезії сформувалися чотири незалежні держави: 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Зеландія, Тонга, Самоа, Тувалу.</a:t>
            </a:r>
          </a:p>
          <a:p>
            <a:pPr algn="just">
              <a:lnSpc>
                <a:spcPct val="90000"/>
              </a:lnSpc>
            </a:pP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Острови </a:t>
            </a:r>
            <a:r>
              <a:rPr lang="uk-UA" sz="2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Кука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Ніуе — це самоврядні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 у вільній асоціації з Новою Зеландією. </a:t>
            </a:r>
          </a:p>
          <a:p>
            <a:pPr algn="just">
              <a:lnSpc>
                <a:spcPct val="90000"/>
              </a:lnSpc>
            </a:pP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Решта територій є залежними.</a:t>
            </a:r>
          </a:p>
          <a:p>
            <a:pPr algn="just">
              <a:lnSpc>
                <a:spcPct val="90000"/>
              </a:lnSpc>
            </a:pPr>
            <a:endParaRPr lang="uk-U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картинки\samoa_lo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636"/>
            <a:ext cx="3096494" cy="2033364"/>
          </a:xfrm>
          <a:prstGeom prst="rect">
            <a:avLst/>
          </a:prstGeom>
          <a:noFill/>
        </p:spPr>
      </p:pic>
      <p:pic>
        <p:nvPicPr>
          <p:cNvPr id="11267" name="Picture 3" descr="D:\картинки\tuva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92" y="4691093"/>
            <a:ext cx="3333740" cy="216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0"/>
            <a:ext cx="8801072" cy="3786190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Природний приріст населення становить 5—8 ‰.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Найбільшими за кількістю населення у субрегіоні Нова Зеландія (4,9 млн. осіб) та Гаваї (1,4 млн. осіб).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Новій Зеландії сформувалося сучасне технологічно оснащене госпо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дарство. Вона спеціалізується на сільському господарстві, продукція якого становить левову частку новозеландського експорту.</a:t>
            </a:r>
          </a:p>
          <a:p>
            <a:pPr algn="just"/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молодих людей шукають роботу у розвинених країнах, передовсім США, Австралії та Новій Зеландії, і підтримують своїх родичів грошовими переказами.</a:t>
            </a:r>
            <a:endParaRPr lang="uk-U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D:\картинки\ostrov-gavai-okean-prirod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4115754" cy="2743166"/>
          </a:xfrm>
          <a:prstGeom prst="rect">
            <a:avLst/>
          </a:prstGeom>
          <a:noFill/>
        </p:spPr>
      </p:pic>
      <p:pic>
        <p:nvPicPr>
          <p:cNvPr id="14339" name="Picture 3" descr="D:\картинки\2-24-01-2017-600-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643314"/>
            <a:ext cx="4857784" cy="272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0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90"/>
            <a:ext cx="8229600" cy="86834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ПЕРВИННИЙ ТА ТРЕТИННИЙ СЕКТОР ЕКОНОМІКИ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878837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images (2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330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ПОДІЛ ПРАЦІ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428868"/>
            <a:ext cx="8229600" cy="3068624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 чинниками, що порушують економічну стабільність країн, є негативні природні процеси (тропічні урагани, землетруси) і коливання цін на світових ринках. Спеціалізацію острівних країн Океанії визначає ряд чинників: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87796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images (2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330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71414"/>
            <a:ext cx="8229600" cy="86834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Міжнародний поділ праці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229600" cy="499745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усього працездатного населення зайнято в натуральному та напівнатуральному господарстві.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вплив на розвиток регіону мають компанії Австралії, Японії, США, Франції.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країн, в яких розвідано поклади корисних копалин, характерна добувна промисловість. 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окремих країнах розвинуто лісозаготівлю та лісовий промисел.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Традиційно зберігаються кустарні промисли та ремесла.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останні десятиліття в регіоні зростає роль окремих складових третинного сектору економіки. Передусім це міжнародний туризм. 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того, жителі деяких держав і залежних територій зайняті обслуговуванням військово-морських та військово-повітряних баз США та Франції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images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80" y="2332061"/>
            <a:ext cx="8229600" cy="4525963"/>
          </a:xfrm>
        </p:spPr>
        <p:txBody>
          <a:bodyPr/>
          <a:lstStyle/>
          <a:p>
            <a:pPr algn="just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Пригадайте,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розташовані Мікронезія, Меланезія, Полінезія.</a:t>
            </a:r>
          </a:p>
          <a:p>
            <a:pPr algn="just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господарську діяльність провадять жителі островів Океанії?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images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542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66" y="214290"/>
            <a:ext cx="3614734" cy="50006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                 </a:t>
            </a:r>
            <a:r>
              <a:rPr lang="uk-UA" sz="4000" b="1" dirty="0" smtClean="0">
                <a:solidFill>
                  <a:srgbClr val="002060"/>
                </a:solidFill>
              </a:rPr>
              <a:t>Океанія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5769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643182"/>
            <a:ext cx="7061739" cy="40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D:\картинки\solomon_islan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14290"/>
            <a:ext cx="4090982" cy="1789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images (1)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ГЕОГРАФІЧНОГО ПОЛОЖЕННЯ ОКЕАНІЇ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89136"/>
            <a:ext cx="8229600" cy="4997450"/>
          </a:xfrm>
        </p:spPr>
        <p:txBody>
          <a:bodyPr/>
          <a:lstStyle/>
          <a:p>
            <a:pPr algn="just"/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Значним гальмом соціально-економічного розвитку острівних країн Океанії є їх положення на периферії світового ринку, географічна розпорошеність території більшості острівних територій, віддаленість країн одна від одної.</a:t>
            </a:r>
          </a:p>
          <a:p>
            <a:pPr algn="just"/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Віддаленість </a:t>
            </a: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основних ринків збуту продукції призводить не тільки до високих транспортних витрат, перешкоджає міжнародній мобільності чинників виробництва, а також не сприяє проникненню в країни Океанії різноманітних комерційних і технічних ноу-хау. </a:t>
            </a:r>
          </a:p>
          <a:p>
            <a:pPr algn="just"/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Острівні країни Океанії розташовані у стратегічно важливому місці в західній частині Тихого океану. Це сприяло розгортанню на островах військово-морських баз США та Франції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images (1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ПРИРОДНО-РЕСУРСНИЙ ПОТЕНЦІАЛ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49974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Рельєф великих материкових островів Меланезії переважно гірський. 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 Мікронезії та Полінезії є вершинами підводних вулканів.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тропічних та екваторіальних водах переважають коралові острови, в т. ч. атоли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Острівні країни Океанії мають обмежені природні ресурси.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Мінеральні ресурси розвідано недостатньо. 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Паливні ресурси країн незначні. </a:t>
            </a:r>
          </a:p>
          <a:p>
            <a:pPr algn="just">
              <a:lnSpc>
                <a:spcPct val="80000"/>
              </a:lnSpc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лише невеликі родовища нафти та природного газу у шельфовій зоні Папуа-Нової Гвінеї та, ймовірно, Фіджі.</a:t>
            </a:r>
          </a:p>
          <a:p>
            <a:pPr algn="just">
              <a:lnSpc>
                <a:spcPct val="80000"/>
              </a:lnSpc>
            </a:pPr>
            <a:endParaRPr lang="uk-UA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endParaRPr lang="uk-UA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D:\картинки\1255810420_5_.jpg"/>
          <p:cNvPicPr>
            <a:picLocks noChangeAspect="1" noChangeArrowheads="1"/>
          </p:cNvPicPr>
          <p:nvPr/>
        </p:nvPicPr>
        <p:blipFill>
          <a:blip r:embed="rId3"/>
          <a:srcRect b="13446"/>
          <a:stretch>
            <a:fillRect/>
          </a:stretch>
        </p:blipFill>
        <p:spPr bwMode="auto">
          <a:xfrm>
            <a:off x="714348" y="4647206"/>
            <a:ext cx="3571900" cy="2067942"/>
          </a:xfrm>
          <a:prstGeom prst="rect">
            <a:avLst/>
          </a:prstGeom>
          <a:noFill/>
        </p:spPr>
      </p:pic>
      <p:pic>
        <p:nvPicPr>
          <p:cNvPr id="16387" name="Picture 3" descr="D:\картинки\4dce6d509a3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29132"/>
            <a:ext cx="3357556" cy="206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images (1)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32" y="288938"/>
            <a:ext cx="9144032" cy="6354772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 багаті й різноманітні рудні ресурси материкових і вулканічних островів Меланезії. 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Папуа-Новій Гвінеї виявлено значні запаси мідних, залізних, марганцевих, нікелевих, молібденових руд, золота, срібла, платини. 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 Новій Каледонії розвідано найбільші у світі поклади нікелевих руди (чверть світових запасів).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поклади залізних руд, руд хрому, кобальту, марганцю, срібла, золота, свинцю, міді.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Фіджі виявлено поклади золота, руд міді, олова, свинцю, цинку, залізистого пісковику.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Вануату є марганцеві руди.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Найбагатші земельні ресурси є на материкових і вулканічних островах. 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 значні обмеження для розвитку сільського господарства на коралових островах через малі площі атолів і бідність ґрунтів.</a:t>
            </a: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Лісовими ресурсами, що вирізняються цінними породами дерев, відомі країни Меланезії.</a:t>
            </a:r>
            <a:endParaRPr lang="uk-UA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-24"/>
            <a:ext cx="8229600" cy="86834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МІКРОНЕЗІЯ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646128"/>
            <a:ext cx="8229600" cy="4997450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Мікронезія («дрібні острови»)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центральна й найменша за площею суходолу частина острівної Океанії, що розташована найближче до Азії. 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розташовано 5 суверенних держав та 3 залежні території США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 близько 2100 островів із сумарною площею суходолу 2,7 тис. Км2 й акваторією океану у 7,4 млн. км2.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найбільших архіпелагів —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Каролінські, </a:t>
            </a:r>
            <a:r>
              <a:rPr 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Маріанські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Маршаллові острови, архіпелаг Гілберта, також острови Науру та Гуам.</a:t>
            </a:r>
          </a:p>
          <a:p>
            <a:pPr algn="just"/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картинки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0" y="4572008"/>
            <a:ext cx="3357554" cy="2238092"/>
          </a:xfrm>
          <a:prstGeom prst="rect">
            <a:avLst/>
          </a:prstGeom>
          <a:noFill/>
        </p:spPr>
      </p:pic>
      <p:pic>
        <p:nvPicPr>
          <p:cNvPr id="6147" name="Picture 3" descr="D:\картинки\Palau Pacific Res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373786"/>
            <a:ext cx="3742103" cy="219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357430"/>
            <a:ext cx="8858312" cy="254318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Найбіднішою державою у регіоні є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Кірибаті, найрозвиненішою – Палау.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різноманітною є економіка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Маршаллових Островів.</a:t>
            </a: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Найкраще туризм розвинений у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Палау, куди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щороку приїздять тисячі туристів, переважно з Японії, Тайваню та США.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картинки\25220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7246"/>
            <a:ext cx="3428992" cy="2230184"/>
          </a:xfrm>
          <a:prstGeom prst="rect">
            <a:avLst/>
          </a:prstGeom>
          <a:noFill/>
        </p:spPr>
      </p:pic>
      <p:pic>
        <p:nvPicPr>
          <p:cNvPr id="5123" name="Picture 3" descr="D:\картинки\Туры-на-Палау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727172"/>
            <a:ext cx="3380912" cy="198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\Desktop\dominikana-more-ostrova-mostik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" y="0"/>
            <a:ext cx="914402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МЕЛАНЕЗІЯ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499745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uk-UA" sz="2000" b="1" i="1" dirty="0" smtClean="0">
                <a:solidFill>
                  <a:srgbClr val="002060"/>
                </a:solidFill>
              </a:rPr>
              <a:t>Меланезія </a:t>
            </a:r>
            <a:r>
              <a:rPr lang="uk-UA" sz="2000" b="1" i="1" dirty="0" smtClean="0">
                <a:solidFill>
                  <a:srgbClr val="002060"/>
                </a:solidFill>
              </a:rPr>
              <a:t>(«чорні острови») </a:t>
            </a:r>
            <a:r>
              <a:rPr lang="uk-UA" sz="2000" b="1" dirty="0" smtClean="0">
                <a:solidFill>
                  <a:srgbClr val="002060"/>
                </a:solidFill>
              </a:rPr>
              <a:t> – західна й найбільша за площею суходолу частина Океанії. 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85,6% Меланезії займає Папуа-Нова Гвінея. 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Усього в субрегіоні є 4 суверенні держави, а також залежні території Франції – Нова Каледонія</a:t>
            </a:r>
            <a:r>
              <a:rPr lang="uk-UA" sz="2000" b="1" dirty="0" smtClean="0">
                <a:solidFill>
                  <a:srgbClr val="002060"/>
                </a:solidFill>
              </a:rPr>
              <a:t>. Усі держави є молодими і здобули незалежність на хвилі деколонізації у ХХ ст.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Населення регіону становить 6,5 млн. осіб.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В Новій Каледонії сконцентровано 25 % світових запасів нікелю.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Найшвидше зростає населення Соломонових Островів (20 ‰) та Вануату (19,5 ‰).</a:t>
            </a:r>
          </a:p>
          <a:p>
            <a:pPr algn="just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Традиційним промислом є </a:t>
            </a:r>
            <a:r>
              <a:rPr lang="uk-UA" sz="2000" b="1" i="1" dirty="0" smtClean="0">
                <a:solidFill>
                  <a:srgbClr val="002060"/>
                </a:solidFill>
              </a:rPr>
              <a:t>рибальство. Туризм є найбільш динамічною сферою.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D:\картинки\1480407559_papua_new_guine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14818"/>
            <a:ext cx="445042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lm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Palma</Template>
  <TotalTime>281</TotalTime>
  <Words>329</Words>
  <Application>Microsoft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Palma</vt:lpstr>
      <vt:lpstr>Тема Office</vt:lpstr>
      <vt:lpstr>ОСОБЛИВОСТІ ЕКОНОМІКО-ГЕОГРАФЧНОГО ПОЛОЖЕННЯ МІКРОНЕЗІЇ, МЕЛАНЕЗІЇ, ПОЛІНЕЗІЇ. ПРИРОДНІ УМОВИ, РЕСУРСИ. ТРЕТИННИЙ СЕКТОР ЕКОНОМІКИ.</vt:lpstr>
      <vt:lpstr>Слайд 2</vt:lpstr>
      <vt:lpstr>                 Океанія </vt:lpstr>
      <vt:lpstr>ОСОБЛИВОСТІ ГЕОГРАФІЧНОГО ПОЛОЖЕННЯ ОКЕАНІЇ</vt:lpstr>
      <vt:lpstr>ПРИРОДНО-РЕСУРСНИЙ ПОТЕНЦІАЛ</vt:lpstr>
      <vt:lpstr>Слайд 6</vt:lpstr>
      <vt:lpstr>МІКРОНЕЗІЯ </vt:lpstr>
      <vt:lpstr>Слайд 8</vt:lpstr>
      <vt:lpstr>МЕЛАНЕЗІЯ </vt:lpstr>
      <vt:lpstr>Слайд 10</vt:lpstr>
      <vt:lpstr>ПОЛІНЕЗІЯ </vt:lpstr>
      <vt:lpstr>Слайд 12</vt:lpstr>
      <vt:lpstr>ПЕРВИННИЙ ТА ТРЕТИННИЙ СЕКТОР ЕКОНОМІКИ</vt:lpstr>
      <vt:lpstr>МІЖНАРОДНИЙ ПОДІЛ ПРАЦІ</vt:lpstr>
      <vt:lpstr>Міжнародний поділ праці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67</cp:revision>
  <dcterms:created xsi:type="dcterms:W3CDTF">2018-12-08T16:22:01Z</dcterms:created>
  <dcterms:modified xsi:type="dcterms:W3CDTF">2020-03-25T16:31:12Z</dcterms:modified>
</cp:coreProperties>
</file>