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55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58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644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92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7630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67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9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4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24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68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17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597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25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2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92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ABD2A-C562-4ABB-B863-68B0CAC06F6F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CA8F313-B885-4DB9-8E60-416B246A2E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2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Лабораторна робота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 інформаційно-пошуковою системою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69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План проведення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 Відкрити Інтернет </a:t>
            </a:r>
            <a:r>
              <a:rPr lang="en-US" dirty="0"/>
              <a:t>https://www.google.com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017" y="2538115"/>
            <a:ext cx="8105342" cy="379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87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Зайти на сайт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756" y="1496290"/>
            <a:ext cx="9231856" cy="475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88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1819" y="624110"/>
            <a:ext cx="9772794" cy="128089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Знайти інформацію про квіти, які </a:t>
            </a:r>
            <a:r>
              <a:rPr lang="ru-RU" dirty="0" smtClean="0"/>
              <a:t>не </a:t>
            </a:r>
            <a:r>
              <a:rPr lang="ru-RU" dirty="0" err="1"/>
              <a:t>вимагають</a:t>
            </a:r>
            <a:r>
              <a:rPr lang="ru-RU" dirty="0"/>
              <a:t> особливого </a:t>
            </a:r>
            <a:r>
              <a:rPr lang="ru-RU" dirty="0" err="1"/>
              <a:t>підходу</a:t>
            </a:r>
            <a:r>
              <a:rPr lang="ru-RU" dirty="0"/>
              <a:t> до </a:t>
            </a:r>
            <a:r>
              <a:rPr lang="ru-RU" dirty="0" err="1"/>
              <a:t>посіву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819" y="2133600"/>
            <a:ext cx="9772793" cy="3777622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Диморфотеку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Іберис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космею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портулак</a:t>
            </a:r>
          </a:p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Брахікома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Гвоздику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китайську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235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7965" y="624110"/>
            <a:ext cx="9786648" cy="1280890"/>
          </a:xfrm>
        </p:spPr>
        <p:txBody>
          <a:bodyPr/>
          <a:lstStyle/>
          <a:p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квітів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582" y="2133600"/>
            <a:ext cx="10036030" cy="3777622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Дельфініум</a:t>
            </a:r>
            <a:endPara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Примулу</a:t>
            </a:r>
          </a:p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Маргаритки</a:t>
            </a:r>
          </a:p>
          <a:p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Петунію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40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928255"/>
            <a:ext cx="8915400" cy="4982967"/>
          </a:xfrm>
        </p:spPr>
        <p:txBody>
          <a:bodyPr>
            <a:normAutofit/>
          </a:bodyPr>
          <a:lstStyle/>
          <a:p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роботи відправити на </a:t>
            </a:r>
            <a:r>
              <a:rPr lang="uk-UA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вайбер</a:t>
            </a:r>
            <a:r>
              <a:rPr lang="uk-UA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номером 0679715905 у вигляді </a:t>
            </a:r>
            <a:r>
              <a:rPr lang="uk-UA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скріншота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61611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</TotalTime>
  <Words>62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Century Gothic</vt:lpstr>
      <vt:lpstr>Times New Roman</vt:lpstr>
      <vt:lpstr>Wingdings 3</vt:lpstr>
      <vt:lpstr>Легкий дым</vt:lpstr>
      <vt:lpstr>Лабораторна робота</vt:lpstr>
      <vt:lpstr>План проведення</vt:lpstr>
      <vt:lpstr>Зайти на сайт</vt:lpstr>
      <vt:lpstr>Знайти інформацію про квіти, які не вимагають особливого підходу до посіву</vt:lpstr>
      <vt:lpstr>Посів квітів, які потребують особливої уваги: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Лабораторна робота</dc:title>
  <dc:creator>1</dc:creator>
  <cp:lastModifiedBy>1</cp:lastModifiedBy>
  <cp:revision>2</cp:revision>
  <dcterms:created xsi:type="dcterms:W3CDTF">2020-03-18T21:02:10Z</dcterms:created>
  <dcterms:modified xsi:type="dcterms:W3CDTF">2020-03-18T21:15:38Z</dcterms:modified>
</cp:coreProperties>
</file>