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42" r:id="rId3"/>
    <p:sldId id="334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4D41"/>
    <a:srgbClr val="2E4FA7"/>
    <a:srgbClr val="2D8ABE"/>
    <a:srgbClr val="E87627"/>
    <a:srgbClr val="88C160"/>
    <a:srgbClr val="C42B35"/>
    <a:srgbClr val="FACD15"/>
    <a:srgbClr val="E87427"/>
    <a:srgbClr val="FACF14"/>
    <a:srgbClr val="758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>
      <p:cViewPr varScale="1">
        <p:scale>
          <a:sx n="73" d="100"/>
          <a:sy n="73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268760"/>
            <a:ext cx="6192688" cy="244827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2E4FA7"/>
                </a:solidFill>
                <a:latin typeface="Century Gothic" panose="020B0502020202020204" pitchFamily="34" charset="0"/>
              </a:rPr>
              <a:t>ПРОЕКТНІ РОБОТИ</a:t>
            </a:r>
            <a:endParaRPr lang="ru-RU" sz="4800" dirty="0">
              <a:ln w="1905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789040"/>
            <a:ext cx="3672408" cy="622920"/>
          </a:xfrm>
        </p:spPr>
        <p:txBody>
          <a:bodyPr>
            <a:normAutofit/>
          </a:bodyPr>
          <a:lstStyle/>
          <a:p>
            <a:pPr algn="l"/>
            <a:endParaRPr lang="ru-RU" sz="2400" b="1" dirty="0">
              <a:ln w="1905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28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Міні-проекти</a:t>
            </a:r>
            <a:endParaRPr lang="uk-UA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87624" y="2060848"/>
            <a:ext cx="7499176" cy="4065315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Підготуйте інформацію з заданої теми.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Візуалізуйте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знайдену інформацію, зручними для Вас засобами.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Додайте відеоролики з обраної теми.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Вкажіть джерела інформації. В роботі потрібно використати не менше 3-5 джерел.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Захист роботи 3-5 хвилин</a:t>
            </a:r>
            <a:r>
              <a:rPr lang="uk-UA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38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</a:rPr>
              <a:t>Теми для проектів</a:t>
            </a:r>
            <a:endParaRPr lang="uk-UA" b="1" dirty="0">
              <a:ln w="1905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Цифрова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медіаграмотність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необхідність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чи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забаганка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Яким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має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 бути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бути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використання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мультимедіа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 на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уроці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Як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розпізнавати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фейк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84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4235</TotalTime>
  <Words>62</Words>
  <Application>Microsoft Office PowerPoint</Application>
  <PresentationFormat>Экран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Arial Narrow</vt:lpstr>
      <vt:lpstr>Calibri</vt:lpstr>
      <vt:lpstr>Century Gothic</vt:lpstr>
      <vt:lpstr>Times New Roman</vt:lpstr>
      <vt:lpstr>Тема Office</vt:lpstr>
      <vt:lpstr>ПРОЕКТНІ РОБОТИ</vt:lpstr>
      <vt:lpstr>Міні-проекти</vt:lpstr>
      <vt:lpstr>Теми для проектів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teacher309</dc:creator>
  <cp:lastModifiedBy>1</cp:lastModifiedBy>
  <cp:revision>263</cp:revision>
  <dcterms:created xsi:type="dcterms:W3CDTF">2016-02-18T08:50:27Z</dcterms:created>
  <dcterms:modified xsi:type="dcterms:W3CDTF">2020-03-29T15:11:12Z</dcterms:modified>
</cp:coreProperties>
</file>