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81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 varScale="1">
        <p:scale>
          <a:sx n="55" d="100"/>
          <a:sy n="5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F3A8BB0-FDB0-4172-BFCD-AFC725553107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14B3327-1010-4F53-B0D3-D322B6DE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0b800f12c739caea0dd94939624c2493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9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0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1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 userDrawn="1"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5" name="Group 21"/>
          <p:cNvGrpSpPr>
            <a:grpSpLocks/>
          </p:cNvGrpSpPr>
          <p:nvPr userDrawn="1"/>
        </p:nvGrpSpPr>
        <p:grpSpPr bwMode="auto">
          <a:xfrm rot="-54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 userDrawn="1"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" name="Rectangle 2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A724-D878-4F08-8D9B-D762B4FB4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4C42-50E5-4460-90A5-9B828A92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CD85-3845-42A1-AA13-A5554AA61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3DD1-0B12-4A09-A652-67D0D43D6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95D6-7B6A-4C8A-9498-89014146C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3856-454F-4CB4-9D79-2E0C67B8B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80D8-0C84-4365-A304-C5E46D62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E384-EF04-4C78-9F5A-916D23671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E86E-10EB-44A8-B09C-7370390A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9539-F050-4799-A5BA-1266E0735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B367-0A2A-4810-9FAE-55752D59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094D-7D73-47E6-BF3C-D840FBE9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8" name="Group 9"/>
          <p:cNvGrpSpPr>
            <a:grpSpLocks/>
          </p:cNvGrpSpPr>
          <p:nvPr userDrawn="1"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 userDrawn="1"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30" name="Group 15"/>
          <p:cNvGrpSpPr>
            <a:grpSpLocks/>
          </p:cNvGrpSpPr>
          <p:nvPr userDrawn="1"/>
        </p:nvGrpSpPr>
        <p:grpSpPr bwMode="auto">
          <a:xfrm rot="-54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 userDrawn="1"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924AFDF-B9AB-4D6D-BEBE-47AD84C3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6" name="Group 21"/>
          <p:cNvGrpSpPr>
            <a:grpSpLocks/>
          </p:cNvGrpSpPr>
          <p:nvPr userDrawn="1"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6"/>
              <a:ext cx="612" cy="1113"/>
            </a:xfrm>
            <a:custGeom>
              <a:avLst/>
              <a:gdLst/>
              <a:ahLst/>
              <a:cxnLst>
                <a:cxn ang="0">
                  <a:pos x="821" y="35"/>
                </a:cxn>
                <a:cxn ang="0">
                  <a:pos x="673" y="8"/>
                </a:cxn>
                <a:cxn ang="0">
                  <a:pos x="642" y="165"/>
                </a:cxn>
                <a:cxn ang="0">
                  <a:pos x="669" y="584"/>
                </a:cxn>
                <a:cxn ang="0">
                  <a:pos x="609" y="596"/>
                </a:cxn>
                <a:cxn ang="0">
                  <a:pos x="397" y="620"/>
                </a:cxn>
                <a:cxn ang="0">
                  <a:pos x="117" y="969"/>
                </a:cxn>
                <a:cxn ang="0">
                  <a:pos x="68" y="1145"/>
                </a:cxn>
                <a:cxn ang="0">
                  <a:pos x="45" y="1310"/>
                </a:cxn>
                <a:cxn ang="0">
                  <a:pos x="49" y="1475"/>
                </a:cxn>
                <a:cxn ang="0">
                  <a:pos x="84" y="1652"/>
                </a:cxn>
                <a:cxn ang="0">
                  <a:pos x="33" y="1856"/>
                </a:cxn>
                <a:cxn ang="0">
                  <a:pos x="5" y="2074"/>
                </a:cxn>
                <a:cxn ang="0">
                  <a:pos x="1065" y="2167"/>
                </a:cxn>
                <a:cxn ang="0">
                  <a:pos x="694" y="2018"/>
                </a:cxn>
                <a:cxn ang="0">
                  <a:pos x="1176" y="2036"/>
                </a:cxn>
                <a:cxn ang="0">
                  <a:pos x="1215" y="1862"/>
                </a:cxn>
                <a:cxn ang="0">
                  <a:pos x="579" y="1802"/>
                </a:cxn>
                <a:cxn ang="0">
                  <a:pos x="475" y="1639"/>
                </a:cxn>
                <a:cxn ang="0">
                  <a:pos x="562" y="1614"/>
                </a:cxn>
                <a:cxn ang="0">
                  <a:pos x="966" y="1598"/>
                </a:cxn>
                <a:cxn ang="0">
                  <a:pos x="1172" y="1437"/>
                </a:cxn>
                <a:cxn ang="0">
                  <a:pos x="467" y="1327"/>
                </a:cxn>
                <a:cxn ang="0">
                  <a:pos x="240" y="1385"/>
                </a:cxn>
                <a:cxn ang="0">
                  <a:pos x="238" y="1251"/>
                </a:cxn>
                <a:cxn ang="0">
                  <a:pos x="259" y="1141"/>
                </a:cxn>
                <a:cxn ang="0">
                  <a:pos x="291" y="1054"/>
                </a:cxn>
                <a:cxn ang="0">
                  <a:pos x="347" y="1015"/>
                </a:cxn>
                <a:cxn ang="0">
                  <a:pos x="624" y="1095"/>
                </a:cxn>
                <a:cxn ang="0">
                  <a:pos x="707" y="1136"/>
                </a:cxn>
                <a:cxn ang="0">
                  <a:pos x="698" y="1190"/>
                </a:cxn>
                <a:cxn ang="0">
                  <a:pos x="726" y="1240"/>
                </a:cxn>
                <a:cxn ang="0">
                  <a:pos x="747" y="1323"/>
                </a:cxn>
                <a:cxn ang="0">
                  <a:pos x="831" y="1252"/>
                </a:cxn>
                <a:cxn ang="0">
                  <a:pos x="851" y="1214"/>
                </a:cxn>
                <a:cxn ang="0">
                  <a:pos x="929" y="1294"/>
                </a:cxn>
                <a:cxn ang="0">
                  <a:pos x="953" y="1288"/>
                </a:cxn>
                <a:cxn ang="0">
                  <a:pos x="974" y="1279"/>
                </a:cxn>
                <a:cxn ang="0">
                  <a:pos x="991" y="1266"/>
                </a:cxn>
                <a:cxn ang="0">
                  <a:pos x="1005" y="1245"/>
                </a:cxn>
                <a:cxn ang="0">
                  <a:pos x="1007" y="1190"/>
                </a:cxn>
                <a:cxn ang="0">
                  <a:pos x="1073" y="1252"/>
                </a:cxn>
                <a:cxn ang="0">
                  <a:pos x="1097" y="1243"/>
                </a:cxn>
                <a:cxn ang="0">
                  <a:pos x="1112" y="1229"/>
                </a:cxn>
                <a:cxn ang="0">
                  <a:pos x="1123" y="1206"/>
                </a:cxn>
                <a:cxn ang="0">
                  <a:pos x="1056" y="1103"/>
                </a:cxn>
                <a:cxn ang="0">
                  <a:pos x="1024" y="1057"/>
                </a:cxn>
                <a:cxn ang="0">
                  <a:pos x="1007" y="999"/>
                </a:cxn>
                <a:cxn ang="0">
                  <a:pos x="865" y="622"/>
                </a:cxn>
                <a:cxn ang="0">
                  <a:pos x="884" y="573"/>
                </a:cxn>
                <a:cxn ang="0">
                  <a:pos x="805" y="166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6"/>
              <a:ext cx="103" cy="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6" y="0"/>
                </a:cxn>
                <a:cxn ang="0">
                  <a:pos x="208" y="27"/>
                </a:cxn>
                <a:cxn ang="0">
                  <a:pos x="2" y="41"/>
                </a:cxn>
                <a:cxn ang="0">
                  <a:pos x="0" y="14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6"/>
              <a:ext cx="70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0" y="0"/>
                </a:cxn>
                <a:cxn ang="0">
                  <a:pos x="141" y="29"/>
                </a:cxn>
                <a:cxn ang="0">
                  <a:pos x="2" y="38"/>
                </a:cxn>
                <a:cxn ang="0">
                  <a:pos x="0" y="10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10"/>
              <a:ext cx="42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0"/>
                </a:cxn>
                <a:cxn ang="0">
                  <a:pos x="84" y="28"/>
                </a:cxn>
                <a:cxn ang="0">
                  <a:pos x="1" y="34"/>
                </a:cxn>
                <a:cxn ang="0">
                  <a:pos x="0" y="5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8" y="3410"/>
              <a:ext cx="1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8" y="0"/>
                </a:cxn>
                <a:cxn ang="0">
                  <a:pos x="39" y="28"/>
                </a:cxn>
                <a:cxn ang="0">
                  <a:pos x="2" y="30"/>
                </a:cxn>
                <a:cxn ang="0">
                  <a:pos x="0" y="3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8" y="2954"/>
              <a:ext cx="78" cy="2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5" y="0"/>
                </a:cxn>
                <a:cxn ang="0">
                  <a:pos x="158" y="400"/>
                </a:cxn>
                <a:cxn ang="0">
                  <a:pos x="12" y="413"/>
                </a:cxn>
                <a:cxn ang="0">
                  <a:pos x="0" y="11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0"/>
                </a:cxn>
                <a:cxn ang="0">
                  <a:pos x="68" y="398"/>
                </a:cxn>
                <a:cxn ang="0">
                  <a:pos x="47" y="2"/>
                </a:cxn>
                <a:cxn ang="0">
                  <a:pos x="0" y="0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1" y="2955"/>
              <a:ext cx="33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7"/>
                </a:cxn>
                <a:cxn ang="0">
                  <a:pos x="68" y="402"/>
                </a:cxn>
                <a:cxn ang="0">
                  <a:pos x="56" y="0"/>
                </a:cxn>
                <a:cxn ang="0">
                  <a:pos x="0" y="0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2" y="2883"/>
              <a:ext cx="81" cy="6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35"/>
                </a:cxn>
                <a:cxn ang="0">
                  <a:pos x="163" y="127"/>
                </a:cxn>
                <a:cxn ang="0">
                  <a:pos x="157" y="0"/>
                </a:cxn>
                <a:cxn ang="0">
                  <a:pos x="0" y="5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99"/>
                </a:cxn>
                <a:cxn ang="0">
                  <a:pos x="47" y="397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7" y="2955"/>
              <a:ext cx="21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7"/>
                </a:cxn>
                <a:cxn ang="0">
                  <a:pos x="42" y="403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3"/>
              <a:ext cx="52" cy="6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131"/>
                </a:cxn>
                <a:cxn ang="0">
                  <a:pos x="107" y="123"/>
                </a:cxn>
                <a:cxn ang="0">
                  <a:pos x="103" y="0"/>
                </a:cxn>
                <a:cxn ang="0">
                  <a:pos x="0" y="8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99"/>
                </a:cxn>
                <a:cxn ang="0">
                  <a:pos x="33" y="397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4"/>
                </a:cxn>
                <a:cxn ang="0">
                  <a:pos x="25" y="40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2" y="2883"/>
              <a:ext cx="2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  <a:cxn ang="0">
                  <a:pos x="56" y="124"/>
                </a:cxn>
                <a:cxn ang="0">
                  <a:pos x="53" y="4"/>
                </a:cxn>
                <a:cxn ang="0">
                  <a:pos x="0" y="0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3"/>
              <a:ext cx="9" cy="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9"/>
                </a:cxn>
                <a:cxn ang="0">
                  <a:pos x="20" y="124"/>
                </a:cxn>
                <a:cxn ang="0">
                  <a:pos x="17" y="4"/>
                </a:cxn>
                <a:cxn ang="0">
                  <a:pos x="1" y="0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40" y="3182"/>
              <a:ext cx="281" cy="511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353" y="0"/>
                </a:cxn>
                <a:cxn ang="0">
                  <a:pos x="330" y="19"/>
                </a:cxn>
                <a:cxn ang="0">
                  <a:pos x="308" y="37"/>
                </a:cxn>
                <a:cxn ang="0">
                  <a:pos x="286" y="57"/>
                </a:cxn>
                <a:cxn ang="0">
                  <a:pos x="265" y="78"/>
                </a:cxn>
                <a:cxn ang="0">
                  <a:pos x="244" y="98"/>
                </a:cxn>
                <a:cxn ang="0">
                  <a:pos x="225" y="119"/>
                </a:cxn>
                <a:cxn ang="0">
                  <a:pos x="206" y="141"/>
                </a:cxn>
                <a:cxn ang="0">
                  <a:pos x="189" y="163"/>
                </a:cxn>
                <a:cxn ang="0">
                  <a:pos x="172" y="185"/>
                </a:cxn>
                <a:cxn ang="0">
                  <a:pos x="155" y="208"/>
                </a:cxn>
                <a:cxn ang="0">
                  <a:pos x="140" y="231"/>
                </a:cxn>
                <a:cxn ang="0">
                  <a:pos x="125" y="255"/>
                </a:cxn>
                <a:cxn ang="0">
                  <a:pos x="110" y="279"/>
                </a:cxn>
                <a:cxn ang="0">
                  <a:pos x="97" y="303"/>
                </a:cxn>
                <a:cxn ang="0">
                  <a:pos x="84" y="329"/>
                </a:cxn>
                <a:cxn ang="0">
                  <a:pos x="73" y="354"/>
                </a:cxn>
                <a:cxn ang="0">
                  <a:pos x="44" y="430"/>
                </a:cxn>
                <a:cxn ang="0">
                  <a:pos x="21" y="510"/>
                </a:cxn>
                <a:cxn ang="0">
                  <a:pos x="7" y="590"/>
                </a:cxn>
                <a:cxn ang="0">
                  <a:pos x="0" y="674"/>
                </a:cxn>
                <a:cxn ang="0">
                  <a:pos x="1" y="760"/>
                </a:cxn>
                <a:cxn ang="0">
                  <a:pos x="11" y="846"/>
                </a:cxn>
                <a:cxn ang="0">
                  <a:pos x="28" y="934"/>
                </a:cxn>
                <a:cxn ang="0">
                  <a:pos x="54" y="1022"/>
                </a:cxn>
                <a:cxn ang="0">
                  <a:pos x="117" y="959"/>
                </a:cxn>
                <a:cxn ang="0">
                  <a:pos x="173" y="949"/>
                </a:cxn>
                <a:cxn ang="0">
                  <a:pos x="167" y="897"/>
                </a:cxn>
                <a:cxn ang="0">
                  <a:pos x="156" y="849"/>
                </a:cxn>
                <a:cxn ang="0">
                  <a:pos x="149" y="805"/>
                </a:cxn>
                <a:cxn ang="0">
                  <a:pos x="147" y="761"/>
                </a:cxn>
                <a:cxn ang="0">
                  <a:pos x="149" y="718"/>
                </a:cxn>
                <a:cxn ang="0">
                  <a:pos x="155" y="674"/>
                </a:cxn>
                <a:cxn ang="0">
                  <a:pos x="163" y="632"/>
                </a:cxn>
                <a:cxn ang="0">
                  <a:pos x="173" y="587"/>
                </a:cxn>
                <a:cxn ang="0">
                  <a:pos x="185" y="540"/>
                </a:cxn>
                <a:cxn ang="0">
                  <a:pos x="246" y="398"/>
                </a:cxn>
                <a:cxn ang="0">
                  <a:pos x="308" y="375"/>
                </a:cxn>
                <a:cxn ang="0">
                  <a:pos x="392" y="392"/>
                </a:cxn>
                <a:cxn ang="0">
                  <a:pos x="499" y="415"/>
                </a:cxn>
                <a:cxn ang="0">
                  <a:pos x="493" y="136"/>
                </a:cxn>
                <a:cxn ang="0">
                  <a:pos x="566" y="136"/>
                </a:cxn>
                <a:cxn ang="0">
                  <a:pos x="566" y="0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5" y="3665"/>
              <a:ext cx="502" cy="319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34" y="243"/>
                </a:cxn>
                <a:cxn ang="0">
                  <a:pos x="0" y="294"/>
                </a:cxn>
                <a:cxn ang="0">
                  <a:pos x="6" y="479"/>
                </a:cxn>
                <a:cxn ang="0">
                  <a:pos x="388" y="570"/>
                </a:cxn>
                <a:cxn ang="0">
                  <a:pos x="1007" y="638"/>
                </a:cxn>
                <a:cxn ang="0">
                  <a:pos x="1007" y="518"/>
                </a:cxn>
                <a:cxn ang="0">
                  <a:pos x="535" y="468"/>
                </a:cxn>
                <a:cxn ang="0">
                  <a:pos x="365" y="439"/>
                </a:cxn>
                <a:cxn ang="0">
                  <a:pos x="304" y="385"/>
                </a:cxn>
                <a:cxn ang="0">
                  <a:pos x="299" y="299"/>
                </a:cxn>
                <a:cxn ang="0">
                  <a:pos x="299" y="124"/>
                </a:cxn>
                <a:cxn ang="0">
                  <a:pos x="293" y="99"/>
                </a:cxn>
                <a:cxn ang="0">
                  <a:pos x="286" y="76"/>
                </a:cxn>
                <a:cxn ang="0">
                  <a:pos x="279" y="56"/>
                </a:cxn>
                <a:cxn ang="0">
                  <a:pos x="272" y="40"/>
                </a:cxn>
                <a:cxn ang="0">
                  <a:pos x="264" y="26"/>
                </a:cxn>
                <a:cxn ang="0">
                  <a:pos x="256" y="16"/>
                </a:cxn>
                <a:cxn ang="0">
                  <a:pos x="247" y="8"/>
                </a:cxn>
                <a:cxn ang="0">
                  <a:pos x="238" y="2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201" y="3"/>
                </a:cxn>
                <a:cxn ang="0">
                  <a:pos x="185" y="8"/>
                </a:cxn>
                <a:cxn ang="0">
                  <a:pos x="168" y="16"/>
                </a:cxn>
                <a:cxn ang="0">
                  <a:pos x="150" y="27"/>
                </a:cxn>
                <a:cxn ang="0">
                  <a:pos x="129" y="40"/>
                </a:cxn>
                <a:cxn ang="0">
                  <a:pos x="107" y="56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4" y="3617"/>
              <a:ext cx="37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9" y="39"/>
                </a:cxn>
                <a:cxn ang="0">
                  <a:pos x="753" y="101"/>
                </a:cxn>
                <a:cxn ang="0">
                  <a:pos x="7" y="61"/>
                </a:cxn>
                <a:cxn ang="0">
                  <a:pos x="0" y="0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4" y="0"/>
                </a:cxn>
                <a:cxn ang="0">
                  <a:pos x="64" y="114"/>
                </a:cxn>
                <a:cxn ang="0">
                  <a:pos x="0" y="182"/>
                </a:cxn>
                <a:cxn ang="0">
                  <a:pos x="3" y="5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8" y="3795"/>
              <a:ext cx="18" cy="8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73"/>
                </a:cxn>
                <a:cxn ang="0">
                  <a:pos x="39" y="125"/>
                </a:cxn>
                <a:cxn ang="0">
                  <a:pos x="39" y="0"/>
                </a:cxn>
                <a:cxn ang="0">
                  <a:pos x="0" y="51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8" cy="117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14" y="0"/>
                </a:cxn>
                <a:cxn ang="0">
                  <a:pos x="214" y="74"/>
                </a:cxn>
                <a:cxn ang="0">
                  <a:pos x="6" y="232"/>
                </a:cxn>
                <a:cxn ang="0">
                  <a:pos x="0" y="165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8" y="0"/>
                </a:cxn>
                <a:cxn ang="0">
                  <a:pos x="255" y="426"/>
                </a:cxn>
                <a:cxn ang="0">
                  <a:pos x="171" y="443"/>
                </a:cxn>
                <a:cxn ang="0">
                  <a:pos x="104" y="449"/>
                </a:cxn>
                <a:cxn ang="0">
                  <a:pos x="25" y="443"/>
                </a:cxn>
                <a:cxn ang="0">
                  <a:pos x="23" y="373"/>
                </a:cxn>
                <a:cxn ang="0">
                  <a:pos x="17" y="220"/>
                </a:cxn>
                <a:cxn ang="0">
                  <a:pos x="9" y="72"/>
                </a:cxn>
                <a:cxn ang="0">
                  <a:pos x="0" y="15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2"/>
                </a:cxn>
                <a:cxn ang="0">
                  <a:pos x="27" y="11"/>
                </a:cxn>
                <a:cxn ang="0">
                  <a:pos x="40" y="11"/>
                </a:cxn>
                <a:cxn ang="0">
                  <a:pos x="54" y="10"/>
                </a:cxn>
                <a:cxn ang="0">
                  <a:pos x="68" y="9"/>
                </a:cxn>
                <a:cxn ang="0">
                  <a:pos x="80" y="8"/>
                </a:cxn>
                <a:cxn ang="0">
                  <a:pos x="94" y="8"/>
                </a:cxn>
                <a:cxn ang="0">
                  <a:pos x="108" y="6"/>
                </a:cxn>
                <a:cxn ang="0">
                  <a:pos x="121" y="5"/>
                </a:cxn>
                <a:cxn ang="0">
                  <a:pos x="134" y="4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6" y="1"/>
                </a:cxn>
                <a:cxn ang="0">
                  <a:pos x="200" y="1"/>
                </a:cxn>
                <a:cxn ang="0">
                  <a:pos x="213" y="0"/>
                </a:cxn>
                <a:cxn ang="0">
                  <a:pos x="220" y="106"/>
                </a:cxn>
                <a:cxn ang="0">
                  <a:pos x="228" y="212"/>
                </a:cxn>
                <a:cxn ang="0">
                  <a:pos x="235" y="319"/>
                </a:cxn>
                <a:cxn ang="0">
                  <a:pos x="242" y="425"/>
                </a:cxn>
                <a:cxn ang="0">
                  <a:pos x="232" y="427"/>
                </a:cxn>
                <a:cxn ang="0">
                  <a:pos x="222" y="429"/>
                </a:cxn>
                <a:cxn ang="0">
                  <a:pos x="213" y="430"/>
                </a:cxn>
                <a:cxn ang="0">
                  <a:pos x="202" y="433"/>
                </a:cxn>
                <a:cxn ang="0">
                  <a:pos x="192" y="435"/>
                </a:cxn>
                <a:cxn ang="0">
                  <a:pos x="183" y="436"/>
                </a:cxn>
                <a:cxn ang="0">
                  <a:pos x="173" y="438"/>
                </a:cxn>
                <a:cxn ang="0">
                  <a:pos x="163" y="441"/>
                </a:cxn>
                <a:cxn ang="0">
                  <a:pos x="155" y="442"/>
                </a:cxn>
                <a:cxn ang="0">
                  <a:pos x="146" y="442"/>
                </a:cxn>
                <a:cxn ang="0">
                  <a:pos x="138" y="443"/>
                </a:cxn>
                <a:cxn ang="0">
                  <a:pos x="130" y="444"/>
                </a:cxn>
                <a:cxn ang="0">
                  <a:pos x="122" y="445"/>
                </a:cxn>
                <a:cxn ang="0">
                  <a:pos x="114" y="445"/>
                </a:cxn>
                <a:cxn ang="0">
                  <a:pos x="105" y="447"/>
                </a:cxn>
                <a:cxn ang="0">
                  <a:pos x="96" y="447"/>
                </a:cxn>
                <a:cxn ang="0">
                  <a:pos x="87" y="445"/>
                </a:cxn>
                <a:cxn ang="0">
                  <a:pos x="79" y="444"/>
                </a:cxn>
                <a:cxn ang="0">
                  <a:pos x="70" y="444"/>
                </a:cxn>
                <a:cxn ang="0">
                  <a:pos x="62" y="443"/>
                </a:cxn>
                <a:cxn ang="0">
                  <a:pos x="53" y="442"/>
                </a:cxn>
                <a:cxn ang="0">
                  <a:pos x="45" y="441"/>
                </a:cxn>
                <a:cxn ang="0">
                  <a:pos x="35" y="441"/>
                </a:cxn>
                <a:cxn ang="0">
                  <a:pos x="26" y="440"/>
                </a:cxn>
                <a:cxn ang="0">
                  <a:pos x="24" y="369"/>
                </a:cxn>
                <a:cxn ang="0">
                  <a:pos x="18" y="217"/>
                </a:cxn>
                <a:cxn ang="0">
                  <a:pos x="9" y="70"/>
                </a:cxn>
                <a:cxn ang="0">
                  <a:pos x="0" y="13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9" y="3183"/>
              <a:ext cx="112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25" y="11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62" y="9"/>
                </a:cxn>
                <a:cxn ang="0">
                  <a:pos x="75" y="8"/>
                </a:cxn>
                <a:cxn ang="0">
                  <a:pos x="87" y="8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4"/>
                </a:cxn>
                <a:cxn ang="0">
                  <a:pos x="149" y="3"/>
                </a:cxn>
                <a:cxn ang="0">
                  <a:pos x="161" y="2"/>
                </a:cxn>
                <a:cxn ang="0">
                  <a:pos x="174" y="1"/>
                </a:cxn>
                <a:cxn ang="0">
                  <a:pos x="185" y="1"/>
                </a:cxn>
                <a:cxn ang="0">
                  <a:pos x="198" y="0"/>
                </a:cxn>
                <a:cxn ang="0">
                  <a:pos x="205" y="106"/>
                </a:cxn>
                <a:cxn ang="0">
                  <a:pos x="212" y="212"/>
                </a:cxn>
                <a:cxn ang="0">
                  <a:pos x="219" y="319"/>
                </a:cxn>
                <a:cxn ang="0">
                  <a:pos x="226" y="425"/>
                </a:cxn>
                <a:cxn ang="0">
                  <a:pos x="216" y="427"/>
                </a:cxn>
                <a:cxn ang="0">
                  <a:pos x="208" y="429"/>
                </a:cxn>
                <a:cxn ang="0">
                  <a:pos x="199" y="432"/>
                </a:cxn>
                <a:cxn ang="0">
                  <a:pos x="190" y="433"/>
                </a:cxn>
                <a:cxn ang="0">
                  <a:pos x="182" y="435"/>
                </a:cxn>
                <a:cxn ang="0">
                  <a:pos x="173" y="437"/>
                </a:cxn>
                <a:cxn ang="0">
                  <a:pos x="164" y="438"/>
                </a:cxn>
                <a:cxn ang="0">
                  <a:pos x="154" y="441"/>
                </a:cxn>
                <a:cxn ang="0">
                  <a:pos x="146" y="442"/>
                </a:cxn>
                <a:cxn ang="0">
                  <a:pos x="137" y="442"/>
                </a:cxn>
                <a:cxn ang="0">
                  <a:pos x="129" y="443"/>
                </a:cxn>
                <a:cxn ang="0">
                  <a:pos x="121" y="444"/>
                </a:cxn>
                <a:cxn ang="0">
                  <a:pos x="113" y="445"/>
                </a:cxn>
                <a:cxn ang="0">
                  <a:pos x="105" y="445"/>
                </a:cxn>
                <a:cxn ang="0">
                  <a:pos x="96" y="447"/>
                </a:cxn>
                <a:cxn ang="0">
                  <a:pos x="87" y="447"/>
                </a:cxn>
                <a:cxn ang="0">
                  <a:pos x="79" y="445"/>
                </a:cxn>
                <a:cxn ang="0">
                  <a:pos x="73" y="444"/>
                </a:cxn>
                <a:cxn ang="0">
                  <a:pos x="64" y="443"/>
                </a:cxn>
                <a:cxn ang="0">
                  <a:pos x="56" y="442"/>
                </a:cxn>
                <a:cxn ang="0">
                  <a:pos x="48" y="442"/>
                </a:cxn>
                <a:cxn ang="0">
                  <a:pos x="41" y="441"/>
                </a:cxn>
                <a:cxn ang="0">
                  <a:pos x="33" y="440"/>
                </a:cxn>
                <a:cxn ang="0">
                  <a:pos x="26" y="438"/>
                </a:cxn>
                <a:cxn ang="0">
                  <a:pos x="25" y="369"/>
                </a:cxn>
                <a:cxn ang="0">
                  <a:pos x="20" y="217"/>
                </a:cxn>
                <a:cxn ang="0">
                  <a:pos x="10" y="70"/>
                </a:cxn>
                <a:cxn ang="0">
                  <a:pos x="0" y="13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3" y="11"/>
                </a:cxn>
                <a:cxn ang="0">
                  <a:pos x="46" y="10"/>
                </a:cxn>
                <a:cxn ang="0">
                  <a:pos x="69" y="8"/>
                </a:cxn>
                <a:cxn ang="0">
                  <a:pos x="92" y="6"/>
                </a:cxn>
                <a:cxn ang="0">
                  <a:pos x="114" y="4"/>
                </a:cxn>
                <a:cxn ang="0">
                  <a:pos x="137" y="3"/>
                </a:cxn>
                <a:cxn ang="0">
                  <a:pos x="160" y="1"/>
                </a:cxn>
                <a:cxn ang="0">
                  <a:pos x="183" y="0"/>
                </a:cxn>
                <a:cxn ang="0">
                  <a:pos x="190" y="107"/>
                </a:cxn>
                <a:cxn ang="0">
                  <a:pos x="197" y="213"/>
                </a:cxn>
                <a:cxn ang="0">
                  <a:pos x="204" y="320"/>
                </a:cxn>
                <a:cxn ang="0">
                  <a:pos x="211" y="426"/>
                </a:cxn>
                <a:cxn ang="0">
                  <a:pos x="203" y="428"/>
                </a:cxn>
                <a:cxn ang="0">
                  <a:pos x="195" y="429"/>
                </a:cxn>
                <a:cxn ang="0">
                  <a:pos x="187" y="432"/>
                </a:cxn>
                <a:cxn ang="0">
                  <a:pos x="179" y="433"/>
                </a:cxn>
                <a:cxn ang="0">
                  <a:pos x="169" y="435"/>
                </a:cxn>
                <a:cxn ang="0">
                  <a:pos x="161" y="437"/>
                </a:cxn>
                <a:cxn ang="0">
                  <a:pos x="153" y="438"/>
                </a:cxn>
                <a:cxn ang="0">
                  <a:pos x="145" y="441"/>
                </a:cxn>
                <a:cxn ang="0">
                  <a:pos x="137" y="442"/>
                </a:cxn>
                <a:cxn ang="0">
                  <a:pos x="128" y="442"/>
                </a:cxn>
                <a:cxn ang="0">
                  <a:pos x="120" y="443"/>
                </a:cxn>
                <a:cxn ang="0">
                  <a:pos x="112" y="444"/>
                </a:cxn>
                <a:cxn ang="0">
                  <a:pos x="104" y="445"/>
                </a:cxn>
                <a:cxn ang="0">
                  <a:pos x="96" y="445"/>
                </a:cxn>
                <a:cxn ang="0">
                  <a:pos x="87" y="447"/>
                </a:cxn>
                <a:cxn ang="0">
                  <a:pos x="78" y="447"/>
                </a:cxn>
                <a:cxn ang="0">
                  <a:pos x="72" y="445"/>
                </a:cxn>
                <a:cxn ang="0">
                  <a:pos x="66" y="444"/>
                </a:cxn>
                <a:cxn ang="0">
                  <a:pos x="59" y="443"/>
                </a:cxn>
                <a:cxn ang="0">
                  <a:pos x="53" y="441"/>
                </a:cxn>
                <a:cxn ang="0">
                  <a:pos x="46" y="440"/>
                </a:cxn>
                <a:cxn ang="0">
                  <a:pos x="39" y="438"/>
                </a:cxn>
                <a:cxn ang="0">
                  <a:pos x="34" y="437"/>
                </a:cxn>
                <a:cxn ang="0">
                  <a:pos x="27" y="436"/>
                </a:cxn>
                <a:cxn ang="0">
                  <a:pos x="27" y="367"/>
                </a:cxn>
                <a:cxn ang="0">
                  <a:pos x="21" y="216"/>
                </a:cxn>
                <a:cxn ang="0">
                  <a:pos x="11" y="70"/>
                </a:cxn>
                <a:cxn ang="0">
                  <a:pos x="0" y="13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9" cy="2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11"/>
                </a:cxn>
                <a:cxn ang="0">
                  <a:pos x="42" y="10"/>
                </a:cxn>
                <a:cxn ang="0">
                  <a:pos x="63" y="8"/>
                </a:cxn>
                <a:cxn ang="0">
                  <a:pos x="84" y="7"/>
                </a:cxn>
                <a:cxn ang="0">
                  <a:pos x="105" y="4"/>
                </a:cxn>
                <a:cxn ang="0">
                  <a:pos x="126" y="3"/>
                </a:cxn>
                <a:cxn ang="0">
                  <a:pos x="147" y="1"/>
                </a:cxn>
                <a:cxn ang="0">
                  <a:pos x="167" y="0"/>
                </a:cxn>
                <a:cxn ang="0">
                  <a:pos x="175" y="106"/>
                </a:cxn>
                <a:cxn ang="0">
                  <a:pos x="182" y="212"/>
                </a:cxn>
                <a:cxn ang="0">
                  <a:pos x="189" y="319"/>
                </a:cxn>
                <a:cxn ang="0">
                  <a:pos x="196" y="425"/>
                </a:cxn>
                <a:cxn ang="0">
                  <a:pos x="188" y="427"/>
                </a:cxn>
                <a:cxn ang="0">
                  <a:pos x="181" y="429"/>
                </a:cxn>
                <a:cxn ang="0">
                  <a:pos x="173" y="431"/>
                </a:cxn>
                <a:cxn ang="0">
                  <a:pos x="166" y="433"/>
                </a:cxn>
                <a:cxn ang="0">
                  <a:pos x="158" y="434"/>
                </a:cxn>
                <a:cxn ang="0">
                  <a:pos x="151" y="436"/>
                </a:cxn>
                <a:cxn ang="0">
                  <a:pos x="143" y="437"/>
                </a:cxn>
                <a:cxn ang="0">
                  <a:pos x="136" y="440"/>
                </a:cxn>
                <a:cxn ang="0">
                  <a:pos x="128" y="441"/>
                </a:cxn>
                <a:cxn ang="0">
                  <a:pos x="119" y="441"/>
                </a:cxn>
                <a:cxn ang="0">
                  <a:pos x="111" y="442"/>
                </a:cxn>
                <a:cxn ang="0">
                  <a:pos x="103" y="443"/>
                </a:cxn>
                <a:cxn ang="0">
                  <a:pos x="95" y="444"/>
                </a:cxn>
                <a:cxn ang="0">
                  <a:pos x="87" y="444"/>
                </a:cxn>
                <a:cxn ang="0">
                  <a:pos x="78" y="446"/>
                </a:cxn>
                <a:cxn ang="0">
                  <a:pos x="69" y="446"/>
                </a:cxn>
                <a:cxn ang="0">
                  <a:pos x="64" y="444"/>
                </a:cxn>
                <a:cxn ang="0">
                  <a:pos x="58" y="443"/>
                </a:cxn>
                <a:cxn ang="0">
                  <a:pos x="53" y="441"/>
                </a:cxn>
                <a:cxn ang="0">
                  <a:pos x="48" y="440"/>
                </a:cxn>
                <a:cxn ang="0">
                  <a:pos x="43" y="439"/>
                </a:cxn>
                <a:cxn ang="0">
                  <a:pos x="37" y="436"/>
                </a:cxn>
                <a:cxn ang="0">
                  <a:pos x="33" y="435"/>
                </a:cxn>
                <a:cxn ang="0">
                  <a:pos x="27" y="434"/>
                </a:cxn>
                <a:cxn ang="0">
                  <a:pos x="27" y="365"/>
                </a:cxn>
                <a:cxn ang="0">
                  <a:pos x="21" y="214"/>
                </a:cxn>
                <a:cxn ang="0">
                  <a:pos x="11" y="69"/>
                </a:cxn>
                <a:cxn ang="0">
                  <a:pos x="0" y="12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9" y="11"/>
                </a:cxn>
                <a:cxn ang="0">
                  <a:pos x="38" y="10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5" y="4"/>
                </a:cxn>
                <a:cxn ang="0">
                  <a:pos x="114" y="3"/>
                </a:cxn>
                <a:cxn ang="0">
                  <a:pos x="133" y="1"/>
                </a:cxn>
                <a:cxn ang="0">
                  <a:pos x="152" y="0"/>
                </a:cxn>
                <a:cxn ang="0">
                  <a:pos x="159" y="106"/>
                </a:cxn>
                <a:cxn ang="0">
                  <a:pos x="165" y="213"/>
                </a:cxn>
                <a:cxn ang="0">
                  <a:pos x="172" y="320"/>
                </a:cxn>
                <a:cxn ang="0">
                  <a:pos x="180" y="426"/>
                </a:cxn>
                <a:cxn ang="0">
                  <a:pos x="174" y="427"/>
                </a:cxn>
                <a:cxn ang="0">
                  <a:pos x="167" y="429"/>
                </a:cxn>
                <a:cxn ang="0">
                  <a:pos x="160" y="431"/>
                </a:cxn>
                <a:cxn ang="0">
                  <a:pos x="153" y="433"/>
                </a:cxn>
                <a:cxn ang="0">
                  <a:pos x="146" y="434"/>
                </a:cxn>
                <a:cxn ang="0">
                  <a:pos x="139" y="436"/>
                </a:cxn>
                <a:cxn ang="0">
                  <a:pos x="133" y="437"/>
                </a:cxn>
                <a:cxn ang="0">
                  <a:pos x="126" y="440"/>
                </a:cxn>
                <a:cxn ang="0">
                  <a:pos x="118" y="441"/>
                </a:cxn>
                <a:cxn ang="0">
                  <a:pos x="109" y="441"/>
                </a:cxn>
                <a:cxn ang="0">
                  <a:pos x="101" y="442"/>
                </a:cxn>
                <a:cxn ang="0">
                  <a:pos x="93" y="443"/>
                </a:cxn>
                <a:cxn ang="0">
                  <a:pos x="85" y="444"/>
                </a:cxn>
                <a:cxn ang="0">
                  <a:pos x="77" y="444"/>
                </a:cxn>
                <a:cxn ang="0">
                  <a:pos x="68" y="446"/>
                </a:cxn>
                <a:cxn ang="0">
                  <a:pos x="59" y="446"/>
                </a:cxn>
                <a:cxn ang="0">
                  <a:pos x="51" y="442"/>
                </a:cxn>
                <a:cxn ang="0">
                  <a:pos x="42" y="439"/>
                </a:cxn>
                <a:cxn ang="0">
                  <a:pos x="34" y="435"/>
                </a:cxn>
                <a:cxn ang="0">
                  <a:pos x="26" y="433"/>
                </a:cxn>
                <a:cxn ang="0">
                  <a:pos x="28" y="413"/>
                </a:cxn>
                <a:cxn ang="0">
                  <a:pos x="27" y="364"/>
                </a:cxn>
                <a:cxn ang="0">
                  <a:pos x="25" y="293"/>
                </a:cxn>
                <a:cxn ang="0">
                  <a:pos x="21" y="214"/>
                </a:cxn>
                <a:cxn ang="0">
                  <a:pos x="17" y="136"/>
                </a:cxn>
                <a:cxn ang="0">
                  <a:pos x="11" y="69"/>
                </a:cxn>
                <a:cxn ang="0">
                  <a:pos x="5" y="25"/>
                </a:cxn>
                <a:cxn ang="0">
                  <a:pos x="0" y="14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7" y="3183"/>
              <a:ext cx="82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11"/>
                </a:cxn>
                <a:cxn ang="0">
                  <a:pos x="34" y="9"/>
                </a:cxn>
                <a:cxn ang="0">
                  <a:pos x="51" y="8"/>
                </a:cxn>
                <a:cxn ang="0">
                  <a:pos x="69" y="6"/>
                </a:cxn>
                <a:cxn ang="0">
                  <a:pos x="86" y="4"/>
                </a:cxn>
                <a:cxn ang="0">
                  <a:pos x="103" y="2"/>
                </a:cxn>
                <a:cxn ang="0">
                  <a:pos x="121" y="1"/>
                </a:cxn>
                <a:cxn ang="0">
                  <a:pos x="138" y="0"/>
                </a:cxn>
                <a:cxn ang="0">
                  <a:pos x="145" y="106"/>
                </a:cxn>
                <a:cxn ang="0">
                  <a:pos x="152" y="212"/>
                </a:cxn>
                <a:cxn ang="0">
                  <a:pos x="159" y="319"/>
                </a:cxn>
                <a:cxn ang="0">
                  <a:pos x="166" y="425"/>
                </a:cxn>
                <a:cxn ang="0">
                  <a:pos x="160" y="426"/>
                </a:cxn>
                <a:cxn ang="0">
                  <a:pos x="154" y="428"/>
                </a:cxn>
                <a:cxn ang="0">
                  <a:pos x="148" y="430"/>
                </a:cxn>
                <a:cxn ang="0">
                  <a:pos x="142" y="432"/>
                </a:cxn>
                <a:cxn ang="0">
                  <a:pos x="136" y="433"/>
                </a:cxn>
                <a:cxn ang="0">
                  <a:pos x="130" y="435"/>
                </a:cxn>
                <a:cxn ang="0">
                  <a:pos x="124" y="436"/>
                </a:cxn>
                <a:cxn ang="0">
                  <a:pos x="118" y="439"/>
                </a:cxn>
                <a:cxn ang="0">
                  <a:pos x="110" y="440"/>
                </a:cxn>
                <a:cxn ang="0">
                  <a:pos x="101" y="440"/>
                </a:cxn>
                <a:cxn ang="0">
                  <a:pos x="93" y="441"/>
                </a:cxn>
                <a:cxn ang="0">
                  <a:pos x="85" y="442"/>
                </a:cxn>
                <a:cxn ang="0">
                  <a:pos x="77" y="443"/>
                </a:cxn>
                <a:cxn ang="0">
                  <a:pos x="69" y="443"/>
                </a:cxn>
                <a:cxn ang="0">
                  <a:pos x="60" y="445"/>
                </a:cxn>
                <a:cxn ang="0">
                  <a:pos x="51" y="445"/>
                </a:cxn>
                <a:cxn ang="0">
                  <a:pos x="46" y="441"/>
                </a:cxn>
                <a:cxn ang="0">
                  <a:pos x="40" y="436"/>
                </a:cxn>
                <a:cxn ang="0">
                  <a:pos x="34" y="433"/>
                </a:cxn>
                <a:cxn ang="0">
                  <a:pos x="28" y="430"/>
                </a:cxn>
                <a:cxn ang="0">
                  <a:pos x="31" y="411"/>
                </a:cxn>
                <a:cxn ang="0">
                  <a:pos x="30" y="362"/>
                </a:cxn>
                <a:cxn ang="0">
                  <a:pos x="27" y="291"/>
                </a:cxn>
                <a:cxn ang="0">
                  <a:pos x="23" y="212"/>
                </a:cxn>
                <a:cxn ang="0">
                  <a:pos x="17" y="135"/>
                </a:cxn>
                <a:cxn ang="0">
                  <a:pos x="11" y="68"/>
                </a:cxn>
                <a:cxn ang="0">
                  <a:pos x="5" y="24"/>
                </a:cxn>
                <a:cxn ang="0">
                  <a:pos x="0" y="13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3"/>
              <a:ext cx="7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11"/>
                </a:cxn>
                <a:cxn ang="0">
                  <a:pos x="31" y="9"/>
                </a:cxn>
                <a:cxn ang="0">
                  <a:pos x="47" y="8"/>
                </a:cxn>
                <a:cxn ang="0">
                  <a:pos x="62" y="6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106"/>
                </a:cxn>
                <a:cxn ang="0">
                  <a:pos x="137" y="213"/>
                </a:cxn>
                <a:cxn ang="0">
                  <a:pos x="144" y="319"/>
                </a:cxn>
                <a:cxn ang="0">
                  <a:pos x="151" y="426"/>
                </a:cxn>
                <a:cxn ang="0">
                  <a:pos x="146" y="427"/>
                </a:cxn>
                <a:cxn ang="0">
                  <a:pos x="140" y="428"/>
                </a:cxn>
                <a:cxn ang="0">
                  <a:pos x="136" y="431"/>
                </a:cxn>
                <a:cxn ang="0">
                  <a:pos x="130" y="432"/>
                </a:cxn>
                <a:cxn ang="0">
                  <a:pos x="125" y="434"/>
                </a:cxn>
                <a:cxn ang="0">
                  <a:pos x="120" y="435"/>
                </a:cxn>
                <a:cxn ang="0">
                  <a:pos x="115" y="438"/>
                </a:cxn>
                <a:cxn ang="0">
                  <a:pos x="109" y="439"/>
                </a:cxn>
                <a:cxn ang="0">
                  <a:pos x="101" y="440"/>
                </a:cxn>
                <a:cxn ang="0">
                  <a:pos x="92" y="440"/>
                </a:cxn>
                <a:cxn ang="0">
                  <a:pos x="84" y="441"/>
                </a:cxn>
                <a:cxn ang="0">
                  <a:pos x="76" y="442"/>
                </a:cxn>
                <a:cxn ang="0">
                  <a:pos x="68" y="443"/>
                </a:cxn>
                <a:cxn ang="0">
                  <a:pos x="60" y="443"/>
                </a:cxn>
                <a:cxn ang="0">
                  <a:pos x="51" y="445"/>
                </a:cxn>
                <a:cxn ang="0">
                  <a:pos x="42" y="445"/>
                </a:cxn>
                <a:cxn ang="0">
                  <a:pos x="38" y="440"/>
                </a:cxn>
                <a:cxn ang="0">
                  <a:pos x="34" y="436"/>
                </a:cxn>
                <a:cxn ang="0">
                  <a:pos x="31" y="433"/>
                </a:cxn>
                <a:cxn ang="0">
                  <a:pos x="28" y="428"/>
                </a:cxn>
                <a:cxn ang="0">
                  <a:pos x="30" y="410"/>
                </a:cxn>
                <a:cxn ang="0">
                  <a:pos x="30" y="360"/>
                </a:cxn>
                <a:cxn ang="0">
                  <a:pos x="28" y="291"/>
                </a:cxn>
                <a:cxn ang="0">
                  <a:pos x="23" y="212"/>
                </a:cxn>
                <a:cxn ang="0">
                  <a:pos x="17" y="134"/>
                </a:cxn>
                <a:cxn ang="0">
                  <a:pos x="11" y="68"/>
                </a:cxn>
                <a:cxn ang="0">
                  <a:pos x="6" y="24"/>
                </a:cxn>
                <a:cxn ang="0">
                  <a:pos x="0" y="13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0"/>
                </a:cxn>
                <a:cxn ang="0">
                  <a:pos x="27" y="9"/>
                </a:cxn>
                <a:cxn ang="0">
                  <a:pos x="40" y="7"/>
                </a:cxn>
                <a:cxn ang="0">
                  <a:pos x="54" y="6"/>
                </a:cxn>
                <a:cxn ang="0">
                  <a:pos x="67" y="5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107" y="0"/>
                </a:cxn>
                <a:cxn ang="0">
                  <a:pos x="114" y="106"/>
                </a:cxn>
                <a:cxn ang="0">
                  <a:pos x="121" y="212"/>
                </a:cxn>
                <a:cxn ang="0">
                  <a:pos x="128" y="319"/>
                </a:cxn>
                <a:cxn ang="0">
                  <a:pos x="135" y="425"/>
                </a:cxn>
                <a:cxn ang="0">
                  <a:pos x="130" y="426"/>
                </a:cxn>
                <a:cxn ang="0">
                  <a:pos x="127" y="429"/>
                </a:cxn>
                <a:cxn ang="0">
                  <a:pos x="122" y="430"/>
                </a:cxn>
                <a:cxn ang="0">
                  <a:pos x="118" y="431"/>
                </a:cxn>
                <a:cxn ang="0">
                  <a:pos x="113" y="433"/>
                </a:cxn>
                <a:cxn ang="0">
                  <a:pos x="110" y="434"/>
                </a:cxn>
                <a:cxn ang="0">
                  <a:pos x="105" y="437"/>
                </a:cxn>
                <a:cxn ang="0">
                  <a:pos x="100" y="438"/>
                </a:cxn>
                <a:cxn ang="0">
                  <a:pos x="92" y="439"/>
                </a:cxn>
                <a:cxn ang="0">
                  <a:pos x="83" y="439"/>
                </a:cxn>
                <a:cxn ang="0">
                  <a:pos x="75" y="440"/>
                </a:cxn>
                <a:cxn ang="0">
                  <a:pos x="67" y="441"/>
                </a:cxn>
                <a:cxn ang="0">
                  <a:pos x="59" y="442"/>
                </a:cxn>
                <a:cxn ang="0">
                  <a:pos x="51" y="442"/>
                </a:cxn>
                <a:cxn ang="0">
                  <a:pos x="42" y="444"/>
                </a:cxn>
                <a:cxn ang="0">
                  <a:pos x="33" y="444"/>
                </a:cxn>
                <a:cxn ang="0">
                  <a:pos x="32" y="439"/>
                </a:cxn>
                <a:cxn ang="0">
                  <a:pos x="30" y="434"/>
                </a:cxn>
                <a:cxn ang="0">
                  <a:pos x="29" y="430"/>
                </a:cxn>
                <a:cxn ang="0">
                  <a:pos x="28" y="425"/>
                </a:cxn>
                <a:cxn ang="0">
                  <a:pos x="31" y="407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10"/>
                </a:cxn>
                <a:cxn ang="0">
                  <a:pos x="17" y="133"/>
                </a:cxn>
                <a:cxn ang="0">
                  <a:pos x="12" y="66"/>
                </a:cxn>
                <a:cxn ang="0">
                  <a:pos x="6" y="22"/>
                </a:cxn>
                <a:cxn ang="0">
                  <a:pos x="0" y="12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2" y="3185"/>
              <a:ext cx="60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2" y="9"/>
                </a:cxn>
                <a:cxn ang="0">
                  <a:pos x="34" y="8"/>
                </a:cxn>
                <a:cxn ang="0">
                  <a:pos x="45" y="6"/>
                </a:cxn>
                <a:cxn ang="0">
                  <a:pos x="57" y="5"/>
                </a:cxn>
                <a:cxn ang="0">
                  <a:pos x="68" y="3"/>
                </a:cxn>
                <a:cxn ang="0">
                  <a:pos x="80" y="1"/>
                </a:cxn>
                <a:cxn ang="0">
                  <a:pos x="91" y="0"/>
                </a:cxn>
                <a:cxn ang="0">
                  <a:pos x="98" y="106"/>
                </a:cxn>
                <a:cxn ang="0">
                  <a:pos x="105" y="212"/>
                </a:cxn>
                <a:cxn ang="0">
                  <a:pos x="112" y="319"/>
                </a:cxn>
                <a:cxn ang="0">
                  <a:pos x="120" y="425"/>
                </a:cxn>
                <a:cxn ang="0">
                  <a:pos x="112" y="429"/>
                </a:cxn>
                <a:cxn ang="0">
                  <a:pos x="105" y="432"/>
                </a:cxn>
                <a:cxn ang="0">
                  <a:pos x="97" y="435"/>
                </a:cxn>
                <a:cxn ang="0">
                  <a:pos x="90" y="438"/>
                </a:cxn>
                <a:cxn ang="0">
                  <a:pos x="82" y="439"/>
                </a:cxn>
                <a:cxn ang="0">
                  <a:pos x="73" y="439"/>
                </a:cxn>
                <a:cxn ang="0">
                  <a:pos x="65" y="440"/>
                </a:cxn>
                <a:cxn ang="0">
                  <a:pos x="57" y="441"/>
                </a:cxn>
                <a:cxn ang="0">
                  <a:pos x="49" y="442"/>
                </a:cxn>
                <a:cxn ang="0">
                  <a:pos x="41" y="442"/>
                </a:cxn>
                <a:cxn ang="0">
                  <a:pos x="32" y="444"/>
                </a:cxn>
                <a:cxn ang="0">
                  <a:pos x="23" y="444"/>
                </a:cxn>
                <a:cxn ang="0">
                  <a:pos x="25" y="439"/>
                </a:cxn>
                <a:cxn ang="0">
                  <a:pos x="26" y="433"/>
                </a:cxn>
                <a:cxn ang="0">
                  <a:pos x="26" y="429"/>
                </a:cxn>
                <a:cxn ang="0">
                  <a:pos x="27" y="424"/>
                </a:cxn>
                <a:cxn ang="0">
                  <a:pos x="30" y="406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09"/>
                </a:cxn>
                <a:cxn ang="0">
                  <a:pos x="18" y="131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1"/>
                </a:cxn>
                <a:cxn ang="0">
                  <a:pos x="19" y="8"/>
                </a:cxn>
                <a:cxn ang="0">
                  <a:pos x="28" y="7"/>
                </a:cxn>
                <a:cxn ang="0">
                  <a:pos x="38" y="6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6" y="0"/>
                </a:cxn>
                <a:cxn ang="0">
                  <a:pos x="84" y="106"/>
                </a:cxn>
                <a:cxn ang="0">
                  <a:pos x="91" y="212"/>
                </a:cxn>
                <a:cxn ang="0">
                  <a:pos x="97" y="319"/>
                </a:cxn>
                <a:cxn ang="0">
                  <a:pos x="104" y="425"/>
                </a:cxn>
                <a:cxn ang="0">
                  <a:pos x="99" y="428"/>
                </a:cxn>
                <a:cxn ang="0">
                  <a:pos x="93" y="431"/>
                </a:cxn>
                <a:cxn ang="0">
                  <a:pos x="87" y="434"/>
                </a:cxn>
                <a:cxn ang="0">
                  <a:pos x="81" y="437"/>
                </a:cxn>
                <a:cxn ang="0">
                  <a:pos x="73" y="438"/>
                </a:cxn>
                <a:cxn ang="0">
                  <a:pos x="64" y="438"/>
                </a:cxn>
                <a:cxn ang="0">
                  <a:pos x="56" y="439"/>
                </a:cxn>
                <a:cxn ang="0">
                  <a:pos x="48" y="440"/>
                </a:cxn>
                <a:cxn ang="0">
                  <a:pos x="40" y="441"/>
                </a:cxn>
                <a:cxn ang="0">
                  <a:pos x="32" y="441"/>
                </a:cxn>
                <a:cxn ang="0">
                  <a:pos x="23" y="443"/>
                </a:cxn>
                <a:cxn ang="0">
                  <a:pos x="14" y="443"/>
                </a:cxn>
                <a:cxn ang="0">
                  <a:pos x="17" y="437"/>
                </a:cxn>
                <a:cxn ang="0">
                  <a:pos x="20" y="432"/>
                </a:cxn>
                <a:cxn ang="0">
                  <a:pos x="24" y="426"/>
                </a:cxn>
                <a:cxn ang="0">
                  <a:pos x="27" y="422"/>
                </a:cxn>
                <a:cxn ang="0">
                  <a:pos x="31" y="403"/>
                </a:cxn>
                <a:cxn ang="0">
                  <a:pos x="32" y="355"/>
                </a:cxn>
                <a:cxn ang="0">
                  <a:pos x="28" y="286"/>
                </a:cxn>
                <a:cxn ang="0">
                  <a:pos x="24" y="208"/>
                </a:cxn>
                <a:cxn ang="0">
                  <a:pos x="18" y="130"/>
                </a:cxn>
                <a:cxn ang="0">
                  <a:pos x="11" y="65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2" y="0"/>
                </a:cxn>
                <a:cxn ang="0">
                  <a:pos x="89" y="425"/>
                </a:cxn>
                <a:cxn ang="0">
                  <a:pos x="73" y="437"/>
                </a:cxn>
                <a:cxn ang="0">
                  <a:pos x="6" y="443"/>
                </a:cxn>
                <a:cxn ang="0">
                  <a:pos x="30" y="420"/>
                </a:cxn>
                <a:cxn ang="0">
                  <a:pos x="34" y="402"/>
                </a:cxn>
                <a:cxn ang="0">
                  <a:pos x="34" y="354"/>
                </a:cxn>
                <a:cxn ang="0">
                  <a:pos x="32" y="285"/>
                </a:cxn>
                <a:cxn ang="0">
                  <a:pos x="26" y="208"/>
                </a:cxn>
                <a:cxn ang="0">
                  <a:pos x="19" y="130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97" y="265"/>
                </a:cxn>
                <a:cxn ang="0">
                  <a:pos x="14" y="265"/>
                </a:cxn>
                <a:cxn ang="0">
                  <a:pos x="0" y="0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4"/>
              <a:ext cx="125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3" y="0"/>
                </a:cxn>
                <a:cxn ang="0">
                  <a:pos x="254" y="28"/>
                </a:cxn>
                <a:cxn ang="0">
                  <a:pos x="1" y="46"/>
                </a:cxn>
                <a:cxn ang="0">
                  <a:pos x="0" y="1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4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9" y="3374"/>
              <a:ext cx="148" cy="79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86" y="0"/>
                </a:cxn>
                <a:cxn ang="0">
                  <a:pos x="298" y="25"/>
                </a:cxn>
                <a:cxn ang="0">
                  <a:pos x="11" y="159"/>
                </a:cxn>
                <a:cxn ang="0">
                  <a:pos x="0" y="134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5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0" y="0"/>
                </a:cxn>
                <a:cxn ang="0">
                  <a:pos x="171" y="27"/>
                </a:cxn>
                <a:cxn ang="0">
                  <a:pos x="2" y="40"/>
                </a:cxn>
                <a:cxn ang="0">
                  <a:pos x="0" y="12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4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93" y="0"/>
                </a:cxn>
                <a:cxn ang="0">
                  <a:pos x="204" y="26"/>
                </a:cxn>
                <a:cxn ang="0">
                  <a:pos x="12" y="115"/>
                </a:cxn>
                <a:cxn ang="0">
                  <a:pos x="0" y="90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2" y="0"/>
                </a:cxn>
                <a:cxn ang="0">
                  <a:pos x="104" y="28"/>
                </a:cxn>
                <a:cxn ang="0">
                  <a:pos x="3" y="35"/>
                </a:cxn>
                <a:cxn ang="0">
                  <a:pos x="0" y="7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8" y="3163"/>
              <a:ext cx="40" cy="14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4" y="0"/>
                </a:cxn>
                <a:cxn ang="0">
                  <a:pos x="127" y="25"/>
                </a:cxn>
                <a:cxn ang="0">
                  <a:pos x="12" y="78"/>
                </a:cxn>
                <a:cxn ang="0">
                  <a:pos x="0" y="53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8" y="3159"/>
              <a:ext cx="24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6" y="0"/>
                </a:cxn>
                <a:cxn ang="0">
                  <a:pos x="48" y="28"/>
                </a:cxn>
                <a:cxn ang="0">
                  <a:pos x="2" y="31"/>
                </a:cxn>
                <a:cxn ang="0">
                  <a:pos x="0" y="4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4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399"/>
              <a:ext cx="31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3" y="0"/>
                </a:cxn>
                <a:cxn ang="0">
                  <a:pos x="64" y="25"/>
                </a:cxn>
                <a:cxn ang="0">
                  <a:pos x="12" y="49"/>
                </a:cxn>
                <a:cxn ang="0">
                  <a:pos x="0" y="25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2" cy="34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5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4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5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9" cy="34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5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3"/>
              <a:ext cx="54" cy="5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20" y="11"/>
                </a:cxn>
                <a:cxn ang="0">
                  <a:pos x="28" y="8"/>
                </a:cxn>
                <a:cxn ang="0">
                  <a:pos x="37" y="4"/>
                </a:cxn>
                <a:cxn ang="0">
                  <a:pos x="47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108" y="69"/>
                </a:cxn>
                <a:cxn ang="0">
                  <a:pos x="95" y="70"/>
                </a:cxn>
                <a:cxn ang="0">
                  <a:pos x="83" y="72"/>
                </a:cxn>
                <a:cxn ang="0">
                  <a:pos x="73" y="74"/>
                </a:cxn>
                <a:cxn ang="0">
                  <a:pos x="66" y="77"/>
                </a:cxn>
                <a:cxn ang="0">
                  <a:pos x="58" y="82"/>
                </a:cxn>
                <a:cxn ang="0">
                  <a:pos x="52" y="88"/>
                </a:cxn>
                <a:cxn ang="0">
                  <a:pos x="44" y="97"/>
                </a:cxn>
                <a:cxn ang="0">
                  <a:pos x="36" y="110"/>
                </a:cxn>
                <a:cxn ang="0">
                  <a:pos x="0" y="40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29" y="3435"/>
              <a:ext cx="58" cy="55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63" y="110"/>
                </a:cxn>
                <a:cxn ang="0">
                  <a:pos x="75" y="107"/>
                </a:cxn>
                <a:cxn ang="0">
                  <a:pos x="85" y="104"/>
                </a:cxn>
                <a:cxn ang="0">
                  <a:pos x="93" y="98"/>
                </a:cxn>
                <a:cxn ang="0">
                  <a:pos x="100" y="91"/>
                </a:cxn>
                <a:cxn ang="0">
                  <a:pos x="106" y="83"/>
                </a:cxn>
                <a:cxn ang="0">
                  <a:pos x="110" y="72"/>
                </a:cxn>
                <a:cxn ang="0">
                  <a:pos x="115" y="59"/>
                </a:cxn>
                <a:cxn ang="0">
                  <a:pos x="66" y="0"/>
                </a:cxn>
                <a:cxn ang="0">
                  <a:pos x="59" y="13"/>
                </a:cxn>
                <a:cxn ang="0">
                  <a:pos x="53" y="22"/>
                </a:cxn>
                <a:cxn ang="0">
                  <a:pos x="47" y="30"/>
                </a:cxn>
                <a:cxn ang="0">
                  <a:pos x="41" y="36"/>
                </a:cxn>
                <a:cxn ang="0">
                  <a:pos x="34" y="41"/>
                </a:cxn>
                <a:cxn ang="0">
                  <a:pos x="25" y="43"/>
                </a:cxn>
                <a:cxn ang="0">
                  <a:pos x="14" y="46"/>
                </a:cxn>
                <a:cxn ang="0">
                  <a:pos x="0" y="49"/>
                </a:cxn>
                <a:cxn ang="0">
                  <a:pos x="48" y="111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0" y="3423"/>
              <a:ext cx="42" cy="34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3" y="65"/>
                </a:cxn>
                <a:cxn ang="0">
                  <a:pos x="35" y="61"/>
                </a:cxn>
                <a:cxn ang="0">
                  <a:pos x="45" y="57"/>
                </a:cxn>
                <a:cxn ang="0">
                  <a:pos x="54" y="51"/>
                </a:cxn>
                <a:cxn ang="0">
                  <a:pos x="61" y="45"/>
                </a:cxn>
                <a:cxn ang="0">
                  <a:pos x="69" y="38"/>
                </a:cxn>
                <a:cxn ang="0">
                  <a:pos x="78" y="29"/>
                </a:cxn>
                <a:cxn ang="0">
                  <a:pos x="86" y="18"/>
                </a:cxn>
                <a:cxn ang="0">
                  <a:pos x="71" y="0"/>
                </a:cxn>
                <a:cxn ang="0">
                  <a:pos x="61" y="11"/>
                </a:cxn>
                <a:cxn ang="0">
                  <a:pos x="53" y="20"/>
                </a:cxn>
                <a:cxn ang="0">
                  <a:pos x="46" y="26"/>
                </a:cxn>
                <a:cxn ang="0">
                  <a:pos x="39" y="31"/>
                </a:cxn>
                <a:cxn ang="0">
                  <a:pos x="31" y="36"/>
                </a:cxn>
                <a:cxn ang="0">
                  <a:pos x="23" y="41"/>
                </a:cxn>
                <a:cxn ang="0">
                  <a:pos x="13" y="45"/>
                </a:cxn>
                <a:cxn ang="0">
                  <a:pos x="0" y="51"/>
                </a:cxn>
                <a:cxn ang="0">
                  <a:pos x="8" y="68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90"/>
                </a:cxn>
                <a:cxn ang="0">
                  <a:pos x="51" y="77"/>
                </a:cxn>
                <a:cxn ang="0">
                  <a:pos x="72" y="69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0" y="17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5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0" y="28"/>
                </a:cxn>
                <a:cxn ang="0">
                  <a:pos x="21" y="16"/>
                </a:cxn>
                <a:cxn ang="0">
                  <a:pos x="37" y="0"/>
                </a:cxn>
                <a:cxn ang="0">
                  <a:pos x="87" y="56"/>
                </a:cxn>
                <a:cxn ang="0">
                  <a:pos x="80" y="68"/>
                </a:cxn>
                <a:cxn ang="0">
                  <a:pos x="54" y="88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2"/>
            </a:xfrm>
            <a:custGeom>
              <a:avLst/>
              <a:gdLst/>
              <a:ahLst/>
              <a:cxnLst>
                <a:cxn ang="0">
                  <a:pos x="11" y="46"/>
                </a:cxn>
                <a:cxn ang="0">
                  <a:pos x="0" y="28"/>
                </a:cxn>
                <a:cxn ang="0">
                  <a:pos x="22" y="15"/>
                </a:cxn>
                <a:cxn ang="0">
                  <a:pos x="43" y="0"/>
                </a:cxn>
                <a:cxn ang="0">
                  <a:pos x="60" y="15"/>
                </a:cxn>
                <a:cxn ang="0">
                  <a:pos x="44" y="29"/>
                </a:cxn>
                <a:cxn ang="0">
                  <a:pos x="11" y="46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5" y="70"/>
                </a:cxn>
                <a:cxn ang="0">
                  <a:pos x="47" y="62"/>
                </a:cxn>
                <a:cxn ang="0">
                  <a:pos x="15" y="0"/>
                </a:cxn>
                <a:cxn ang="0">
                  <a:pos x="0" y="10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3"/>
              <a:ext cx="28" cy="34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55" y="55"/>
                </a:cxn>
                <a:cxn ang="0">
                  <a:pos x="40" y="64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3" cy="14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7" y="16"/>
                </a:cxn>
                <a:cxn ang="0">
                  <a:pos x="16" y="27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4"/>
              <a:ext cx="57" cy="3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79"/>
                </a:cxn>
                <a:cxn ang="0">
                  <a:pos x="22" y="63"/>
                </a:cxn>
                <a:cxn ang="0">
                  <a:pos x="33" y="50"/>
                </a:cxn>
                <a:cxn ang="0">
                  <a:pos x="43" y="42"/>
                </a:cxn>
                <a:cxn ang="0">
                  <a:pos x="53" y="36"/>
                </a:cxn>
                <a:cxn ang="0">
                  <a:pos x="65" y="34"/>
                </a:cxn>
                <a:cxn ang="0">
                  <a:pos x="79" y="32"/>
                </a:cxn>
                <a:cxn ang="0">
                  <a:pos x="95" y="31"/>
                </a:cxn>
                <a:cxn ang="0">
                  <a:pos x="114" y="28"/>
                </a:cxn>
                <a:cxn ang="0">
                  <a:pos x="94" y="0"/>
                </a:cxn>
                <a:cxn ang="0">
                  <a:pos x="76" y="3"/>
                </a:cxn>
                <a:cxn ang="0">
                  <a:pos x="60" y="5"/>
                </a:cxn>
                <a:cxn ang="0">
                  <a:pos x="46" y="9"/>
                </a:cxn>
                <a:cxn ang="0">
                  <a:pos x="35" y="12"/>
                </a:cxn>
                <a:cxn ang="0">
                  <a:pos x="25" y="19"/>
                </a:cxn>
                <a:cxn ang="0">
                  <a:pos x="15" y="28"/>
                </a:cxn>
                <a:cxn ang="0">
                  <a:pos x="7" y="41"/>
                </a:cxn>
                <a:cxn ang="0">
                  <a:pos x="0" y="58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60"/>
                </a:cxn>
                <a:cxn ang="0">
                  <a:pos x="34" y="36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28" y="9"/>
                </a:cxn>
                <a:cxn ang="0">
                  <a:pos x="0" y="3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19" cy="17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41" y="26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9" y="32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1"/>
              <a:ext cx="152" cy="7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94" y="0"/>
                </a:cxn>
                <a:cxn ang="0">
                  <a:pos x="304" y="29"/>
                </a:cxn>
                <a:cxn ang="0">
                  <a:pos x="14" y="152"/>
                </a:cxn>
                <a:cxn ang="0">
                  <a:pos x="0" y="135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1" y="3444"/>
              <a:ext cx="45" cy="2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0" y="0"/>
                </a:cxn>
                <a:cxn ang="0">
                  <a:pos x="76" y="23"/>
                </a:cxn>
                <a:cxn ang="0">
                  <a:pos x="76" y="40"/>
                </a:cxn>
                <a:cxn ang="0">
                  <a:pos x="45" y="43"/>
                </a:cxn>
                <a:cxn ang="0">
                  <a:pos x="0" y="34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6"/>
              <a:ext cx="40" cy="34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8" y="0"/>
                </a:cxn>
                <a:cxn ang="0">
                  <a:pos x="78" y="25"/>
                </a:cxn>
                <a:cxn ang="0">
                  <a:pos x="64" y="46"/>
                </a:cxn>
                <a:cxn ang="0">
                  <a:pos x="16" y="65"/>
                </a:cxn>
                <a:cxn ang="0">
                  <a:pos x="0" y="3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1" y="3187"/>
              <a:ext cx="100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7" y="3321"/>
              <a:ext cx="40" cy="4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0" y="13"/>
                </a:cxn>
                <a:cxn ang="0">
                  <a:pos x="74" y="19"/>
                </a:cxn>
                <a:cxn ang="0">
                  <a:pos x="78" y="26"/>
                </a:cxn>
                <a:cxn ang="0">
                  <a:pos x="80" y="34"/>
                </a:cxn>
                <a:cxn ang="0">
                  <a:pos x="81" y="44"/>
                </a:cxn>
                <a:cxn ang="0">
                  <a:pos x="80" y="53"/>
                </a:cxn>
                <a:cxn ang="0">
                  <a:pos x="78" y="61"/>
                </a:cxn>
                <a:cxn ang="0">
                  <a:pos x="74" y="68"/>
                </a:cxn>
                <a:cxn ang="0">
                  <a:pos x="70" y="75"/>
                </a:cxn>
                <a:cxn ang="0">
                  <a:pos x="63" y="81"/>
                </a:cxn>
                <a:cxn ang="0">
                  <a:pos x="56" y="84"/>
                </a:cxn>
                <a:cxn ang="0">
                  <a:pos x="49" y="86"/>
                </a:cxn>
                <a:cxn ang="0">
                  <a:pos x="41" y="87"/>
                </a:cxn>
                <a:cxn ang="0">
                  <a:pos x="33" y="86"/>
                </a:cxn>
                <a:cxn ang="0">
                  <a:pos x="26" y="84"/>
                </a:cxn>
                <a:cxn ang="0">
                  <a:pos x="19" y="81"/>
                </a:cxn>
                <a:cxn ang="0">
                  <a:pos x="12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2" y="53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6" y="1"/>
                </a:cxn>
                <a:cxn ang="0">
                  <a:pos x="76" y="5"/>
                </a:cxn>
                <a:cxn ang="0">
                  <a:pos x="86" y="11"/>
                </a:cxn>
                <a:cxn ang="0">
                  <a:pos x="94" y="17"/>
                </a:cxn>
                <a:cxn ang="0">
                  <a:pos x="101" y="27"/>
                </a:cxn>
                <a:cxn ang="0">
                  <a:pos x="105" y="37"/>
                </a:cxn>
                <a:cxn ang="0">
                  <a:pos x="109" y="47"/>
                </a:cxn>
                <a:cxn ang="0">
                  <a:pos x="110" y="60"/>
                </a:cxn>
                <a:cxn ang="0">
                  <a:pos x="109" y="72"/>
                </a:cxn>
                <a:cxn ang="0">
                  <a:pos x="105" y="83"/>
                </a:cxn>
                <a:cxn ang="0">
                  <a:pos x="101" y="94"/>
                </a:cxn>
                <a:cxn ang="0">
                  <a:pos x="94" y="102"/>
                </a:cxn>
                <a:cxn ang="0">
                  <a:pos x="86" y="110"/>
                </a:cxn>
                <a:cxn ang="0">
                  <a:pos x="76" y="115"/>
                </a:cxn>
                <a:cxn ang="0">
                  <a:pos x="66" y="119"/>
                </a:cxn>
                <a:cxn ang="0">
                  <a:pos x="56" y="120"/>
                </a:cxn>
                <a:cxn ang="0">
                  <a:pos x="44" y="119"/>
                </a:cxn>
                <a:cxn ang="0">
                  <a:pos x="35" y="115"/>
                </a:cxn>
                <a:cxn ang="0">
                  <a:pos x="25" y="110"/>
                </a:cxn>
                <a:cxn ang="0">
                  <a:pos x="17" y="102"/>
                </a:cxn>
                <a:cxn ang="0">
                  <a:pos x="10" y="94"/>
                </a:cxn>
                <a:cxn ang="0">
                  <a:pos x="5" y="83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4" y="1"/>
                </a:cxn>
                <a:cxn ang="0">
                  <a:pos x="56" y="0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9" y="3573"/>
              <a:ext cx="42" cy="29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86" y="26"/>
                </a:cxn>
                <a:cxn ang="0">
                  <a:pos x="82" y="38"/>
                </a:cxn>
                <a:cxn ang="0">
                  <a:pos x="73" y="47"/>
                </a:cxn>
                <a:cxn ang="0">
                  <a:pos x="59" y="54"/>
                </a:cxn>
                <a:cxn ang="0">
                  <a:pos x="51" y="55"/>
                </a:cxn>
                <a:cxn ang="0">
                  <a:pos x="42" y="56"/>
                </a:cxn>
                <a:cxn ang="0">
                  <a:pos x="34" y="56"/>
                </a:cxn>
                <a:cxn ang="0">
                  <a:pos x="27" y="54"/>
                </a:cxn>
                <a:cxn ang="0">
                  <a:pos x="19" y="51"/>
                </a:cxn>
                <a:cxn ang="0">
                  <a:pos x="13" y="49"/>
                </a:cxn>
                <a:cxn ang="0">
                  <a:pos x="7" y="45"/>
                </a:cxn>
                <a:cxn ang="0">
                  <a:pos x="4" y="40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3" y="9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4" y="7"/>
                </a:cxn>
                <a:cxn ang="0">
                  <a:pos x="79" y="11"/>
                </a:cxn>
                <a:cxn ang="0">
                  <a:pos x="83" y="16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57" y="38"/>
                </a:cxn>
                <a:cxn ang="0">
                  <a:pos x="45" y="43"/>
                </a:cxn>
                <a:cxn ang="0">
                  <a:pos x="39" y="44"/>
                </a:cxn>
                <a:cxn ang="0">
                  <a:pos x="32" y="45"/>
                </a:cxn>
                <a:cxn ang="0">
                  <a:pos x="27" y="45"/>
                </a:cxn>
                <a:cxn ang="0">
                  <a:pos x="21" y="44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9" y="8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1" y="10"/>
                </a:cxn>
                <a:cxn ang="0">
                  <a:pos x="65" y="14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199" y="3187"/>
              <a:ext cx="102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9"/>
              <a:ext cx="94" cy="103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1" y="63"/>
                </a:cxn>
                <a:cxn ang="0">
                  <a:pos x="186" y="83"/>
                </a:cxn>
                <a:cxn ang="0">
                  <a:pos x="188" y="104"/>
                </a:cxn>
                <a:cxn ang="0">
                  <a:pos x="186" y="124"/>
                </a:cxn>
                <a:cxn ang="0">
                  <a:pos x="181" y="144"/>
                </a:cxn>
                <a:cxn ang="0">
                  <a:pos x="172" y="161"/>
                </a:cxn>
                <a:cxn ang="0">
                  <a:pos x="160" y="176"/>
                </a:cxn>
                <a:cxn ang="0">
                  <a:pos x="147" y="189"/>
                </a:cxn>
                <a:cxn ang="0">
                  <a:pos x="131" y="199"/>
                </a:cxn>
                <a:cxn ang="0">
                  <a:pos x="113" y="205"/>
                </a:cxn>
                <a:cxn ang="0">
                  <a:pos x="94" y="207"/>
                </a:cxn>
                <a:cxn ang="0">
                  <a:pos x="75" y="205"/>
                </a:cxn>
                <a:cxn ang="0">
                  <a:pos x="57" y="199"/>
                </a:cxn>
                <a:cxn ang="0">
                  <a:pos x="42" y="189"/>
                </a:cxn>
                <a:cxn ang="0">
                  <a:pos x="28" y="176"/>
                </a:cxn>
                <a:cxn ang="0">
                  <a:pos x="17" y="161"/>
                </a:cxn>
                <a:cxn ang="0">
                  <a:pos x="7" y="144"/>
                </a:cxn>
                <a:cxn ang="0">
                  <a:pos x="3" y="124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7" y="63"/>
                </a:cxn>
                <a:cxn ang="0">
                  <a:pos x="17" y="46"/>
                </a:cxn>
                <a:cxn ang="0">
                  <a:pos x="28" y="30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2" y="3189"/>
              <a:ext cx="88" cy="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6" y="3"/>
                </a:cxn>
                <a:cxn ang="0">
                  <a:pos x="123" y="8"/>
                </a:cxn>
                <a:cxn ang="0">
                  <a:pos x="138" y="16"/>
                </a:cxn>
                <a:cxn ang="0">
                  <a:pos x="151" y="29"/>
                </a:cxn>
                <a:cxn ang="0">
                  <a:pos x="161" y="43"/>
                </a:cxn>
                <a:cxn ang="0">
                  <a:pos x="169" y="59"/>
                </a:cxn>
                <a:cxn ang="0">
                  <a:pos x="174" y="77"/>
                </a:cxn>
                <a:cxn ang="0">
                  <a:pos x="176" y="97"/>
                </a:cxn>
                <a:cxn ang="0">
                  <a:pos x="174" y="117"/>
                </a:cxn>
                <a:cxn ang="0">
                  <a:pos x="169" y="135"/>
                </a:cxn>
                <a:cxn ang="0">
                  <a:pos x="161" y="151"/>
                </a:cxn>
                <a:cxn ang="0">
                  <a:pos x="151" y="165"/>
                </a:cxn>
                <a:cxn ang="0">
                  <a:pos x="138" y="178"/>
                </a:cxn>
                <a:cxn ang="0">
                  <a:pos x="123" y="186"/>
                </a:cxn>
                <a:cxn ang="0">
                  <a:pos x="106" y="191"/>
                </a:cxn>
                <a:cxn ang="0">
                  <a:pos x="88" y="194"/>
                </a:cxn>
                <a:cxn ang="0">
                  <a:pos x="71" y="191"/>
                </a:cxn>
                <a:cxn ang="0">
                  <a:pos x="54" y="186"/>
                </a:cxn>
                <a:cxn ang="0">
                  <a:pos x="39" y="178"/>
                </a:cxn>
                <a:cxn ang="0">
                  <a:pos x="26" y="165"/>
                </a:cxn>
                <a:cxn ang="0">
                  <a:pos x="15" y="151"/>
                </a:cxn>
                <a:cxn ang="0">
                  <a:pos x="7" y="135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2" y="77"/>
                </a:cxn>
                <a:cxn ang="0">
                  <a:pos x="7" y="59"/>
                </a:cxn>
                <a:cxn ang="0">
                  <a:pos x="15" y="43"/>
                </a:cxn>
                <a:cxn ang="0">
                  <a:pos x="26" y="29"/>
                </a:cxn>
                <a:cxn ang="0">
                  <a:pos x="39" y="16"/>
                </a:cxn>
                <a:cxn ang="0">
                  <a:pos x="54" y="8"/>
                </a:cxn>
                <a:cxn ang="0">
                  <a:pos x="71" y="3"/>
                </a:cxn>
                <a:cxn ang="0">
                  <a:pos x="88" y="0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8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8" y="2"/>
                </a:cxn>
                <a:cxn ang="0">
                  <a:pos x="114" y="6"/>
                </a:cxn>
                <a:cxn ang="0">
                  <a:pos x="128" y="15"/>
                </a:cxn>
                <a:cxn ang="0">
                  <a:pos x="140" y="26"/>
                </a:cxn>
                <a:cxn ang="0">
                  <a:pos x="150" y="39"/>
                </a:cxn>
                <a:cxn ang="0">
                  <a:pos x="157" y="55"/>
                </a:cxn>
                <a:cxn ang="0">
                  <a:pos x="163" y="71"/>
                </a:cxn>
                <a:cxn ang="0">
                  <a:pos x="164" y="89"/>
                </a:cxn>
                <a:cxn ang="0">
                  <a:pos x="163" y="108"/>
                </a:cxn>
                <a:cxn ang="0">
                  <a:pos x="157" y="124"/>
                </a:cxn>
                <a:cxn ang="0">
                  <a:pos x="150" y="140"/>
                </a:cxn>
                <a:cxn ang="0">
                  <a:pos x="140" y="153"/>
                </a:cxn>
                <a:cxn ang="0">
                  <a:pos x="128" y="164"/>
                </a:cxn>
                <a:cxn ang="0">
                  <a:pos x="114" y="172"/>
                </a:cxn>
                <a:cxn ang="0">
                  <a:pos x="98" y="177"/>
                </a:cxn>
                <a:cxn ang="0">
                  <a:pos x="82" y="179"/>
                </a:cxn>
                <a:cxn ang="0">
                  <a:pos x="66" y="177"/>
                </a:cxn>
                <a:cxn ang="0">
                  <a:pos x="50" y="172"/>
                </a:cxn>
                <a:cxn ang="0">
                  <a:pos x="36" y="164"/>
                </a:cxn>
                <a:cxn ang="0">
                  <a:pos x="24" y="153"/>
                </a:cxn>
                <a:cxn ang="0">
                  <a:pos x="14" y="140"/>
                </a:cxn>
                <a:cxn ang="0">
                  <a:pos x="7" y="124"/>
                </a:cxn>
                <a:cxn ang="0">
                  <a:pos x="1" y="108"/>
                </a:cxn>
                <a:cxn ang="0">
                  <a:pos x="0" y="89"/>
                </a:cxn>
                <a:cxn ang="0">
                  <a:pos x="1" y="71"/>
                </a:cxn>
                <a:cxn ang="0">
                  <a:pos x="7" y="55"/>
                </a:cxn>
                <a:cxn ang="0">
                  <a:pos x="14" y="39"/>
                </a:cxn>
                <a:cxn ang="0">
                  <a:pos x="24" y="26"/>
                </a:cxn>
                <a:cxn ang="0">
                  <a:pos x="36" y="15"/>
                </a:cxn>
                <a:cxn ang="0">
                  <a:pos x="50" y="6"/>
                </a:cxn>
                <a:cxn ang="0">
                  <a:pos x="66" y="2"/>
                </a:cxn>
                <a:cxn ang="0">
                  <a:pos x="82" y="0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5" y="3190"/>
              <a:ext cx="76" cy="8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1" y="1"/>
                </a:cxn>
                <a:cxn ang="0">
                  <a:pos x="106" y="7"/>
                </a:cxn>
                <a:cxn ang="0">
                  <a:pos x="119" y="14"/>
                </a:cxn>
                <a:cxn ang="0">
                  <a:pos x="131" y="24"/>
                </a:cxn>
                <a:cxn ang="0">
                  <a:pos x="140" y="37"/>
                </a:cxn>
                <a:cxn ang="0">
                  <a:pos x="147" y="51"/>
                </a:cxn>
                <a:cxn ang="0">
                  <a:pos x="151" y="66"/>
                </a:cxn>
                <a:cxn ang="0">
                  <a:pos x="152" y="83"/>
                </a:cxn>
                <a:cxn ang="0">
                  <a:pos x="151" y="100"/>
                </a:cxn>
                <a:cxn ang="0">
                  <a:pos x="147" y="115"/>
                </a:cxn>
                <a:cxn ang="0">
                  <a:pos x="140" y="129"/>
                </a:cxn>
                <a:cxn ang="0">
                  <a:pos x="131" y="142"/>
                </a:cxn>
                <a:cxn ang="0">
                  <a:pos x="119" y="152"/>
                </a:cxn>
                <a:cxn ang="0">
                  <a:pos x="106" y="159"/>
                </a:cxn>
                <a:cxn ang="0">
                  <a:pos x="91" y="165"/>
                </a:cxn>
                <a:cxn ang="0">
                  <a:pos x="76" y="166"/>
                </a:cxn>
                <a:cxn ang="0">
                  <a:pos x="61" y="165"/>
                </a:cxn>
                <a:cxn ang="0">
                  <a:pos x="48" y="159"/>
                </a:cxn>
                <a:cxn ang="0">
                  <a:pos x="34" y="152"/>
                </a:cxn>
                <a:cxn ang="0">
                  <a:pos x="23" y="142"/>
                </a:cxn>
                <a:cxn ang="0">
                  <a:pos x="13" y="129"/>
                </a:cxn>
                <a:cxn ang="0">
                  <a:pos x="6" y="115"/>
                </a:cxn>
                <a:cxn ang="0">
                  <a:pos x="2" y="100"/>
                </a:cxn>
                <a:cxn ang="0">
                  <a:pos x="0" y="83"/>
                </a:cxn>
                <a:cxn ang="0">
                  <a:pos x="2" y="66"/>
                </a:cxn>
                <a:cxn ang="0">
                  <a:pos x="6" y="51"/>
                </a:cxn>
                <a:cxn ang="0">
                  <a:pos x="13" y="37"/>
                </a:cxn>
                <a:cxn ang="0">
                  <a:pos x="23" y="24"/>
                </a:cxn>
                <a:cxn ang="0">
                  <a:pos x="34" y="14"/>
                </a:cxn>
                <a:cxn ang="0">
                  <a:pos x="48" y="7"/>
                </a:cxn>
                <a:cxn ang="0">
                  <a:pos x="61" y="1"/>
                </a:cxn>
                <a:cxn ang="0">
                  <a:pos x="76" y="0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4"/>
              <a:ext cx="70" cy="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1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8" y="34"/>
                </a:cxn>
                <a:cxn ang="0">
                  <a:pos x="134" y="46"/>
                </a:cxn>
                <a:cxn ang="0">
                  <a:pos x="138" y="61"/>
                </a:cxn>
                <a:cxn ang="0">
                  <a:pos x="139" y="76"/>
                </a:cxn>
                <a:cxn ang="0">
                  <a:pos x="138" y="92"/>
                </a:cxn>
                <a:cxn ang="0">
                  <a:pos x="134" y="106"/>
                </a:cxn>
                <a:cxn ang="0">
                  <a:pos x="128" y="119"/>
                </a:cxn>
                <a:cxn ang="0">
                  <a:pos x="119" y="130"/>
                </a:cxn>
                <a:cxn ang="0">
                  <a:pos x="108" y="141"/>
                </a:cxn>
                <a:cxn ang="0">
                  <a:pos x="97" y="148"/>
                </a:cxn>
                <a:cxn ang="0">
                  <a:pos x="84" y="152"/>
                </a:cxn>
                <a:cxn ang="0">
                  <a:pos x="70" y="153"/>
                </a:cxn>
                <a:cxn ang="0">
                  <a:pos x="56" y="152"/>
                </a:cxn>
                <a:cxn ang="0">
                  <a:pos x="43" y="148"/>
                </a:cxn>
                <a:cxn ang="0">
                  <a:pos x="31" y="141"/>
                </a:cxn>
                <a:cxn ang="0">
                  <a:pos x="21" y="130"/>
                </a:cxn>
                <a:cxn ang="0">
                  <a:pos x="11" y="119"/>
                </a:cxn>
                <a:cxn ang="0">
                  <a:pos x="6" y="106"/>
                </a:cxn>
                <a:cxn ang="0">
                  <a:pos x="1" y="92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1" y="34"/>
                </a:cxn>
                <a:cxn ang="0">
                  <a:pos x="21" y="22"/>
                </a:cxn>
                <a:cxn ang="0">
                  <a:pos x="31" y="13"/>
                </a:cxn>
                <a:cxn ang="0">
                  <a:pos x="43" y="6"/>
                </a:cxn>
                <a:cxn ang="0">
                  <a:pos x="56" y="1"/>
                </a:cxn>
                <a:cxn ang="0">
                  <a:pos x="70" y="0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1"/>
                </a:cxn>
                <a:cxn ang="0">
                  <a:pos x="117" y="32"/>
                </a:cxn>
                <a:cxn ang="0">
                  <a:pos x="122" y="43"/>
                </a:cxn>
                <a:cxn ang="0">
                  <a:pos x="126" y="56"/>
                </a:cxn>
                <a:cxn ang="0">
                  <a:pos x="127" y="70"/>
                </a:cxn>
                <a:cxn ang="0">
                  <a:pos x="126" y="83"/>
                </a:cxn>
                <a:cxn ang="0">
                  <a:pos x="122" y="97"/>
                </a:cxn>
                <a:cxn ang="0">
                  <a:pos x="117" y="109"/>
                </a:cxn>
                <a:cxn ang="0">
                  <a:pos x="109" y="119"/>
                </a:cxn>
                <a:cxn ang="0">
                  <a:pos x="99" y="128"/>
                </a:cxn>
                <a:cxn ang="0">
                  <a:pos x="88" y="134"/>
                </a:cxn>
                <a:cxn ang="0">
                  <a:pos x="76" y="139"/>
                </a:cxn>
                <a:cxn ang="0">
                  <a:pos x="64" y="140"/>
                </a:cxn>
                <a:cxn ang="0">
                  <a:pos x="51" y="139"/>
                </a:cxn>
                <a:cxn ang="0">
                  <a:pos x="40" y="134"/>
                </a:cxn>
                <a:cxn ang="0">
                  <a:pos x="28" y="128"/>
                </a:cxn>
                <a:cxn ang="0">
                  <a:pos x="19" y="119"/>
                </a:cxn>
                <a:cxn ang="0">
                  <a:pos x="11" y="109"/>
                </a:cxn>
                <a:cxn ang="0">
                  <a:pos x="5" y="97"/>
                </a:cxn>
                <a:cxn ang="0">
                  <a:pos x="2" y="83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1" y="2"/>
                </a:cxn>
                <a:cxn ang="0">
                  <a:pos x="64" y="0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1"/>
                </a:cxn>
                <a:cxn ang="0">
                  <a:pos x="80" y="4"/>
                </a:cxn>
                <a:cxn ang="0">
                  <a:pos x="90" y="10"/>
                </a:cxn>
                <a:cxn ang="0">
                  <a:pos x="99" y="18"/>
                </a:cxn>
                <a:cxn ang="0">
                  <a:pos x="106" y="27"/>
                </a:cxn>
                <a:cxn ang="0">
                  <a:pos x="110" y="38"/>
                </a:cxn>
                <a:cxn ang="0">
                  <a:pos x="114" y="49"/>
                </a:cxn>
                <a:cxn ang="0">
                  <a:pos x="115" y="62"/>
                </a:cxn>
                <a:cxn ang="0">
                  <a:pos x="114" y="75"/>
                </a:cxn>
                <a:cxn ang="0">
                  <a:pos x="110" y="87"/>
                </a:cxn>
                <a:cxn ang="0">
                  <a:pos x="106" y="98"/>
                </a:cxn>
                <a:cxn ang="0">
                  <a:pos x="99" y="107"/>
                </a:cxn>
                <a:cxn ang="0">
                  <a:pos x="90" y="115"/>
                </a:cxn>
                <a:cxn ang="0">
                  <a:pos x="80" y="121"/>
                </a:cxn>
                <a:cxn ang="0">
                  <a:pos x="69" y="124"/>
                </a:cxn>
                <a:cxn ang="0">
                  <a:pos x="57" y="125"/>
                </a:cxn>
                <a:cxn ang="0">
                  <a:pos x="46" y="124"/>
                </a:cxn>
                <a:cxn ang="0">
                  <a:pos x="35" y="121"/>
                </a:cxn>
                <a:cxn ang="0">
                  <a:pos x="25" y="115"/>
                </a:cxn>
                <a:cxn ang="0">
                  <a:pos x="17" y="107"/>
                </a:cxn>
                <a:cxn ang="0">
                  <a:pos x="10" y="98"/>
                </a:cxn>
                <a:cxn ang="0">
                  <a:pos x="4" y="87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9"/>
                </a:cxn>
                <a:cxn ang="0">
                  <a:pos x="4" y="38"/>
                </a:cxn>
                <a:cxn ang="0">
                  <a:pos x="10" y="27"/>
                </a:cxn>
                <a:cxn ang="0">
                  <a:pos x="17" y="18"/>
                </a:cxn>
                <a:cxn ang="0">
                  <a:pos x="25" y="10"/>
                </a:cxn>
                <a:cxn ang="0">
                  <a:pos x="35" y="4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5"/>
              <a:ext cx="51" cy="5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"/>
                </a:cxn>
                <a:cxn ang="0">
                  <a:pos x="72" y="5"/>
                </a:cxn>
                <a:cxn ang="0">
                  <a:pos x="80" y="9"/>
                </a:cxn>
                <a:cxn ang="0">
                  <a:pos x="88" y="16"/>
                </a:cxn>
                <a:cxn ang="0">
                  <a:pos x="93" y="25"/>
                </a:cxn>
                <a:cxn ang="0">
                  <a:pos x="99" y="35"/>
                </a:cxn>
                <a:cxn ang="0">
                  <a:pos x="101" y="45"/>
                </a:cxn>
                <a:cxn ang="0">
                  <a:pos x="103" y="57"/>
                </a:cxn>
                <a:cxn ang="0">
                  <a:pos x="101" y="68"/>
                </a:cxn>
                <a:cxn ang="0">
                  <a:pos x="99" y="77"/>
                </a:cxn>
                <a:cxn ang="0">
                  <a:pos x="93" y="88"/>
                </a:cxn>
                <a:cxn ang="0">
                  <a:pos x="88" y="96"/>
                </a:cxn>
                <a:cxn ang="0">
                  <a:pos x="80" y="103"/>
                </a:cxn>
                <a:cxn ang="0">
                  <a:pos x="72" y="107"/>
                </a:cxn>
                <a:cxn ang="0">
                  <a:pos x="62" y="111"/>
                </a:cxn>
                <a:cxn ang="0">
                  <a:pos x="52" y="112"/>
                </a:cxn>
                <a:cxn ang="0">
                  <a:pos x="42" y="111"/>
                </a:cxn>
                <a:cxn ang="0">
                  <a:pos x="31" y="107"/>
                </a:cxn>
                <a:cxn ang="0">
                  <a:pos x="23" y="103"/>
                </a:cxn>
                <a:cxn ang="0">
                  <a:pos x="15" y="96"/>
                </a:cxn>
                <a:cxn ang="0">
                  <a:pos x="9" y="88"/>
                </a:cxn>
                <a:cxn ang="0">
                  <a:pos x="5" y="77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5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2" y="1"/>
                </a:cxn>
                <a:cxn ang="0">
                  <a:pos x="52" y="0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4" y="2"/>
                </a:cxn>
                <a:cxn ang="0">
                  <a:pos x="62" y="4"/>
                </a:cxn>
                <a:cxn ang="0">
                  <a:pos x="70" y="8"/>
                </a:cxn>
                <a:cxn ang="0">
                  <a:pos x="76" y="14"/>
                </a:cxn>
                <a:cxn ang="0">
                  <a:pos x="81" y="22"/>
                </a:cxn>
                <a:cxn ang="0">
                  <a:pos x="86" y="30"/>
                </a:cxn>
                <a:cxn ang="0">
                  <a:pos x="88" y="40"/>
                </a:cxn>
                <a:cxn ang="0">
                  <a:pos x="89" y="50"/>
                </a:cxn>
                <a:cxn ang="0">
                  <a:pos x="88" y="59"/>
                </a:cxn>
                <a:cxn ang="0">
                  <a:pos x="86" y="68"/>
                </a:cxn>
                <a:cxn ang="0">
                  <a:pos x="81" y="78"/>
                </a:cxn>
                <a:cxn ang="0">
                  <a:pos x="76" y="84"/>
                </a:cxn>
                <a:cxn ang="0">
                  <a:pos x="70" y="90"/>
                </a:cxn>
                <a:cxn ang="0">
                  <a:pos x="62" y="96"/>
                </a:cxn>
                <a:cxn ang="0">
                  <a:pos x="54" y="98"/>
                </a:cxn>
                <a:cxn ang="0">
                  <a:pos x="44" y="99"/>
                </a:cxn>
                <a:cxn ang="0">
                  <a:pos x="35" y="98"/>
                </a:cxn>
                <a:cxn ang="0">
                  <a:pos x="27" y="96"/>
                </a:cxn>
                <a:cxn ang="0">
                  <a:pos x="19" y="90"/>
                </a:cxn>
                <a:cxn ang="0">
                  <a:pos x="12" y="84"/>
                </a:cxn>
                <a:cxn ang="0">
                  <a:pos x="8" y="78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0"/>
                </a:cxn>
                <a:cxn ang="0">
                  <a:pos x="3" y="30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9" y="8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4" y="3199"/>
              <a:ext cx="40" cy="4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7"/>
                </a:cxn>
                <a:cxn ang="0">
                  <a:pos x="67" y="12"/>
                </a:cxn>
                <a:cxn ang="0">
                  <a:pos x="71" y="18"/>
                </a:cxn>
                <a:cxn ang="0">
                  <a:pos x="75" y="25"/>
                </a:cxn>
                <a:cxn ang="0">
                  <a:pos x="77" y="33"/>
                </a:cxn>
                <a:cxn ang="0">
                  <a:pos x="78" y="42"/>
                </a:cxn>
                <a:cxn ang="0">
                  <a:pos x="77" y="50"/>
                </a:cxn>
                <a:cxn ang="0">
                  <a:pos x="75" y="58"/>
                </a:cxn>
                <a:cxn ang="0">
                  <a:pos x="71" y="65"/>
                </a:cxn>
                <a:cxn ang="0">
                  <a:pos x="67" y="72"/>
                </a:cxn>
                <a:cxn ang="0">
                  <a:pos x="61" y="78"/>
                </a:cxn>
                <a:cxn ang="0">
                  <a:pos x="54" y="81"/>
                </a:cxn>
                <a:cxn ang="0">
                  <a:pos x="47" y="84"/>
                </a:cxn>
                <a:cxn ang="0">
                  <a:pos x="39" y="85"/>
                </a:cxn>
                <a:cxn ang="0">
                  <a:pos x="31" y="84"/>
                </a:cxn>
                <a:cxn ang="0">
                  <a:pos x="24" y="81"/>
                </a:cxn>
                <a:cxn ang="0">
                  <a:pos x="17" y="78"/>
                </a:cxn>
                <a:cxn ang="0">
                  <a:pos x="11" y="72"/>
                </a:cxn>
                <a:cxn ang="0">
                  <a:pos x="7" y="65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5" y="69"/>
                </a:cxn>
                <a:cxn ang="0">
                  <a:pos x="33" y="71"/>
                </a:cxn>
                <a:cxn ang="0">
                  <a:pos x="20" y="69"/>
                </a:cxn>
                <a:cxn ang="0">
                  <a:pos x="10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3" y="0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2"/>
              <a:ext cx="40" cy="4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62" y="7"/>
                </a:cxn>
                <a:cxn ang="0">
                  <a:pos x="68" y="12"/>
                </a:cxn>
                <a:cxn ang="0">
                  <a:pos x="72" y="19"/>
                </a:cxn>
                <a:cxn ang="0">
                  <a:pos x="76" y="26"/>
                </a:cxn>
                <a:cxn ang="0">
                  <a:pos x="78" y="34"/>
                </a:cxn>
                <a:cxn ang="0">
                  <a:pos x="79" y="43"/>
                </a:cxn>
                <a:cxn ang="0">
                  <a:pos x="78" y="51"/>
                </a:cxn>
                <a:cxn ang="0">
                  <a:pos x="76" y="60"/>
                </a:cxn>
                <a:cxn ang="0">
                  <a:pos x="72" y="66"/>
                </a:cxn>
                <a:cxn ang="0">
                  <a:pos x="68" y="73"/>
                </a:cxn>
                <a:cxn ang="0">
                  <a:pos x="62" y="79"/>
                </a:cxn>
                <a:cxn ang="0">
                  <a:pos x="55" y="83"/>
                </a:cxn>
                <a:cxn ang="0">
                  <a:pos x="48" y="85"/>
                </a:cxn>
                <a:cxn ang="0">
                  <a:pos x="40" y="86"/>
                </a:cxn>
                <a:cxn ang="0">
                  <a:pos x="32" y="85"/>
                </a:cxn>
                <a:cxn ang="0">
                  <a:pos x="25" y="83"/>
                </a:cxn>
                <a:cxn ang="0">
                  <a:pos x="18" y="79"/>
                </a:cxn>
                <a:cxn ang="0">
                  <a:pos x="11" y="73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2"/>
              <a:ext cx="37" cy="4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3" y="79"/>
                </a:cxn>
                <a:cxn ang="0">
                  <a:pos x="46" y="81"/>
                </a:cxn>
                <a:cxn ang="0">
                  <a:pos x="38" y="83"/>
                </a:cxn>
                <a:cxn ang="0">
                  <a:pos x="30" y="81"/>
                </a:cxn>
                <a:cxn ang="0">
                  <a:pos x="23" y="79"/>
                </a:cxn>
                <a:cxn ang="0">
                  <a:pos x="17" y="76"/>
                </a:cxn>
                <a:cxn ang="0">
                  <a:pos x="11" y="70"/>
                </a:cxn>
                <a:cxn ang="0">
                  <a:pos x="7" y="64"/>
                </a:cxn>
                <a:cxn ang="0">
                  <a:pos x="3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8" y="3324"/>
              <a:ext cx="36" cy="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"/>
                </a:cxn>
                <a:cxn ang="0">
                  <a:pos x="48" y="3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8" y="23"/>
                </a:cxn>
                <a:cxn ang="0">
                  <a:pos x="69" y="30"/>
                </a:cxn>
                <a:cxn ang="0">
                  <a:pos x="70" y="38"/>
                </a:cxn>
                <a:cxn ang="0">
                  <a:pos x="69" y="46"/>
                </a:cxn>
                <a:cxn ang="0">
                  <a:pos x="68" y="53"/>
                </a:cxn>
                <a:cxn ang="0">
                  <a:pos x="65" y="60"/>
                </a:cxn>
                <a:cxn ang="0">
                  <a:pos x="60" y="65"/>
                </a:cxn>
                <a:cxn ang="0">
                  <a:pos x="55" y="70"/>
                </a:cxn>
                <a:cxn ang="0">
                  <a:pos x="48" y="74"/>
                </a:cxn>
                <a:cxn ang="0">
                  <a:pos x="43" y="76"/>
                </a:cxn>
                <a:cxn ang="0">
                  <a:pos x="36" y="77"/>
                </a:cxn>
                <a:cxn ang="0">
                  <a:pos x="29" y="76"/>
                </a:cxn>
                <a:cxn ang="0">
                  <a:pos x="22" y="74"/>
                </a:cxn>
                <a:cxn ang="0">
                  <a:pos x="16" y="70"/>
                </a:cxn>
                <a:cxn ang="0">
                  <a:pos x="10" y="65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6" y="0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8" y="3324"/>
              <a:ext cx="34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49"/>
                </a:cxn>
                <a:cxn ang="0">
                  <a:pos x="57" y="61"/>
                </a:cxn>
                <a:cxn ang="0">
                  <a:pos x="46" y="69"/>
                </a:cxn>
                <a:cxn ang="0">
                  <a:pos x="34" y="71"/>
                </a:cxn>
                <a:cxn ang="0">
                  <a:pos x="21" y="69"/>
                </a:cxn>
                <a:cxn ang="0">
                  <a:pos x="11" y="61"/>
                </a:cxn>
                <a:cxn ang="0">
                  <a:pos x="3" y="49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1" y="10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6"/>
              <a:ext cx="30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2"/>
                </a:cxn>
                <a:cxn ang="0">
                  <a:pos x="52" y="9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59" y="45"/>
                </a:cxn>
                <a:cxn ang="0">
                  <a:pos x="52" y="55"/>
                </a:cxn>
                <a:cxn ang="0">
                  <a:pos x="43" y="63"/>
                </a:cxn>
                <a:cxn ang="0">
                  <a:pos x="30" y="66"/>
                </a:cxn>
                <a:cxn ang="0">
                  <a:pos x="19" y="63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9" y="3"/>
                </a:cxn>
                <a:cxn ang="0">
                  <a:pos x="47" y="8"/>
                </a:cxn>
                <a:cxn ang="0">
                  <a:pos x="52" y="19"/>
                </a:cxn>
                <a:cxn ang="0">
                  <a:pos x="55" y="30"/>
                </a:cxn>
                <a:cxn ang="0">
                  <a:pos x="52" y="42"/>
                </a:cxn>
                <a:cxn ang="0">
                  <a:pos x="47" y="51"/>
                </a:cxn>
                <a:cxn ang="0">
                  <a:pos x="39" y="58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3"/>
                </a:cxn>
                <a:cxn ang="0">
                  <a:pos x="27" y="0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3"/>
                </a:cxn>
                <a:cxn ang="0">
                  <a:pos x="43" y="8"/>
                </a:cxn>
                <a:cxn ang="0">
                  <a:pos x="48" y="18"/>
                </a:cxn>
                <a:cxn ang="0">
                  <a:pos x="50" y="28"/>
                </a:cxn>
                <a:cxn ang="0">
                  <a:pos x="48" y="38"/>
                </a:cxn>
                <a:cxn ang="0">
                  <a:pos x="43" y="47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6" y="53"/>
                </a:cxn>
                <a:cxn ang="0">
                  <a:pos x="8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2" cy="2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3"/>
                </a:cxn>
                <a:cxn ang="0">
                  <a:pos x="39" y="7"/>
                </a:cxn>
                <a:cxn ang="0">
                  <a:pos x="44" y="15"/>
                </a:cxn>
                <a:cxn ang="0">
                  <a:pos x="46" y="26"/>
                </a:cxn>
                <a:cxn ang="0">
                  <a:pos x="44" y="35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4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3" y="0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1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39" y="31"/>
                </a:cxn>
                <a:cxn ang="0">
                  <a:pos x="35" y="38"/>
                </a:cxn>
                <a:cxn ang="0">
                  <a:pos x="28" y="42"/>
                </a:cxn>
                <a:cxn ang="0">
                  <a:pos x="20" y="43"/>
                </a:cxn>
                <a:cxn ang="0">
                  <a:pos x="12" y="42"/>
                </a:cxn>
                <a:cxn ang="0">
                  <a:pos x="6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8" y="39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10"/>
                </a:cxn>
                <a:cxn ang="0">
                  <a:pos x="30" y="17"/>
                </a:cxn>
                <a:cxn ang="0">
                  <a:pos x="29" y="24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5" y="34"/>
                </a:cxn>
                <a:cxn ang="0">
                  <a:pos x="10" y="33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7"/>
              <a:ext cx="13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7" y="28"/>
                </a:cxn>
                <a:cxn ang="0">
                  <a:pos x="12" y="29"/>
                </a:cxn>
                <a:cxn ang="0">
                  <a:pos x="8" y="28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1" y="3705"/>
              <a:ext cx="55" cy="6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5" y="1"/>
                </a:cxn>
                <a:cxn ang="0">
                  <a:pos x="76" y="5"/>
                </a:cxn>
                <a:cxn ang="0">
                  <a:pos x="85" y="10"/>
                </a:cxn>
                <a:cxn ang="0">
                  <a:pos x="93" y="17"/>
                </a:cxn>
                <a:cxn ang="0">
                  <a:pos x="100" y="27"/>
                </a:cxn>
                <a:cxn ang="0">
                  <a:pos x="104" y="37"/>
                </a:cxn>
                <a:cxn ang="0">
                  <a:pos x="108" y="47"/>
                </a:cxn>
                <a:cxn ang="0">
                  <a:pos x="109" y="60"/>
                </a:cxn>
                <a:cxn ang="0">
                  <a:pos x="108" y="73"/>
                </a:cxn>
                <a:cxn ang="0">
                  <a:pos x="104" y="83"/>
                </a:cxn>
                <a:cxn ang="0">
                  <a:pos x="100" y="93"/>
                </a:cxn>
                <a:cxn ang="0">
                  <a:pos x="93" y="103"/>
                </a:cxn>
                <a:cxn ang="0">
                  <a:pos x="85" y="110"/>
                </a:cxn>
                <a:cxn ang="0">
                  <a:pos x="76" y="115"/>
                </a:cxn>
                <a:cxn ang="0">
                  <a:pos x="65" y="119"/>
                </a:cxn>
                <a:cxn ang="0">
                  <a:pos x="55" y="120"/>
                </a:cxn>
                <a:cxn ang="0">
                  <a:pos x="43" y="119"/>
                </a:cxn>
                <a:cxn ang="0">
                  <a:pos x="34" y="115"/>
                </a:cxn>
                <a:cxn ang="0">
                  <a:pos x="24" y="110"/>
                </a:cxn>
                <a:cxn ang="0">
                  <a:pos x="16" y="103"/>
                </a:cxn>
                <a:cxn ang="0">
                  <a:pos x="9" y="93"/>
                </a:cxn>
                <a:cxn ang="0">
                  <a:pos x="4" y="83"/>
                </a:cxn>
                <a:cxn ang="0">
                  <a:pos x="1" y="73"/>
                </a:cxn>
                <a:cxn ang="0">
                  <a:pos x="0" y="60"/>
                </a:cxn>
                <a:cxn ang="0">
                  <a:pos x="1" y="47"/>
                </a:cxn>
                <a:cxn ang="0">
                  <a:pos x="4" y="37"/>
                </a:cxn>
                <a:cxn ang="0">
                  <a:pos x="9" y="27"/>
                </a:cxn>
                <a:cxn ang="0">
                  <a:pos x="16" y="17"/>
                </a:cxn>
                <a:cxn ang="0">
                  <a:pos x="24" y="10"/>
                </a:cxn>
                <a:cxn ang="0">
                  <a:pos x="34" y="5"/>
                </a:cxn>
                <a:cxn ang="0">
                  <a:pos x="43" y="1"/>
                </a:cxn>
                <a:cxn ang="0">
                  <a:pos x="55" y="0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1" y="5"/>
                </a:cxn>
                <a:cxn ang="0">
                  <a:pos x="79" y="9"/>
                </a:cxn>
                <a:cxn ang="0">
                  <a:pos x="87" y="16"/>
                </a:cxn>
                <a:cxn ang="0">
                  <a:pos x="93" y="26"/>
                </a:cxn>
                <a:cxn ang="0">
                  <a:pos x="98" y="35"/>
                </a:cxn>
                <a:cxn ang="0">
                  <a:pos x="101" y="45"/>
                </a:cxn>
                <a:cxn ang="0">
                  <a:pos x="102" y="57"/>
                </a:cxn>
                <a:cxn ang="0">
                  <a:pos x="101" y="68"/>
                </a:cxn>
                <a:cxn ang="0">
                  <a:pos x="98" y="79"/>
                </a:cxn>
                <a:cxn ang="0">
                  <a:pos x="93" y="88"/>
                </a:cxn>
                <a:cxn ang="0">
                  <a:pos x="87" y="97"/>
                </a:cxn>
                <a:cxn ang="0">
                  <a:pos x="79" y="104"/>
                </a:cxn>
                <a:cxn ang="0">
                  <a:pos x="71" y="109"/>
                </a:cxn>
                <a:cxn ang="0">
                  <a:pos x="61" y="112"/>
                </a:cxn>
                <a:cxn ang="0">
                  <a:pos x="51" y="113"/>
                </a:cxn>
                <a:cxn ang="0">
                  <a:pos x="40" y="112"/>
                </a:cxn>
                <a:cxn ang="0">
                  <a:pos x="31" y="109"/>
                </a:cxn>
                <a:cxn ang="0">
                  <a:pos x="23" y="104"/>
                </a:cxn>
                <a:cxn ang="0">
                  <a:pos x="15" y="97"/>
                </a:cxn>
                <a:cxn ang="0">
                  <a:pos x="9" y="88"/>
                </a:cxn>
                <a:cxn ang="0">
                  <a:pos x="5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6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7" y="5"/>
                </a:cxn>
                <a:cxn ang="0">
                  <a:pos x="75" y="10"/>
                </a:cxn>
                <a:cxn ang="0">
                  <a:pos x="83" y="15"/>
                </a:cxn>
                <a:cxn ang="0">
                  <a:pos x="89" y="23"/>
                </a:cxn>
                <a:cxn ang="0">
                  <a:pos x="93" y="33"/>
                </a:cxn>
                <a:cxn ang="0">
                  <a:pos x="96" y="43"/>
                </a:cxn>
                <a:cxn ang="0">
                  <a:pos x="97" y="53"/>
                </a:cxn>
                <a:cxn ang="0">
                  <a:pos x="96" y="64"/>
                </a:cxn>
                <a:cxn ang="0">
                  <a:pos x="93" y="74"/>
                </a:cxn>
                <a:cxn ang="0">
                  <a:pos x="89" y="82"/>
                </a:cxn>
                <a:cxn ang="0">
                  <a:pos x="83" y="90"/>
                </a:cxn>
                <a:cxn ang="0">
                  <a:pos x="75" y="96"/>
                </a:cxn>
                <a:cxn ang="0">
                  <a:pos x="67" y="101"/>
                </a:cxn>
                <a:cxn ang="0">
                  <a:pos x="58" y="104"/>
                </a:cxn>
                <a:cxn ang="0">
                  <a:pos x="48" y="105"/>
                </a:cxn>
                <a:cxn ang="0">
                  <a:pos x="39" y="104"/>
                </a:cxn>
                <a:cxn ang="0">
                  <a:pos x="30" y="101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4"/>
                </a:cxn>
                <a:cxn ang="0">
                  <a:pos x="1" y="64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4" y="33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10"/>
                </a:cxn>
                <a:cxn ang="0">
                  <a:pos x="30" y="5"/>
                </a:cxn>
                <a:cxn ang="0">
                  <a:pos x="39" y="2"/>
                </a:cxn>
                <a:cxn ang="0">
                  <a:pos x="48" y="0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4" y="3706"/>
              <a:ext cx="45" cy="4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6" y="13"/>
                </a:cxn>
                <a:cxn ang="0">
                  <a:pos x="81" y="21"/>
                </a:cxn>
                <a:cxn ang="0">
                  <a:pos x="86" y="30"/>
                </a:cxn>
                <a:cxn ang="0">
                  <a:pos x="88" y="39"/>
                </a:cxn>
                <a:cxn ang="0">
                  <a:pos x="89" y="48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1" y="76"/>
                </a:cxn>
                <a:cxn ang="0">
                  <a:pos x="76" y="83"/>
                </a:cxn>
                <a:cxn ang="0">
                  <a:pos x="70" y="89"/>
                </a:cxn>
                <a:cxn ang="0">
                  <a:pos x="61" y="94"/>
                </a:cxn>
                <a:cxn ang="0">
                  <a:pos x="53" y="96"/>
                </a:cxn>
                <a:cxn ang="0">
                  <a:pos x="44" y="98"/>
                </a:cxn>
                <a:cxn ang="0">
                  <a:pos x="35" y="96"/>
                </a:cxn>
                <a:cxn ang="0">
                  <a:pos x="27" y="94"/>
                </a:cxn>
                <a:cxn ang="0">
                  <a:pos x="20" y="89"/>
                </a:cxn>
                <a:cxn ang="0">
                  <a:pos x="13" y="83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7" y="21"/>
                </a:cxn>
                <a:cxn ang="0">
                  <a:pos x="13" y="13"/>
                </a:cxn>
                <a:cxn ang="0">
                  <a:pos x="20" y="8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4" y="0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4" y="3706"/>
              <a:ext cx="43" cy="4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1" y="14"/>
                </a:cxn>
                <a:cxn ang="0">
                  <a:pos x="76" y="19"/>
                </a:cxn>
                <a:cxn ang="0">
                  <a:pos x="79" y="27"/>
                </a:cxn>
                <a:cxn ang="0">
                  <a:pos x="81" y="35"/>
                </a:cxn>
                <a:cxn ang="0">
                  <a:pos x="82" y="45"/>
                </a:cxn>
                <a:cxn ang="0">
                  <a:pos x="81" y="54"/>
                </a:cxn>
                <a:cxn ang="0">
                  <a:pos x="79" y="63"/>
                </a:cxn>
                <a:cxn ang="0">
                  <a:pos x="76" y="70"/>
                </a:cxn>
                <a:cxn ang="0">
                  <a:pos x="71" y="77"/>
                </a:cxn>
                <a:cxn ang="0">
                  <a:pos x="64" y="83"/>
                </a:cxn>
                <a:cxn ang="0">
                  <a:pos x="57" y="87"/>
                </a:cxn>
                <a:cxn ang="0">
                  <a:pos x="49" y="90"/>
                </a:cxn>
                <a:cxn ang="0">
                  <a:pos x="41" y="91"/>
                </a:cxn>
                <a:cxn ang="0">
                  <a:pos x="33" y="90"/>
                </a:cxn>
                <a:cxn ang="0">
                  <a:pos x="25" y="87"/>
                </a:cxn>
                <a:cxn ang="0">
                  <a:pos x="18" y="83"/>
                </a:cxn>
                <a:cxn ang="0">
                  <a:pos x="12" y="77"/>
                </a:cxn>
                <a:cxn ang="0">
                  <a:pos x="6" y="70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6"/>
              <a:ext cx="39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2" y="79"/>
                </a:cxn>
                <a:cxn ang="0">
                  <a:pos x="45" y="82"/>
                </a:cxn>
                <a:cxn ang="0">
                  <a:pos x="37" y="83"/>
                </a:cxn>
                <a:cxn ang="0">
                  <a:pos x="29" y="82"/>
                </a:cxn>
                <a:cxn ang="0">
                  <a:pos x="22" y="79"/>
                </a:cxn>
                <a:cxn ang="0">
                  <a:pos x="16" y="76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2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4" cy="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48" y="3"/>
                </a:cxn>
                <a:cxn ang="0">
                  <a:pos x="54" y="7"/>
                </a:cxn>
                <a:cxn ang="0">
                  <a:pos x="59" y="12"/>
                </a:cxn>
                <a:cxn ang="0">
                  <a:pos x="63" y="17"/>
                </a:cxn>
                <a:cxn ang="0">
                  <a:pos x="67" y="23"/>
                </a:cxn>
                <a:cxn ang="0">
                  <a:pos x="68" y="30"/>
                </a:cxn>
                <a:cxn ang="0">
                  <a:pos x="69" y="38"/>
                </a:cxn>
                <a:cxn ang="0">
                  <a:pos x="68" y="46"/>
                </a:cxn>
                <a:cxn ang="0">
                  <a:pos x="67" y="53"/>
                </a:cxn>
                <a:cxn ang="0">
                  <a:pos x="63" y="59"/>
                </a:cxn>
                <a:cxn ang="0">
                  <a:pos x="59" y="65"/>
                </a:cxn>
                <a:cxn ang="0">
                  <a:pos x="54" y="69"/>
                </a:cxn>
                <a:cxn ang="0">
                  <a:pos x="48" y="73"/>
                </a:cxn>
                <a:cxn ang="0">
                  <a:pos x="41" y="75"/>
                </a:cxn>
                <a:cxn ang="0">
                  <a:pos x="35" y="76"/>
                </a:cxn>
                <a:cxn ang="0">
                  <a:pos x="28" y="75"/>
                </a:cxn>
                <a:cxn ang="0">
                  <a:pos x="21" y="73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5" y="0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7" y="3708"/>
              <a:ext cx="31" cy="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11"/>
                </a:cxn>
                <a:cxn ang="0">
                  <a:pos x="61" y="22"/>
                </a:cxn>
                <a:cxn ang="0">
                  <a:pos x="64" y="35"/>
                </a:cxn>
                <a:cxn ang="0">
                  <a:pos x="61" y="47"/>
                </a:cxn>
                <a:cxn ang="0">
                  <a:pos x="54" y="59"/>
                </a:cxn>
                <a:cxn ang="0">
                  <a:pos x="44" y="67"/>
                </a:cxn>
                <a:cxn ang="0">
                  <a:pos x="32" y="69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10"/>
              <a:ext cx="27" cy="2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3"/>
                </a:cxn>
                <a:cxn ang="0">
                  <a:pos x="48" y="10"/>
                </a:cxn>
                <a:cxn ang="0">
                  <a:pos x="53" y="19"/>
                </a:cxn>
                <a:cxn ang="0">
                  <a:pos x="56" y="31"/>
                </a:cxn>
                <a:cxn ang="0">
                  <a:pos x="53" y="43"/>
                </a:cxn>
                <a:cxn ang="0">
                  <a:pos x="48" y="52"/>
                </a:cxn>
                <a:cxn ang="0">
                  <a:pos x="38" y="59"/>
                </a:cxn>
                <a:cxn ang="0">
                  <a:pos x="28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9" y="10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10"/>
              <a:ext cx="25" cy="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3"/>
                </a:cxn>
                <a:cxn ang="0">
                  <a:pos x="42" y="9"/>
                </a:cxn>
                <a:cxn ang="0">
                  <a:pos x="47" y="18"/>
                </a:cxn>
                <a:cxn ang="0">
                  <a:pos x="49" y="28"/>
                </a:cxn>
                <a:cxn ang="0">
                  <a:pos x="47" y="39"/>
                </a:cxn>
                <a:cxn ang="0">
                  <a:pos x="42" y="47"/>
                </a:cxn>
                <a:cxn ang="0">
                  <a:pos x="34" y="52"/>
                </a:cxn>
                <a:cxn ang="0">
                  <a:pos x="25" y="55"/>
                </a:cxn>
                <a:cxn ang="0">
                  <a:pos x="16" y="52"/>
                </a:cxn>
                <a:cxn ang="0">
                  <a:pos x="8" y="47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0" y="33"/>
                </a:cxn>
                <a:cxn ang="0">
                  <a:pos x="36" y="40"/>
                </a:cxn>
                <a:cxn ang="0">
                  <a:pos x="29" y="45"/>
                </a:cxn>
                <a:cxn ang="0">
                  <a:pos x="21" y="47"/>
                </a:cxn>
                <a:cxn ang="0">
                  <a:pos x="13" y="45"/>
                </a:cxn>
                <a:cxn ang="0">
                  <a:pos x="6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0" y="3710"/>
              <a:ext cx="19" cy="2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7"/>
                </a:cxn>
                <a:cxn ang="0">
                  <a:pos x="31" y="33"/>
                </a:cxn>
                <a:cxn ang="0">
                  <a:pos x="25" y="38"/>
                </a:cxn>
                <a:cxn ang="0">
                  <a:pos x="19" y="39"/>
                </a:cxn>
                <a:cxn ang="0">
                  <a:pos x="12" y="38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7"/>
              <a:ext cx="42" cy="22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5" y="21"/>
                </a:cxn>
                <a:cxn ang="0">
                  <a:pos x="81" y="29"/>
                </a:cxn>
                <a:cxn ang="0">
                  <a:pos x="72" y="37"/>
                </a:cxn>
                <a:cxn ang="0">
                  <a:pos x="57" y="42"/>
                </a:cxn>
                <a:cxn ang="0">
                  <a:pos x="49" y="43"/>
                </a:cxn>
                <a:cxn ang="0">
                  <a:pos x="41" y="44"/>
                </a:cxn>
                <a:cxn ang="0">
                  <a:pos x="33" y="44"/>
                </a:cxn>
                <a:cxn ang="0">
                  <a:pos x="25" y="43"/>
                </a:cxn>
                <a:cxn ang="0">
                  <a:pos x="18" y="42"/>
                </a:cxn>
                <a:cxn ang="0">
                  <a:pos x="11" y="38"/>
                </a:cxn>
                <a:cxn ang="0">
                  <a:pos x="6" y="35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34" y="1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3" y="6"/>
                </a:cxn>
                <a:cxn ang="0">
                  <a:pos x="78" y="9"/>
                </a:cxn>
                <a:cxn ang="0">
                  <a:pos x="83" y="13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7"/>
              <a:ext cx="39" cy="21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81" y="20"/>
                </a:cxn>
                <a:cxn ang="0">
                  <a:pos x="77" y="28"/>
                </a:cxn>
                <a:cxn ang="0">
                  <a:pos x="69" y="35"/>
                </a:cxn>
                <a:cxn ang="0">
                  <a:pos x="55" y="39"/>
                </a:cxn>
                <a:cxn ang="0">
                  <a:pos x="47" y="40"/>
                </a:cxn>
                <a:cxn ang="0">
                  <a:pos x="39" y="42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7" y="39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2" y="30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3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62" y="2"/>
                </a:cxn>
                <a:cxn ang="0">
                  <a:pos x="69" y="5"/>
                </a:cxn>
                <a:cxn ang="0">
                  <a:pos x="74" y="8"/>
                </a:cxn>
                <a:cxn ang="0">
                  <a:pos x="77" y="12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1" y="3567"/>
              <a:ext cx="39" cy="19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7" y="19"/>
                </a:cxn>
                <a:cxn ang="0">
                  <a:pos x="73" y="27"/>
                </a:cxn>
                <a:cxn ang="0">
                  <a:pos x="65" y="34"/>
                </a:cxn>
                <a:cxn ang="0">
                  <a:pos x="52" y="38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30" y="39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3" y="28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5" y="6"/>
                </a:cxn>
                <a:cxn ang="0">
                  <a:pos x="70" y="8"/>
                </a:cxn>
                <a:cxn ang="0">
                  <a:pos x="73" y="12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7"/>
              <a:ext cx="33" cy="19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70" y="19"/>
                </a:cxn>
                <a:cxn ang="0">
                  <a:pos x="68" y="25"/>
                </a:cxn>
                <a:cxn ang="0">
                  <a:pos x="60" y="31"/>
                </a:cxn>
                <a:cxn ang="0">
                  <a:pos x="48" y="36"/>
                </a:cxn>
                <a:cxn ang="0">
                  <a:pos x="41" y="37"/>
                </a:cxn>
                <a:cxn ang="0">
                  <a:pos x="34" y="37"/>
                </a:cxn>
                <a:cxn ang="0">
                  <a:pos x="28" y="37"/>
                </a:cxn>
                <a:cxn ang="0">
                  <a:pos x="22" y="36"/>
                </a:cxn>
                <a:cxn ang="0">
                  <a:pos x="16" y="35"/>
                </a:cxn>
                <a:cxn ang="0">
                  <a:pos x="10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7" y="0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4" y="8"/>
                </a:cxn>
                <a:cxn ang="0">
                  <a:pos x="68" y="12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7"/>
              <a:ext cx="33" cy="1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4" y="16"/>
                </a:cxn>
                <a:cxn ang="0">
                  <a:pos x="62" y="22"/>
                </a:cxn>
                <a:cxn ang="0">
                  <a:pos x="55" y="28"/>
                </a:cxn>
                <a:cxn ang="0">
                  <a:pos x="43" y="33"/>
                </a:cxn>
                <a:cxn ang="0">
                  <a:pos x="38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3"/>
                </a:cxn>
                <a:cxn ang="0">
                  <a:pos x="55" y="5"/>
                </a:cxn>
                <a:cxn ang="0">
                  <a:pos x="58" y="7"/>
                </a:cxn>
                <a:cxn ang="0">
                  <a:pos x="62" y="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7" y="3567"/>
              <a:ext cx="30" cy="17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60" y="15"/>
                </a:cxn>
                <a:cxn ang="0">
                  <a:pos x="58" y="21"/>
                </a:cxn>
                <a:cxn ang="0">
                  <a:pos x="51" y="27"/>
                </a:cxn>
                <a:cxn ang="0">
                  <a:pos x="40" y="30"/>
                </a:cxn>
                <a:cxn ang="0">
                  <a:pos x="35" y="31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18" y="30"/>
                </a:cxn>
                <a:cxn ang="0">
                  <a:pos x="13" y="29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18" y="3"/>
                </a:cxn>
                <a:cxn ang="0">
                  <a:pos x="24" y="1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8" y="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4"/>
                </a:cxn>
                <a:cxn ang="0">
                  <a:pos x="53" y="19"/>
                </a:cxn>
                <a:cxn ang="0">
                  <a:pos x="47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2" y="28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9" y="25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8" y="12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3" y="25"/>
                </a:cxn>
                <a:cxn ang="0">
                  <a:pos x="24" y="26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2" y="4"/>
                </a:cxn>
                <a:cxn ang="0">
                  <a:pos x="47" y="7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3" y="3569"/>
              <a:ext cx="21" cy="10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3" y="12"/>
                </a:cxn>
                <a:cxn ang="0">
                  <a:pos x="41" y="17"/>
                </a:cxn>
                <a:cxn ang="0">
                  <a:pos x="36" y="20"/>
                </a:cxn>
                <a:cxn ang="0">
                  <a:pos x="29" y="22"/>
                </a:cxn>
                <a:cxn ang="0">
                  <a:pos x="20" y="23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7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19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9" y="11"/>
                </a:cxn>
                <a:cxn ang="0">
                  <a:pos x="37" y="14"/>
                </a:cxn>
                <a:cxn ang="0">
                  <a:pos x="33" y="18"/>
                </a:cxn>
                <a:cxn ang="0">
                  <a:pos x="26" y="20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7" y="6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6" y="3569"/>
              <a:ext cx="18" cy="9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4" y="8"/>
                </a:cxn>
                <a:cxn ang="0">
                  <a:pos x="33" y="11"/>
                </a:cxn>
                <a:cxn ang="0">
                  <a:pos x="29" y="13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299" y="3569"/>
              <a:ext cx="12" cy="9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8" y="13"/>
                </a:cxn>
                <a:cxn ang="0">
                  <a:pos x="13" y="15"/>
                </a:cxn>
                <a:cxn ang="0">
                  <a:pos x="8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7" y="4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7" y="16"/>
                </a:cxn>
                <a:cxn ang="0">
                  <a:pos x="65" y="23"/>
                </a:cxn>
                <a:cxn ang="0">
                  <a:pos x="58" y="29"/>
                </a:cxn>
                <a:cxn ang="0">
                  <a:pos x="46" y="32"/>
                </a:cxn>
                <a:cxn ang="0">
                  <a:pos x="39" y="33"/>
                </a:cxn>
                <a:cxn ang="0">
                  <a:pos x="34" y="35"/>
                </a:cxn>
                <a:cxn ang="0">
                  <a:pos x="27" y="35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7" y="1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1" y="7"/>
                </a:cxn>
                <a:cxn ang="0">
                  <a:pos x="65" y="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5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2" y="15"/>
                </a:cxn>
                <a:cxn ang="0">
                  <a:pos x="60" y="22"/>
                </a:cxn>
                <a:cxn ang="0">
                  <a:pos x="53" y="28"/>
                </a:cxn>
                <a:cxn ang="0">
                  <a:pos x="42" y="31"/>
                </a:cxn>
                <a:cxn ang="0">
                  <a:pos x="37" y="32"/>
                </a:cxn>
                <a:cxn ang="0">
                  <a:pos x="30" y="32"/>
                </a:cxn>
                <a:cxn ang="0">
                  <a:pos x="24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7" y="7"/>
                </a:cxn>
                <a:cxn ang="0">
                  <a:pos x="60" y="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3" y="3535"/>
              <a:ext cx="27" cy="14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8" y="14"/>
                </a:cxn>
                <a:cxn ang="0">
                  <a:pos x="57" y="20"/>
                </a:cxn>
                <a:cxn ang="0">
                  <a:pos x="50" y="24"/>
                </a:cxn>
                <a:cxn ang="0">
                  <a:pos x="39" y="28"/>
                </a:cxn>
                <a:cxn ang="0">
                  <a:pos x="34" y="29"/>
                </a:cxn>
                <a:cxn ang="0">
                  <a:pos x="28" y="29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2" y="28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50" y="4"/>
                </a:cxn>
                <a:cxn ang="0">
                  <a:pos x="53" y="6"/>
                </a:cxn>
                <a:cxn ang="0">
                  <a:pos x="55" y="8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5"/>
              <a:ext cx="27" cy="12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5" y="14"/>
                </a:cxn>
                <a:cxn ang="0">
                  <a:pos x="52" y="19"/>
                </a:cxn>
                <a:cxn ang="0">
                  <a:pos x="46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7" y="27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8" y="5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5"/>
              <a:ext cx="25" cy="12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1" y="13"/>
                </a:cxn>
                <a:cxn ang="0">
                  <a:pos x="48" y="17"/>
                </a:cxn>
                <a:cxn ang="0">
                  <a:pos x="42" y="22"/>
                </a:cxn>
                <a:cxn ang="0">
                  <a:pos x="33" y="24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7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2" y="4"/>
                </a:cxn>
                <a:cxn ang="0">
                  <a:pos x="46" y="5"/>
                </a:cxn>
                <a:cxn ang="0">
                  <a:pos x="49" y="7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5"/>
              <a:ext cx="24" cy="12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7" y="12"/>
                </a:cxn>
                <a:cxn ang="0">
                  <a:pos x="45" y="16"/>
                </a:cxn>
                <a:cxn ang="0">
                  <a:pos x="39" y="20"/>
                </a:cxn>
                <a:cxn ang="0">
                  <a:pos x="31" y="23"/>
                </a:cxn>
                <a:cxn ang="0">
                  <a:pos x="22" y="24"/>
                </a:cxn>
                <a:cxn ang="0">
                  <a:pos x="14" y="23"/>
                </a:cxn>
                <a:cxn ang="0">
                  <a:pos x="7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40" y="4"/>
                </a:cxn>
                <a:cxn ang="0">
                  <a:pos x="46" y="7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5"/>
              <a:ext cx="21" cy="10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1" y="11"/>
                </a:cxn>
                <a:cxn ang="0">
                  <a:pos x="40" y="15"/>
                </a:cxn>
                <a:cxn ang="0">
                  <a:pos x="35" y="19"/>
                </a:cxn>
                <a:cxn ang="0">
                  <a:pos x="28" y="21"/>
                </a:cxn>
                <a:cxn ang="0">
                  <a:pos x="20" y="22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40" y="7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9" y="3535"/>
              <a:ext cx="18" cy="9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0" y="21"/>
                </a:cxn>
                <a:cxn ang="0">
                  <a:pos x="13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3" y="2"/>
                </a:cxn>
                <a:cxn ang="0">
                  <a:pos x="37" y="6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5"/>
              <a:ext cx="16" cy="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3" y="16"/>
                </a:cxn>
                <a:cxn ang="0">
                  <a:pos x="17" y="18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33" y="5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2" y="3535"/>
              <a:ext cx="15" cy="7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0" y="7"/>
                </a:cxn>
                <a:cxn ang="0">
                  <a:pos x="28" y="11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15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5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5"/>
              <a:ext cx="13" cy="7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17" y="13"/>
                </a:cxn>
                <a:cxn ang="0">
                  <a:pos x="13" y="14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5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5" y="3535"/>
              <a:ext cx="10" cy="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8" y="7"/>
                </a:cxn>
                <a:cxn ang="0">
                  <a:pos x="63" y="11"/>
                </a:cxn>
                <a:cxn ang="0">
                  <a:pos x="68" y="18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2" y="56"/>
                </a:cxn>
                <a:cxn ang="0">
                  <a:pos x="68" y="63"/>
                </a:cxn>
                <a:cxn ang="0">
                  <a:pos x="63" y="69"/>
                </a:cxn>
                <a:cxn ang="0">
                  <a:pos x="58" y="75"/>
                </a:cxn>
                <a:cxn ang="0">
                  <a:pos x="52" y="78"/>
                </a:cxn>
                <a:cxn ang="0">
                  <a:pos x="45" y="80"/>
                </a:cxn>
                <a:cxn ang="0">
                  <a:pos x="37" y="81"/>
                </a:cxn>
                <a:cxn ang="0">
                  <a:pos x="30" y="80"/>
                </a:cxn>
                <a:cxn ang="0">
                  <a:pos x="23" y="78"/>
                </a:cxn>
                <a:cxn ang="0">
                  <a:pos x="16" y="75"/>
                </a:cxn>
                <a:cxn ang="0">
                  <a:pos x="12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3" cy="1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21"/>
                </a:cxn>
                <a:cxn ang="0">
                  <a:pos x="24" y="27"/>
                </a:cxn>
                <a:cxn ang="0">
                  <a:pos x="20" y="31"/>
                </a:cxn>
                <a:cxn ang="0">
                  <a:pos x="14" y="32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19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1"/>
                </a:cxn>
                <a:cxn ang="0">
                  <a:pos x="35" y="5"/>
                </a:cxn>
                <a:cxn ang="0">
                  <a:pos x="39" y="12"/>
                </a:cxn>
                <a:cxn ang="0">
                  <a:pos x="41" y="21"/>
                </a:cxn>
                <a:cxn ang="0">
                  <a:pos x="39" y="30"/>
                </a:cxn>
                <a:cxn ang="0">
                  <a:pos x="35" y="36"/>
                </a:cxn>
                <a:cxn ang="0">
                  <a:pos x="28" y="41"/>
                </a:cxn>
                <a:cxn ang="0">
                  <a:pos x="20" y="43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299" y="3545"/>
              <a:ext cx="230" cy="58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273" y="92"/>
                </a:cxn>
                <a:cxn ang="0">
                  <a:pos x="384" y="29"/>
                </a:cxn>
                <a:cxn ang="0">
                  <a:pos x="128" y="16"/>
                </a:cxn>
                <a:cxn ang="0">
                  <a:pos x="157" y="0"/>
                </a:cxn>
                <a:cxn ang="0">
                  <a:pos x="462" y="13"/>
                </a:cxn>
                <a:cxn ang="0">
                  <a:pos x="326" y="116"/>
                </a:cxn>
                <a:cxn ang="0">
                  <a:pos x="0" y="108"/>
                </a:cxn>
                <a:cxn ang="0">
                  <a:pos x="42" y="83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3" y="23"/>
                </a:cxn>
                <a:cxn ang="0">
                  <a:pos x="258" y="91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70"/>
              <a:ext cx="131" cy="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61" y="23"/>
                </a:cxn>
                <a:cxn ang="0">
                  <a:pos x="257" y="65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59" y="23"/>
                </a:cxn>
                <a:cxn ang="0">
                  <a:pos x="257" y="39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3" y="4"/>
                </a:cxn>
                <a:cxn ang="0">
                  <a:pos x="5" y="40"/>
                </a:cxn>
                <a:cxn ang="0">
                  <a:pos x="0" y="70"/>
                </a:cxn>
                <a:cxn ang="0">
                  <a:pos x="33" y="121"/>
                </a:cxn>
                <a:cxn ang="0">
                  <a:pos x="102" y="129"/>
                </a:cxn>
                <a:cxn ang="0">
                  <a:pos x="91" y="92"/>
                </a:cxn>
                <a:cxn ang="0">
                  <a:pos x="47" y="73"/>
                </a:cxn>
                <a:cxn ang="0">
                  <a:pos x="47" y="33"/>
                </a:cxn>
                <a:cxn ang="0">
                  <a:pos x="87" y="30"/>
                </a:cxn>
                <a:cxn ang="0">
                  <a:pos x="87" y="0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70" y="3739"/>
              <a:ext cx="84" cy="9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" y="41"/>
                </a:cxn>
                <a:cxn ang="0">
                  <a:pos x="0" y="88"/>
                </a:cxn>
                <a:cxn ang="0">
                  <a:pos x="7" y="119"/>
                </a:cxn>
                <a:cxn ang="0">
                  <a:pos x="18" y="144"/>
                </a:cxn>
                <a:cxn ang="0">
                  <a:pos x="30" y="164"/>
                </a:cxn>
                <a:cxn ang="0">
                  <a:pos x="47" y="177"/>
                </a:cxn>
                <a:cxn ang="0">
                  <a:pos x="67" y="186"/>
                </a:cxn>
                <a:cxn ang="0">
                  <a:pos x="91" y="190"/>
                </a:cxn>
                <a:cxn ang="0">
                  <a:pos x="119" y="193"/>
                </a:cxn>
                <a:cxn ang="0">
                  <a:pos x="151" y="190"/>
                </a:cxn>
                <a:cxn ang="0">
                  <a:pos x="168" y="149"/>
                </a:cxn>
                <a:cxn ang="0">
                  <a:pos x="172" y="113"/>
                </a:cxn>
                <a:cxn ang="0">
                  <a:pos x="164" y="81"/>
                </a:cxn>
                <a:cxn ang="0">
                  <a:pos x="149" y="55"/>
                </a:cxn>
                <a:cxn ang="0">
                  <a:pos x="127" y="33"/>
                </a:cxn>
                <a:cxn ang="0">
                  <a:pos x="100" y="17"/>
                </a:cxn>
                <a:cxn ang="0">
                  <a:pos x="74" y="6"/>
                </a:cxn>
                <a:cxn ang="0">
                  <a:pos x="47" y="0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5"/>
              <a:ext cx="69" cy="9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3" y="0"/>
                </a:cxn>
                <a:cxn ang="0">
                  <a:pos x="45" y="2"/>
                </a:cxn>
                <a:cxn ang="0">
                  <a:pos x="58" y="6"/>
                </a:cxn>
                <a:cxn ang="0">
                  <a:pos x="71" y="13"/>
                </a:cxn>
                <a:cxn ang="0">
                  <a:pos x="83" y="25"/>
                </a:cxn>
                <a:cxn ang="0">
                  <a:pos x="96" y="39"/>
                </a:cxn>
                <a:cxn ang="0">
                  <a:pos x="109" y="53"/>
                </a:cxn>
                <a:cxn ang="0">
                  <a:pos x="119" y="72"/>
                </a:cxn>
                <a:cxn ang="0">
                  <a:pos x="134" y="110"/>
                </a:cxn>
                <a:cxn ang="0">
                  <a:pos x="139" y="146"/>
                </a:cxn>
                <a:cxn ang="0">
                  <a:pos x="133" y="174"/>
                </a:cxn>
                <a:cxn ang="0">
                  <a:pos x="117" y="192"/>
                </a:cxn>
                <a:cxn ang="0">
                  <a:pos x="106" y="195"/>
                </a:cxn>
                <a:cxn ang="0">
                  <a:pos x="94" y="194"/>
                </a:cxn>
                <a:cxn ang="0">
                  <a:pos x="81" y="189"/>
                </a:cxn>
                <a:cxn ang="0">
                  <a:pos x="68" y="181"/>
                </a:cxn>
                <a:cxn ang="0">
                  <a:pos x="56" y="171"/>
                </a:cxn>
                <a:cxn ang="0">
                  <a:pos x="43" y="157"/>
                </a:cxn>
                <a:cxn ang="0">
                  <a:pos x="30" y="141"/>
                </a:cxn>
                <a:cxn ang="0">
                  <a:pos x="20" y="123"/>
                </a:cxn>
                <a:cxn ang="0">
                  <a:pos x="5" y="85"/>
                </a:cxn>
                <a:cxn ang="0">
                  <a:pos x="0" y="49"/>
                </a:cxn>
                <a:cxn ang="0">
                  <a:pos x="6" y="21"/>
                </a:cxn>
                <a:cxn ang="0">
                  <a:pos x="22" y="4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6" cy="93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4" y="5"/>
                </a:cxn>
                <a:cxn ang="0">
                  <a:pos x="67" y="12"/>
                </a:cxn>
                <a:cxn ang="0">
                  <a:pos x="80" y="22"/>
                </a:cxn>
                <a:cxn ang="0">
                  <a:pos x="91" y="35"/>
                </a:cxn>
                <a:cxn ang="0">
                  <a:pos x="103" y="51"/>
                </a:cxn>
                <a:cxn ang="0">
                  <a:pos x="113" y="68"/>
                </a:cxn>
                <a:cxn ang="0">
                  <a:pos x="127" y="105"/>
                </a:cxn>
                <a:cxn ang="0">
                  <a:pos x="131" y="138"/>
                </a:cxn>
                <a:cxn ang="0">
                  <a:pos x="126" y="166"/>
                </a:cxn>
                <a:cxn ang="0">
                  <a:pos x="111" y="182"/>
                </a:cxn>
                <a:cxn ang="0">
                  <a:pos x="100" y="186"/>
                </a:cxn>
                <a:cxn ang="0">
                  <a:pos x="89" y="185"/>
                </a:cxn>
                <a:cxn ang="0">
                  <a:pos x="77" y="181"/>
                </a:cxn>
                <a:cxn ang="0">
                  <a:pos x="65" y="173"/>
                </a:cxn>
                <a:cxn ang="0">
                  <a:pos x="52" y="163"/>
                </a:cxn>
                <a:cxn ang="0">
                  <a:pos x="39" y="150"/>
                </a:cxn>
                <a:cxn ang="0">
                  <a:pos x="29" y="134"/>
                </a:cxn>
                <a:cxn ang="0">
                  <a:pos x="18" y="117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" y="19"/>
                </a:cxn>
                <a:cxn ang="0">
                  <a:pos x="20" y="3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9" y="0"/>
                </a:cxn>
                <a:cxn ang="0">
                  <a:pos x="41" y="1"/>
                </a:cxn>
                <a:cxn ang="0">
                  <a:pos x="52" y="4"/>
                </a:cxn>
                <a:cxn ang="0">
                  <a:pos x="64" y="11"/>
                </a:cxn>
                <a:cxn ang="0">
                  <a:pos x="77" y="22"/>
                </a:cxn>
                <a:cxn ang="0">
                  <a:pos x="88" y="34"/>
                </a:cxn>
                <a:cxn ang="0">
                  <a:pos x="100" y="48"/>
                </a:cxn>
                <a:cxn ang="0">
                  <a:pos x="109" y="66"/>
                </a:cxn>
                <a:cxn ang="0">
                  <a:pos x="123" y="101"/>
                </a:cxn>
                <a:cxn ang="0">
                  <a:pos x="126" y="133"/>
                </a:cxn>
                <a:cxn ang="0">
                  <a:pos x="121" y="159"/>
                </a:cxn>
                <a:cxn ang="0">
                  <a:pos x="106" y="175"/>
                </a:cxn>
                <a:cxn ang="0">
                  <a:pos x="97" y="177"/>
                </a:cxn>
                <a:cxn ang="0">
                  <a:pos x="86" y="177"/>
                </a:cxn>
                <a:cxn ang="0">
                  <a:pos x="74" y="173"/>
                </a:cxn>
                <a:cxn ang="0">
                  <a:pos x="63" y="166"/>
                </a:cxn>
                <a:cxn ang="0">
                  <a:pos x="50" y="155"/>
                </a:cxn>
                <a:cxn ang="0">
                  <a:pos x="38" y="143"/>
                </a:cxn>
                <a:cxn ang="0">
                  <a:pos x="27" y="129"/>
                </a:cxn>
                <a:cxn ang="0">
                  <a:pos x="18" y="112"/>
                </a:cxn>
                <a:cxn ang="0">
                  <a:pos x="4" y="77"/>
                </a:cxn>
                <a:cxn ang="0">
                  <a:pos x="0" y="45"/>
                </a:cxn>
                <a:cxn ang="0">
                  <a:pos x="5" y="19"/>
                </a:cxn>
                <a:cxn ang="0">
                  <a:pos x="19" y="3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4"/>
                </a:cxn>
                <a:cxn ang="0">
                  <a:pos x="61" y="11"/>
                </a:cxn>
                <a:cxn ang="0">
                  <a:pos x="73" y="20"/>
                </a:cxn>
                <a:cxn ang="0">
                  <a:pos x="84" y="32"/>
                </a:cxn>
                <a:cxn ang="0">
                  <a:pos x="94" y="46"/>
                </a:cxn>
                <a:cxn ang="0">
                  <a:pos x="104" y="62"/>
                </a:cxn>
                <a:cxn ang="0">
                  <a:pos x="116" y="95"/>
                </a:cxn>
                <a:cxn ang="0">
                  <a:pos x="120" y="126"/>
                </a:cxn>
                <a:cxn ang="0">
                  <a:pos x="115" y="151"/>
                </a:cxn>
                <a:cxn ang="0">
                  <a:pos x="101" y="166"/>
                </a:cxn>
                <a:cxn ang="0">
                  <a:pos x="92" y="169"/>
                </a:cxn>
                <a:cxn ang="0">
                  <a:pos x="82" y="168"/>
                </a:cxn>
                <a:cxn ang="0">
                  <a:pos x="70" y="164"/>
                </a:cxn>
                <a:cxn ang="0">
                  <a:pos x="59" y="157"/>
                </a:cxn>
                <a:cxn ang="0">
                  <a:pos x="47" y="147"/>
                </a:cxn>
                <a:cxn ang="0">
                  <a:pos x="36" y="136"/>
                </a:cxn>
                <a:cxn ang="0">
                  <a:pos x="25" y="122"/>
                </a:cxn>
                <a:cxn ang="0">
                  <a:pos x="16" y="106"/>
                </a:cxn>
                <a:cxn ang="0">
                  <a:pos x="3" y="72"/>
                </a:cxn>
                <a:cxn ang="0">
                  <a:pos x="0" y="41"/>
                </a:cxn>
                <a:cxn ang="0">
                  <a:pos x="6" y="17"/>
                </a:cxn>
                <a:cxn ang="0">
                  <a:pos x="20" y="2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7" y="3746"/>
              <a:ext cx="57" cy="8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5"/>
                </a:cxn>
                <a:cxn ang="0">
                  <a:pos x="58" y="11"/>
                </a:cxn>
                <a:cxn ang="0">
                  <a:pos x="70" y="20"/>
                </a:cxn>
                <a:cxn ang="0">
                  <a:pos x="80" y="31"/>
                </a:cxn>
                <a:cxn ang="0">
                  <a:pos x="89" y="45"/>
                </a:cxn>
                <a:cxn ang="0">
                  <a:pos x="98" y="60"/>
                </a:cxn>
                <a:cxn ang="0">
                  <a:pos x="111" y="92"/>
                </a:cxn>
                <a:cxn ang="0">
                  <a:pos x="114" y="121"/>
                </a:cxn>
                <a:cxn ang="0">
                  <a:pos x="110" y="145"/>
                </a:cxn>
                <a:cxn ang="0">
                  <a:pos x="97" y="159"/>
                </a:cxn>
                <a:cxn ang="0">
                  <a:pos x="88" y="162"/>
                </a:cxn>
                <a:cxn ang="0">
                  <a:pos x="79" y="162"/>
                </a:cxn>
                <a:cxn ang="0">
                  <a:pos x="68" y="158"/>
                </a:cxn>
                <a:cxn ang="0">
                  <a:pos x="57" y="151"/>
                </a:cxn>
                <a:cxn ang="0">
                  <a:pos x="46" y="142"/>
                </a:cxn>
                <a:cxn ang="0">
                  <a:pos x="36" y="130"/>
                </a:cxn>
                <a:cxn ang="0">
                  <a:pos x="26" y="117"/>
                </a:cxn>
                <a:cxn ang="0">
                  <a:pos x="18" y="102"/>
                </a:cxn>
                <a:cxn ang="0">
                  <a:pos x="5" y="69"/>
                </a:cxn>
                <a:cxn ang="0">
                  <a:pos x="0" y="41"/>
                </a:cxn>
                <a:cxn ang="0">
                  <a:pos x="5" y="18"/>
                </a:cxn>
                <a:cxn ang="0">
                  <a:pos x="18" y="3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5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5" y="3"/>
                </a:cxn>
                <a:cxn ang="0">
                  <a:pos x="55" y="9"/>
                </a:cxn>
                <a:cxn ang="0">
                  <a:pos x="66" y="18"/>
                </a:cxn>
                <a:cxn ang="0">
                  <a:pos x="76" y="29"/>
                </a:cxn>
                <a:cxn ang="0">
                  <a:pos x="85" y="41"/>
                </a:cxn>
                <a:cxn ang="0">
                  <a:pos x="93" y="56"/>
                </a:cxn>
                <a:cxn ang="0">
                  <a:pos x="105" y="86"/>
                </a:cxn>
                <a:cxn ang="0">
                  <a:pos x="108" y="114"/>
                </a:cxn>
                <a:cxn ang="0">
                  <a:pos x="105" y="136"/>
                </a:cxn>
                <a:cxn ang="0">
                  <a:pos x="92" y="150"/>
                </a:cxn>
                <a:cxn ang="0">
                  <a:pos x="83" y="152"/>
                </a:cxn>
                <a:cxn ang="0">
                  <a:pos x="74" y="152"/>
                </a:cxn>
                <a:cxn ang="0">
                  <a:pos x="63" y="149"/>
                </a:cxn>
                <a:cxn ang="0">
                  <a:pos x="54" y="143"/>
                </a:cxn>
                <a:cxn ang="0">
                  <a:pos x="44" y="134"/>
                </a:cxn>
                <a:cxn ang="0">
                  <a:pos x="33" y="123"/>
                </a:cxn>
                <a:cxn ang="0">
                  <a:pos x="24" y="111"/>
                </a:cxn>
                <a:cxn ang="0">
                  <a:pos x="15" y="96"/>
                </a:cxn>
                <a:cxn ang="0">
                  <a:pos x="3" y="66"/>
                </a:cxn>
                <a:cxn ang="0">
                  <a:pos x="0" y="38"/>
                </a:cxn>
                <a:cxn ang="0">
                  <a:pos x="4" y="16"/>
                </a:cxn>
                <a:cxn ang="0">
                  <a:pos x="17" y="2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1" cy="74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3"/>
                </a:cxn>
                <a:cxn ang="0">
                  <a:pos x="53" y="9"/>
                </a:cxn>
                <a:cxn ang="0">
                  <a:pos x="63" y="17"/>
                </a:cxn>
                <a:cxn ang="0">
                  <a:pos x="73" y="27"/>
                </a:cxn>
                <a:cxn ang="0">
                  <a:pos x="81" y="40"/>
                </a:cxn>
                <a:cxn ang="0">
                  <a:pos x="89" y="54"/>
                </a:cxn>
                <a:cxn ang="0">
                  <a:pos x="101" y="83"/>
                </a:cxn>
                <a:cxn ang="0">
                  <a:pos x="104" y="108"/>
                </a:cxn>
                <a:cxn ang="0">
                  <a:pos x="99" y="130"/>
                </a:cxn>
                <a:cxn ang="0">
                  <a:pos x="88" y="142"/>
                </a:cxn>
                <a:cxn ang="0">
                  <a:pos x="80" y="145"/>
                </a:cxn>
                <a:cxn ang="0">
                  <a:pos x="71" y="145"/>
                </a:cxn>
                <a:cxn ang="0">
                  <a:pos x="61" y="141"/>
                </a:cxn>
                <a:cxn ang="0">
                  <a:pos x="51" y="136"/>
                </a:cxn>
                <a:cxn ang="0">
                  <a:pos x="42" y="127"/>
                </a:cxn>
                <a:cxn ang="0">
                  <a:pos x="31" y="117"/>
                </a:cxn>
                <a:cxn ang="0">
                  <a:pos x="23" y="104"/>
                </a:cxn>
                <a:cxn ang="0">
                  <a:pos x="15" y="91"/>
                </a:cxn>
                <a:cxn ang="0">
                  <a:pos x="4" y="62"/>
                </a:cxn>
                <a:cxn ang="0">
                  <a:pos x="0" y="35"/>
                </a:cxn>
                <a:cxn ang="0">
                  <a:pos x="5" y="15"/>
                </a:cxn>
                <a:cxn ang="0">
                  <a:pos x="16" y="2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8" y="10"/>
                </a:cxn>
                <a:cxn ang="0">
                  <a:pos x="58" y="16"/>
                </a:cxn>
                <a:cxn ang="0">
                  <a:pos x="67" y="27"/>
                </a:cxn>
                <a:cxn ang="0">
                  <a:pos x="76" y="38"/>
                </a:cxn>
                <a:cxn ang="0">
                  <a:pos x="83" y="51"/>
                </a:cxn>
                <a:cxn ang="0">
                  <a:pos x="94" y="78"/>
                </a:cxn>
                <a:cxn ang="0">
                  <a:pos x="98" y="103"/>
                </a:cxn>
                <a:cxn ang="0">
                  <a:pos x="93" y="122"/>
                </a:cxn>
                <a:cxn ang="0">
                  <a:pos x="82" y="134"/>
                </a:cxn>
                <a:cxn ang="0">
                  <a:pos x="74" y="136"/>
                </a:cxn>
                <a:cxn ang="0">
                  <a:pos x="66" y="136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38" y="120"/>
                </a:cxn>
                <a:cxn ang="0">
                  <a:pos x="29" y="110"/>
                </a:cxn>
                <a:cxn ang="0">
                  <a:pos x="21" y="98"/>
                </a:cxn>
                <a:cxn ang="0">
                  <a:pos x="13" y="86"/>
                </a:cxn>
                <a:cxn ang="0">
                  <a:pos x="2" y="59"/>
                </a:cxn>
                <a:cxn ang="0">
                  <a:pos x="0" y="34"/>
                </a:cxn>
                <a:cxn ang="0">
                  <a:pos x="3" y="14"/>
                </a:cxn>
                <a:cxn ang="0">
                  <a:pos x="14" y="3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2" y="3756"/>
              <a:ext cx="45" cy="6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6" y="16"/>
                </a:cxn>
                <a:cxn ang="0">
                  <a:pos x="64" y="25"/>
                </a:cxn>
                <a:cxn ang="0">
                  <a:pos x="72" y="36"/>
                </a:cxn>
                <a:cxn ang="0">
                  <a:pos x="79" y="47"/>
                </a:cxn>
                <a:cxn ang="0">
                  <a:pos x="88" y="73"/>
                </a:cxn>
                <a:cxn ang="0">
                  <a:pos x="91" y="97"/>
                </a:cxn>
                <a:cxn ang="0">
                  <a:pos x="88" y="115"/>
                </a:cxn>
                <a:cxn ang="0">
                  <a:pos x="78" y="127"/>
                </a:cxn>
                <a:cxn ang="0">
                  <a:pos x="71" y="129"/>
                </a:cxn>
                <a:cxn ang="0">
                  <a:pos x="63" y="128"/>
                </a:cxn>
                <a:cxn ang="0">
                  <a:pos x="53" y="126"/>
                </a:cxn>
                <a:cxn ang="0">
                  <a:pos x="45" y="120"/>
                </a:cxn>
                <a:cxn ang="0">
                  <a:pos x="36" y="113"/>
                </a:cxn>
                <a:cxn ang="0">
                  <a:pos x="28" y="104"/>
                </a:cxn>
                <a:cxn ang="0">
                  <a:pos x="20" y="93"/>
                </a:cxn>
                <a:cxn ang="0">
                  <a:pos x="13" y="81"/>
                </a:cxn>
                <a:cxn ang="0">
                  <a:pos x="4" y="55"/>
                </a:cxn>
                <a:cxn ang="0">
                  <a:pos x="0" y="32"/>
                </a:cxn>
                <a:cxn ang="0">
                  <a:pos x="4" y="14"/>
                </a:cxn>
                <a:cxn ang="0">
                  <a:pos x="14" y="2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2" cy="6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6" y="3"/>
                </a:cxn>
                <a:cxn ang="0">
                  <a:pos x="44" y="8"/>
                </a:cxn>
                <a:cxn ang="0">
                  <a:pos x="52" y="15"/>
                </a:cxn>
                <a:cxn ang="0">
                  <a:pos x="60" y="23"/>
                </a:cxn>
                <a:cxn ang="0">
                  <a:pos x="67" y="33"/>
                </a:cxn>
                <a:cxn ang="0">
                  <a:pos x="74" y="44"/>
                </a:cxn>
                <a:cxn ang="0">
                  <a:pos x="83" y="69"/>
                </a:cxn>
                <a:cxn ang="0">
                  <a:pos x="85" y="91"/>
                </a:cxn>
                <a:cxn ang="0">
                  <a:pos x="82" y="108"/>
                </a:cxn>
                <a:cxn ang="0">
                  <a:pos x="72" y="118"/>
                </a:cxn>
                <a:cxn ang="0">
                  <a:pos x="65" y="121"/>
                </a:cxn>
                <a:cxn ang="0">
                  <a:pos x="59" y="121"/>
                </a:cxn>
                <a:cxn ang="0">
                  <a:pos x="51" y="117"/>
                </a:cxn>
                <a:cxn ang="0">
                  <a:pos x="42" y="112"/>
                </a:cxn>
                <a:cxn ang="0">
                  <a:pos x="33" y="106"/>
                </a:cxn>
                <a:cxn ang="0">
                  <a:pos x="26" y="97"/>
                </a:cxn>
                <a:cxn ang="0">
                  <a:pos x="18" y="88"/>
                </a:cxn>
                <a:cxn ang="0">
                  <a:pos x="11" y="77"/>
                </a:cxn>
                <a:cxn ang="0">
                  <a:pos x="2" y="53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2" y="2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3"/>
              <a:ext cx="39" cy="5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8"/>
                </a:cxn>
                <a:cxn ang="0">
                  <a:pos x="49" y="14"/>
                </a:cxn>
                <a:cxn ang="0">
                  <a:pos x="56" y="22"/>
                </a:cxn>
                <a:cxn ang="0">
                  <a:pos x="62" y="31"/>
                </a:cxn>
                <a:cxn ang="0">
                  <a:pos x="69" y="42"/>
                </a:cxn>
                <a:cxn ang="0">
                  <a:pos x="77" y="64"/>
                </a:cxn>
                <a:cxn ang="0">
                  <a:pos x="80" y="84"/>
                </a:cxn>
                <a:cxn ang="0">
                  <a:pos x="76" y="101"/>
                </a:cxn>
                <a:cxn ang="0">
                  <a:pos x="68" y="111"/>
                </a:cxn>
                <a:cxn ang="0">
                  <a:pos x="61" y="113"/>
                </a:cxn>
                <a:cxn ang="0">
                  <a:pos x="54" y="112"/>
                </a:cxn>
                <a:cxn ang="0">
                  <a:pos x="48" y="110"/>
                </a:cxn>
                <a:cxn ang="0">
                  <a:pos x="39" y="105"/>
                </a:cxn>
                <a:cxn ang="0">
                  <a:pos x="33" y="99"/>
                </a:cxn>
                <a:cxn ang="0">
                  <a:pos x="24" y="91"/>
                </a:cxn>
                <a:cxn ang="0">
                  <a:pos x="18" y="82"/>
                </a:cxn>
                <a:cxn ang="0">
                  <a:pos x="12" y="72"/>
                </a:cxn>
                <a:cxn ang="0">
                  <a:pos x="4" y="50"/>
                </a:cxn>
                <a:cxn ang="0">
                  <a:pos x="0" y="29"/>
                </a:cxn>
                <a:cxn ang="0">
                  <a:pos x="4" y="13"/>
                </a:cxn>
                <a:cxn ang="0">
                  <a:pos x="13" y="3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6" cy="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5" y="13"/>
                </a:cxn>
                <a:cxn ang="0">
                  <a:pos x="52" y="20"/>
                </a:cxn>
                <a:cxn ang="0">
                  <a:pos x="58" y="28"/>
                </a:cxn>
                <a:cxn ang="0">
                  <a:pos x="64" y="38"/>
                </a:cxn>
                <a:cxn ang="0">
                  <a:pos x="72" y="59"/>
                </a:cxn>
                <a:cxn ang="0">
                  <a:pos x="75" y="77"/>
                </a:cxn>
                <a:cxn ang="0">
                  <a:pos x="71" y="92"/>
                </a:cxn>
                <a:cxn ang="0">
                  <a:pos x="64" y="101"/>
                </a:cxn>
                <a:cxn ang="0">
                  <a:pos x="57" y="104"/>
                </a:cxn>
                <a:cxn ang="0">
                  <a:pos x="52" y="103"/>
                </a:cxn>
                <a:cxn ang="0">
                  <a:pos x="44" y="101"/>
                </a:cxn>
                <a:cxn ang="0">
                  <a:pos x="37" y="97"/>
                </a:cxn>
                <a:cxn ang="0">
                  <a:pos x="30" y="91"/>
                </a:cxn>
                <a:cxn ang="0">
                  <a:pos x="23" y="84"/>
                </a:cxn>
                <a:cxn ang="0">
                  <a:pos x="16" y="76"/>
                </a:cxn>
                <a:cxn ang="0">
                  <a:pos x="10" y="66"/>
                </a:cxn>
                <a:cxn ang="0">
                  <a:pos x="2" y="45"/>
                </a:cxn>
                <a:cxn ang="0">
                  <a:pos x="0" y="27"/>
                </a:cxn>
                <a:cxn ang="0">
                  <a:pos x="3" y="10"/>
                </a:cxn>
                <a:cxn ang="0">
                  <a:pos x="11" y="1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7_%D1%81%D1%82%D0%BE%D0%BB%D1%96%D1%82%D1%82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uk.wikipedia.org/wiki/%D0%AF%D0%BD_%D0%91%D0%B0%D0%BF%D1%82%D0%B8%D1%81%D1%82%D0%B0_%D0%B2%D0%B0%D0%BD_%D0%93%D0%B5%D0%BB%D1%8C%D0%BC%D0%BE%D0%BD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34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143000"/>
            <a:ext cx="74676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8000" b="1" dirty="0" smtClean="0">
                <a:ln w="2857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Ферменти, їх роль у клітині</a:t>
            </a:r>
            <a:endParaRPr lang="ru-RU" sz="8000" b="1" dirty="0" smtClean="0">
              <a:ln w="2857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smtClean="0"/>
              <a:t>Класифікація ферментів за типом реакцій, які вони каталізують:</a:t>
            </a:r>
            <a:endParaRPr lang="ru-RU" sz="3200" b="1" i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Оксидоредуктази.</a:t>
            </a:r>
          </a:p>
          <a:p>
            <a:r>
              <a:rPr lang="uk-UA" smtClean="0"/>
              <a:t> Трансферази.</a:t>
            </a:r>
          </a:p>
          <a:p>
            <a:r>
              <a:rPr lang="uk-UA" smtClean="0"/>
              <a:t>Гідролази.</a:t>
            </a:r>
          </a:p>
          <a:p>
            <a:r>
              <a:rPr lang="uk-UA" smtClean="0"/>
              <a:t>Ліази.</a:t>
            </a:r>
          </a:p>
          <a:p>
            <a:r>
              <a:rPr lang="uk-UA" smtClean="0"/>
              <a:t>Ізомерази.</a:t>
            </a:r>
          </a:p>
          <a:p>
            <a:r>
              <a:rPr lang="uk-UA" smtClean="0"/>
              <a:t>Трансферази.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00875" cy="7683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</a:rPr>
              <a:t>Існує 2 види з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uk-UA" b="1" dirty="0" smtClean="0">
                <a:solidFill>
                  <a:srgbClr val="C00000"/>
                </a:solidFill>
              </a:rPr>
              <a:t>єднання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62200" y="1828800"/>
            <a:ext cx="4710854" cy="41242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362200" y="1447800"/>
            <a:ext cx="453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mbria" pitchFamily="18" charset="0"/>
              </a:rPr>
              <a:t>Відповідність фермента і субстрата</a:t>
            </a:r>
            <a:endParaRPr lang="ru-RU" b="1">
              <a:latin typeface="Cambria" pitchFamily="18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200400" y="3581400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mbria" pitchFamily="18" charset="0"/>
              </a:rPr>
              <a:t>Гіпотеза «ключ-замок»</a:t>
            </a:r>
            <a:endParaRPr lang="ru-RU" b="1">
              <a:latin typeface="Cambria" pitchFamily="18" charset="0"/>
            </a:endParaRP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276600" y="541020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mbria" pitchFamily="18" charset="0"/>
              </a:rPr>
              <a:t>Гіпотеза «рука-рукавичка»</a:t>
            </a:r>
            <a:endParaRPr lang="ru-RU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Результат пошуку зображень за запитом &quot;фермен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6210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1143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Активність ферментів залежить від:</a:t>
            </a:r>
            <a:endParaRPr lang="ru-RU" sz="3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5867400" cy="3124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mtClean="0"/>
              <a:t>рН середовища;</a:t>
            </a:r>
          </a:p>
          <a:p>
            <a:pPr>
              <a:buFontTx/>
              <a:buNone/>
            </a:pPr>
            <a:endParaRPr lang="uk-UA" smtClean="0"/>
          </a:p>
          <a:p>
            <a:pPr>
              <a:buFont typeface="Wingdings" pitchFamily="2" charset="2"/>
              <a:buChar char="Ø"/>
            </a:pPr>
            <a:r>
              <a:rPr lang="uk-UA" smtClean="0"/>
              <a:t> температури;</a:t>
            </a:r>
          </a:p>
          <a:p>
            <a:pPr>
              <a:buFontTx/>
              <a:buNone/>
            </a:pPr>
            <a:endParaRPr lang="uk-UA" smtClean="0"/>
          </a:p>
          <a:p>
            <a:pPr>
              <a:buFont typeface="Wingdings" pitchFamily="2" charset="2"/>
              <a:buChar char="Ø"/>
            </a:pPr>
            <a:r>
              <a:rPr lang="uk-UA" smtClean="0"/>
              <a:t> тиску;</a:t>
            </a:r>
          </a:p>
          <a:p>
            <a:pPr>
              <a:buFont typeface="Wingdings" pitchFamily="2" charset="2"/>
              <a:buChar char="Ø"/>
            </a:pPr>
            <a:endParaRPr lang="uk-UA" smtClean="0"/>
          </a:p>
          <a:p>
            <a:pPr>
              <a:buFont typeface="Wingdings" pitchFamily="2" charset="2"/>
              <a:buChar char="Ø"/>
            </a:pPr>
            <a:r>
              <a:rPr lang="uk-UA" smtClean="0"/>
              <a:t>концентрації субстрату та ферменту.</a:t>
            </a:r>
            <a:endParaRPr lang="ru-RU" smtClean="0"/>
          </a:p>
          <a:p>
            <a:pPr>
              <a:buFontTx/>
              <a:buNone/>
            </a:pPr>
            <a:r>
              <a:rPr lang="uk-UA" smtClean="0"/>
              <a:t>       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68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54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Функ</a:t>
            </a:r>
            <a:r>
              <a:rPr lang="uk-UA" sz="54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ції</a:t>
            </a:r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ферментів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>
          <a:xfrm>
            <a:off x="1042988" y="2498725"/>
            <a:ext cx="2882900" cy="755650"/>
          </a:xfrm>
        </p:spPr>
        <p:txBody>
          <a:bodyPr/>
          <a:lstStyle/>
          <a:p>
            <a:pPr marL="68263" indent="0" algn="ctr">
              <a:buFontTx/>
              <a:buNone/>
            </a:pPr>
            <a:r>
              <a:rPr lang="uk-UA" smtClean="0">
                <a:latin typeface="Cambria" pitchFamily="18" charset="0"/>
              </a:rPr>
              <a:t>Будівельна</a:t>
            </a:r>
            <a:endParaRPr lang="ru-RU" smtClean="0">
              <a:latin typeface="Cambria" pitchFamily="18" charset="0"/>
            </a:endParaRPr>
          </a:p>
        </p:txBody>
      </p:sp>
      <p:pic>
        <p:nvPicPr>
          <p:cNvPr id="2969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573463"/>
            <a:ext cx="3095625" cy="2349500"/>
          </a:xfrm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903788" y="2282825"/>
            <a:ext cx="3313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mbria" pitchFamily="18" charset="0"/>
              </a:rPr>
              <a:t>Каталітична або ферментативна</a:t>
            </a:r>
            <a:endParaRPr lang="ru-RU" sz="2800">
              <a:latin typeface="Cambria" pitchFamily="18" charset="0"/>
            </a:endParaRPr>
          </a:p>
        </p:txBody>
      </p:sp>
      <p:pic>
        <p:nvPicPr>
          <p:cNvPr id="2970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3562350"/>
            <a:ext cx="3095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2857500" y="14859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029200" y="14478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sz="half" idx="1"/>
          </p:nvPr>
        </p:nvSpPr>
        <p:spPr>
          <a:xfrm>
            <a:off x="760413" y="692150"/>
            <a:ext cx="2736850" cy="612775"/>
          </a:xfrm>
        </p:spPr>
        <p:txBody>
          <a:bodyPr/>
          <a:lstStyle/>
          <a:p>
            <a:pPr marL="68263" indent="0" algn="ctr">
              <a:buFontTx/>
              <a:buNone/>
            </a:pPr>
            <a:r>
              <a:rPr lang="uk-UA" sz="3600" smtClean="0">
                <a:latin typeface="Cambria" pitchFamily="18" charset="0"/>
              </a:rPr>
              <a:t>Рухова</a:t>
            </a:r>
            <a:endParaRPr lang="ru-RU" sz="3600" smtClean="0">
              <a:latin typeface="Cambria" pitchFamily="18" charset="0"/>
            </a:endParaRPr>
          </a:p>
        </p:txBody>
      </p:sp>
      <p:sp>
        <p:nvSpPr>
          <p:cNvPr id="30722" name="Объект 3"/>
          <p:cNvSpPr>
            <a:spLocks noGrp="1"/>
          </p:cNvSpPr>
          <p:nvPr>
            <p:ph sz="half" idx="2"/>
          </p:nvPr>
        </p:nvSpPr>
        <p:spPr>
          <a:xfrm>
            <a:off x="3144838" y="2033588"/>
            <a:ext cx="2384425" cy="684212"/>
          </a:xfrm>
        </p:spPr>
        <p:txBody>
          <a:bodyPr/>
          <a:lstStyle/>
          <a:p>
            <a:pPr marL="68263" indent="0" algn="ctr">
              <a:buFontTx/>
              <a:buNone/>
            </a:pPr>
            <a:r>
              <a:rPr lang="uk-UA" sz="4000" smtClean="0">
                <a:latin typeface="Cambria" pitchFamily="18" charset="0"/>
              </a:rPr>
              <a:t>Захисна</a:t>
            </a:r>
            <a:endParaRPr lang="ru-RU" sz="4000" smtClean="0">
              <a:latin typeface="Cambria" pitchFamily="18" charset="0"/>
            </a:endParaRPr>
          </a:p>
        </p:txBody>
      </p:sp>
      <p:pic>
        <p:nvPicPr>
          <p:cNvPr id="30723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54138"/>
            <a:ext cx="21605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1233488"/>
            <a:ext cx="31956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 rot="-852964">
            <a:off x="5540375" y="2217738"/>
            <a:ext cx="159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Антитіло</a:t>
            </a:r>
            <a:endParaRPr lang="ru-RU" sz="2400" b="1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476375" y="502126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Cambria" pitchFamily="18" charset="0"/>
              </a:rPr>
              <a:t>Транспортна</a:t>
            </a:r>
            <a:endParaRPr lang="ru-RU" sz="3600">
              <a:latin typeface="Cambria" pitchFamily="18" charset="0"/>
            </a:endParaRPr>
          </a:p>
        </p:txBody>
      </p:sp>
      <p:pic>
        <p:nvPicPr>
          <p:cNvPr id="3072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90988"/>
            <a:ext cx="33131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cs typeface="Arial" charset="0"/>
              </a:rPr>
              <a:t>Застосування ферментів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495800" cy="4602163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smtClean="0"/>
              <a:t>   </a:t>
            </a:r>
            <a:r>
              <a:rPr lang="uk-UA" sz="2800" b="1" i="1" smtClean="0"/>
              <a:t>Ферментативні  процеси є основою багатьох виробництв:  хліба, виноробства, пивоваріння, сироваріння, виробництва спирту, чаю , оцту.</a:t>
            </a:r>
          </a:p>
          <a:p>
            <a:endParaRPr lang="ru-RU" sz="2800" b="1" i="1" smtClean="0">
              <a:cs typeface="Arial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219200"/>
            <a:ext cx="2819400" cy="2114550"/>
          </a:xfrm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124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8006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67600" cy="2392363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допомогою ферментів отримують лікарські препарати та складні хімічні сполуки.</a:t>
            </a:r>
            <a:r>
              <a:rPr lang="ru-RU" b="1" i="1" smtClean="0">
                <a:solidFill>
                  <a:srgbClr val="002060"/>
                </a:solidFill>
              </a:rPr>
              <a:t/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32770" name="AutoShape 5" descr="Результат пошуку зображень за запитом &quot;лікарські препара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Chem_lechit_rak_legkih_lekarstvennie_preparati_i_sredst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7802393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Узагальнення вивченого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               Виберіть правильні твердження</a:t>
            </a:r>
            <a:r>
              <a:rPr lang="ru-RU" b="1" i="1" smtClean="0"/>
              <a:t>. </a:t>
            </a:r>
            <a:endParaRPr lang="ru-RU" smtClean="0"/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1. Ферменти утворюють за допомогою активного центру фермент-субстратний комплекс та знижують енергію активації, тим самим прискорюючи перебіг реакції.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2. Прискорюючи реакцію, ферменти витрачаються.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3.Усі ферменти – білки.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4.Кожна біохімічна реакція каталізується окремим ферментом.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5.Активність ферментів не залежить від рН середовища, температури, тиску, концентрації субстрату та ферменту.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6.Невелика кількість ферменту каталізує реакцію із великою кількістю субстрату.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7.Кількість ферменту завжди менша за кількість субстрату.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8.Фермент просторово підходить до субстрату, як «ключ до замка».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9.У взаємодії із субстратом важливу роль відіграє колір ферменту.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10. Ферменти виконують генетичну функцію.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487362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Гра “Знаю”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Содержимое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mtClean="0"/>
              <a:t> 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Інша назва ферментів.</a:t>
            </a:r>
          </a:p>
          <a:p>
            <a:pPr algn="ctr">
              <a:buFontTx/>
              <a:buNone/>
            </a:pPr>
            <a:endParaRPr lang="ru-RU" sz="2000" b="1" smtClean="0"/>
          </a:p>
          <a:p>
            <a:endParaRPr lang="ru-RU" smtClean="0"/>
          </a:p>
          <a:p>
            <a:pPr algn="ctr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Небілкова частина ферменту.</a:t>
            </a:r>
          </a:p>
          <a:p>
            <a:pPr algn="ctr">
              <a:buFontTx/>
              <a:buNone/>
            </a:pPr>
            <a:endParaRPr lang="uk-UA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Невелика ділянка ферменту, яка зумовлює його активність.</a:t>
            </a:r>
          </a:p>
          <a:p>
            <a:pPr algn="ctr">
              <a:buFontTx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mtClean="0"/>
              <a:t> </a:t>
            </a:r>
            <a:endParaRPr lang="ru-RU" smtClean="0"/>
          </a:p>
          <a:p>
            <a:pPr algn="ctr">
              <a:buFontTx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Енергія, потрібна для того, щоб почалася відповідна хімічна реакція.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9400" y="1524000"/>
          <a:ext cx="3505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7400" y="2971800"/>
          <a:ext cx="51816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2000" y="4419600"/>
          <a:ext cx="3979863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590550"/>
                <a:gridCol w="523875"/>
                <a:gridCol w="523875"/>
                <a:gridCol w="523875"/>
                <a:gridCol w="523875"/>
                <a:gridCol w="523875"/>
                <a:gridCol w="523875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05400" y="4419600"/>
          <a:ext cx="3200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4400" y="5791200"/>
          <a:ext cx="3124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14"/>
                <a:gridCol w="446314"/>
                <a:gridCol w="446314"/>
                <a:gridCol w="446314"/>
                <a:gridCol w="446314"/>
                <a:gridCol w="446314"/>
                <a:gridCol w="446314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67200" y="5791200"/>
          <a:ext cx="4267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4"/>
                <a:gridCol w="474134"/>
                <a:gridCol w="474134"/>
                <a:gridCol w="474134"/>
                <a:gridCol w="474134"/>
                <a:gridCol w="474134"/>
                <a:gridCol w="474134"/>
                <a:gridCol w="474134"/>
                <a:gridCol w="474134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9900" y="344488"/>
            <a:ext cx="8226425" cy="1143000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rgbClr val="00B050"/>
                </a:solidFill>
              </a:rPr>
              <a:t>  Домашнє завдання:</a:t>
            </a:r>
            <a:r>
              <a:rPr lang="en-US" sz="5400" smtClean="0">
                <a:solidFill>
                  <a:srgbClr val="00B050"/>
                </a:solidFill>
              </a:rPr>
              <a:t/>
            </a:r>
            <a:br>
              <a:rPr lang="en-US" sz="5400" smtClean="0">
                <a:solidFill>
                  <a:srgbClr val="00B050"/>
                </a:solidFill>
              </a:rPr>
            </a:br>
            <a:endParaRPr lang="uk-UA" sz="5400" smtClean="0">
              <a:solidFill>
                <a:srgbClr val="00B050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7162800" cy="3230563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Char char="q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Скласти конспект.</a:t>
            </a:r>
          </a:p>
          <a:p>
            <a:pPr marL="609600" indent="-609600" algn="just" eaLnBrk="1" hangingPunct="1">
              <a:buFont typeface="Wingdings" pitchFamily="2" charset="2"/>
              <a:buChar char="q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Виконати завдання (письмово):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Як класифікують ферменти? Яка їх біологічна роль?</a:t>
            </a:r>
          </a:p>
          <a:p>
            <a:pPr marL="609600" indent="-609600" algn="just" eaLnBrk="1" hangingPunct="1">
              <a:buFont typeface="Wingdings" pitchFamily="2" charset="2"/>
              <a:buAutoNum type="arabicPeriod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Наведіть приклади травних ферментів.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3. Яке значення мають ферменти в харчовій промисловості і медицині?</a:t>
            </a:r>
          </a:p>
        </p:txBody>
      </p:sp>
      <p:pic>
        <p:nvPicPr>
          <p:cNvPr id="36867" name="Picture 8" descr="842381ac5f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762000"/>
            <a:ext cx="23193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19600"/>
            <a:ext cx="19589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Мета уроку: </a:t>
            </a: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ознайомити учнів із властивостями ферментів;</a:t>
            </a:r>
          </a:p>
          <a:p>
            <a:pPr eaLnBrk="1" hangingPunct="1"/>
            <a:r>
              <a:rPr lang="uk-UA" smtClean="0"/>
              <a:t> сформувати уявлення про роль ферментів у клітинах.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uk-UA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Ферменти</a:t>
            </a:r>
            <a:endParaRPr lang="ru-RU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482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    Ферменти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(від лат. fermentum – бродіння, закваска) – ензими, біокаталізатори, специфічні білки, які присутні в усіх живих клітинах та відіграють роль біологічних прискорювачів реакцій.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81200"/>
            <a:ext cx="3962400" cy="305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Результат пошуку зображень за запитом &quot;фермен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5410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Історії відкриття ферментів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953000" cy="28956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	Термін «фермент» був запропонований у</a:t>
            </a:r>
          </a:p>
          <a:p>
            <a:pPr>
              <a:buFontTx/>
              <a:buNone/>
            </a:pPr>
            <a:r>
              <a:rPr lang="ru-RU" smtClean="0"/>
              <a:t> </a:t>
            </a:r>
            <a:r>
              <a:rPr lang="ru-RU" smtClean="0">
                <a:hlinkClick r:id="rId3" tooltip="17 століття"/>
              </a:rPr>
              <a:t>17 столітті</a:t>
            </a:r>
            <a:r>
              <a:rPr lang="ru-RU" smtClean="0"/>
              <a:t> хіміком </a:t>
            </a:r>
            <a:r>
              <a:rPr lang="ru-RU" smtClean="0">
                <a:hlinkClick r:id="rId4" tooltip="Ян Баптиста ван Гельмонт"/>
              </a:rPr>
              <a:t>Яном ван Гельмонтом</a:t>
            </a:r>
            <a:r>
              <a:rPr lang="ru-RU" smtClean="0"/>
              <a:t>. 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86400" y="1295400"/>
            <a:ext cx="254317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181600" cy="3200400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>
                <a:latin typeface="Cambria" pitchFamily="18" charset="0"/>
              </a:rPr>
              <a:t> У 1814 році російський</a:t>
            </a:r>
          </a:p>
          <a:p>
            <a:pPr>
              <a:buFontTx/>
              <a:buNone/>
            </a:pPr>
            <a:r>
              <a:rPr lang="uk-UA" smtClean="0">
                <a:latin typeface="Cambria" pitchFamily="18" charset="0"/>
              </a:rPr>
              <a:t>хімік-органік К.С. Кірхгоф</a:t>
            </a:r>
          </a:p>
          <a:p>
            <a:pPr>
              <a:buFontTx/>
              <a:buNone/>
            </a:pPr>
            <a:r>
              <a:rPr lang="uk-UA" smtClean="0">
                <a:latin typeface="Cambria" pitchFamily="18" charset="0"/>
              </a:rPr>
              <a:t>вперше відкрив ферменти.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685800"/>
            <a:ext cx="3352800" cy="4040188"/>
          </a:xfrm>
        </p:spPr>
      </p:pic>
      <p:pic>
        <p:nvPicPr>
          <p:cNvPr id="22531" name="Рисунок 5" descr="02248925_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95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59525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96200" cy="1143000"/>
          </a:xfrm>
        </p:spPr>
        <p:txBody>
          <a:bodyPr/>
          <a:lstStyle/>
          <a:p>
            <a:pPr algn="just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Каталітична активність ферменту зумовлена не всією його молекулою, а лише її невеликою ділянкою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активним центром</a:t>
            </a:r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581400" cy="2209800"/>
          </a:xfrm>
        </p:spPr>
        <p:txBody>
          <a:bodyPr/>
          <a:lstStyle/>
          <a:p>
            <a:pPr>
              <a:buFontTx/>
              <a:buNone/>
            </a:pPr>
            <a:endParaRPr lang="uk-UA" smtClean="0"/>
          </a:p>
          <a:p>
            <a:pPr>
              <a:buFontTx/>
              <a:buNone/>
            </a:pPr>
            <a:endParaRPr lang="uk-UA" smtClean="0"/>
          </a:p>
          <a:p>
            <a:pPr>
              <a:buFontTx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Може бути декілька</a:t>
            </a:r>
          </a:p>
          <a:p>
            <a:pPr>
              <a:buFontTx/>
              <a:buNone/>
            </a:pP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активних центрів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wpe3.jpg (12492 bytes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09800"/>
            <a:ext cx="3960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208786">
            <a:off x="3910013" y="2859088"/>
            <a:ext cx="1614487" cy="409575"/>
          </a:xfrm>
          <a:prstGeom prst="rightArrow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58767">
            <a:off x="3992529" y="3566584"/>
            <a:ext cx="1615689" cy="445662"/>
          </a:xfrm>
          <a:prstGeom prst="rightArrow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uk-UA" sz="2400" b="1" i="1" smtClean="0">
                <a:solidFill>
                  <a:srgbClr val="C00000"/>
                </a:solidFill>
              </a:rPr>
              <a:t>Енергія активації</a:t>
            </a:r>
            <a:r>
              <a:rPr lang="uk-UA" sz="2400" smtClean="0">
                <a:solidFill>
                  <a:srgbClr val="C00000"/>
                </a:solidFill>
              </a:rPr>
              <a:t> </a:t>
            </a:r>
            <a:r>
              <a:rPr lang="uk-UA" sz="2400" smtClean="0"/>
              <a:t>– це енергія, потрібна для того, щоб розпочалася відповідна хімічна реакція.</a:t>
            </a:r>
            <a:endParaRPr lang="ru-RU" sz="2400" smtClean="0"/>
          </a:p>
        </p:txBody>
      </p:sp>
      <p:sp>
        <p:nvSpPr>
          <p:cNvPr id="25602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3600" b="1" smtClean="0"/>
              <a:t>Ферменти знижують </a:t>
            </a:r>
          </a:p>
          <a:p>
            <a:pPr algn="ctr">
              <a:buFontTx/>
              <a:buNone/>
            </a:pPr>
            <a:r>
              <a:rPr lang="uk-UA" sz="3600" b="1" smtClean="0">
                <a:solidFill>
                  <a:srgbClr val="FF0000"/>
                </a:solidFill>
              </a:rPr>
              <a:t>енергію активації реакцій</a:t>
            </a:r>
            <a:endParaRPr lang="ru-RU" sz="36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600" smtClean="0"/>
          </a:p>
        </p:txBody>
      </p:sp>
      <p:pic>
        <p:nvPicPr>
          <p:cNvPr id="25603" name="Picture 5" descr="Результат пошуку зображень за запитом &quot;фермен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5124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43200" y="2971800"/>
            <a:ext cx="4038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Ферменти підшлункової </a:t>
            </a:r>
            <a:r>
              <a:rPr lang="uk-UA" dirty="0" err="1">
                <a:solidFill>
                  <a:schemeClr val="tx1"/>
                </a:solidFill>
              </a:rPr>
              <a:t>залази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33600" y="3352800"/>
            <a:ext cx="15240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Амілаза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287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62400" y="3429000"/>
            <a:ext cx="15240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Ліпаза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91200" y="3505200"/>
            <a:ext cx="16764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/>
              <a:t>Протеаза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43775" cy="12176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smtClean="0">
                <a:solidFill>
                  <a:srgbClr val="404040"/>
                </a:solidFill>
                <a:latin typeface="Cambria" pitchFamily="18" charset="0"/>
              </a:rPr>
              <a:t>Ферменти визначаються специфічністю - діють на визначені субстрати(речовини).</a:t>
            </a:r>
            <a:endParaRPr lang="ru-RU" sz="3200" b="1" smtClean="0">
              <a:solidFill>
                <a:srgbClr val="404040"/>
              </a:solidFill>
              <a:latin typeface="Cambria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08769" y="4399858"/>
            <a:ext cx="2160240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73519" y="3140968"/>
            <a:ext cx="1522218" cy="1600171"/>
          </a:xfrm>
          <a:custGeom>
            <a:avLst/>
            <a:gdLst>
              <a:gd name="connsiteX0" fmla="*/ 444381 w 1640793"/>
              <a:gd name="connsiteY0" fmla="*/ 1623701 h 1649387"/>
              <a:gd name="connsiteX1" fmla="*/ 444381 w 1640793"/>
              <a:gd name="connsiteY1" fmla="*/ 1623701 h 1649387"/>
              <a:gd name="connsiteX2" fmla="*/ 521293 w 1640793"/>
              <a:gd name="connsiteY2" fmla="*/ 1649339 h 1649387"/>
              <a:gd name="connsiteX3" fmla="*/ 546931 w 1640793"/>
              <a:gd name="connsiteY3" fmla="*/ 1632247 h 1649387"/>
              <a:gd name="connsiteX4" fmla="*/ 581114 w 1640793"/>
              <a:gd name="connsiteY4" fmla="*/ 1555335 h 1649387"/>
              <a:gd name="connsiteX5" fmla="*/ 598206 w 1640793"/>
              <a:gd name="connsiteY5" fmla="*/ 1504060 h 1649387"/>
              <a:gd name="connsiteX6" fmla="*/ 615297 w 1640793"/>
              <a:gd name="connsiteY6" fmla="*/ 1444239 h 1649387"/>
              <a:gd name="connsiteX7" fmla="*/ 623843 w 1640793"/>
              <a:gd name="connsiteY7" fmla="*/ 1392965 h 1649387"/>
              <a:gd name="connsiteX8" fmla="*/ 640935 w 1640793"/>
              <a:gd name="connsiteY8" fmla="*/ 1341690 h 1649387"/>
              <a:gd name="connsiteX9" fmla="*/ 649480 w 1640793"/>
              <a:gd name="connsiteY9" fmla="*/ 1298961 h 1649387"/>
              <a:gd name="connsiteX10" fmla="*/ 675118 w 1640793"/>
              <a:gd name="connsiteY10" fmla="*/ 1222049 h 1649387"/>
              <a:gd name="connsiteX11" fmla="*/ 700755 w 1640793"/>
              <a:gd name="connsiteY11" fmla="*/ 1170774 h 1649387"/>
              <a:gd name="connsiteX12" fmla="*/ 717847 w 1640793"/>
              <a:gd name="connsiteY12" fmla="*/ 1119499 h 1649387"/>
              <a:gd name="connsiteX13" fmla="*/ 726393 w 1640793"/>
              <a:gd name="connsiteY13" fmla="*/ 1085316 h 1649387"/>
              <a:gd name="connsiteX14" fmla="*/ 777667 w 1640793"/>
              <a:gd name="connsiteY14" fmla="*/ 1051133 h 1649387"/>
              <a:gd name="connsiteX15" fmla="*/ 803305 w 1640793"/>
              <a:gd name="connsiteY15" fmla="*/ 1059679 h 1649387"/>
              <a:gd name="connsiteX16" fmla="*/ 820396 w 1640793"/>
              <a:gd name="connsiteY16" fmla="*/ 1085316 h 1649387"/>
              <a:gd name="connsiteX17" fmla="*/ 871671 w 1640793"/>
              <a:gd name="connsiteY17" fmla="*/ 1093862 h 1649387"/>
              <a:gd name="connsiteX18" fmla="*/ 914400 w 1640793"/>
              <a:gd name="connsiteY18" fmla="*/ 1145137 h 1649387"/>
              <a:gd name="connsiteX19" fmla="*/ 922946 w 1640793"/>
              <a:gd name="connsiteY19" fmla="*/ 1170774 h 1649387"/>
              <a:gd name="connsiteX20" fmla="*/ 948583 w 1640793"/>
              <a:gd name="connsiteY20" fmla="*/ 1187866 h 1649387"/>
              <a:gd name="connsiteX21" fmla="*/ 957129 w 1640793"/>
              <a:gd name="connsiteY21" fmla="*/ 1222049 h 1649387"/>
              <a:gd name="connsiteX22" fmla="*/ 965675 w 1640793"/>
              <a:gd name="connsiteY22" fmla="*/ 1264778 h 1649387"/>
              <a:gd name="connsiteX23" fmla="*/ 1016950 w 1640793"/>
              <a:gd name="connsiteY23" fmla="*/ 1281869 h 1649387"/>
              <a:gd name="connsiteX24" fmla="*/ 1042587 w 1640793"/>
              <a:gd name="connsiteY24" fmla="*/ 1290415 h 1649387"/>
              <a:gd name="connsiteX25" fmla="*/ 1068224 w 1640793"/>
              <a:gd name="connsiteY25" fmla="*/ 1298961 h 1649387"/>
              <a:gd name="connsiteX26" fmla="*/ 1093862 w 1640793"/>
              <a:gd name="connsiteY26" fmla="*/ 1281869 h 1649387"/>
              <a:gd name="connsiteX27" fmla="*/ 1102407 w 1640793"/>
              <a:gd name="connsiteY27" fmla="*/ 1256232 h 1649387"/>
              <a:gd name="connsiteX28" fmla="*/ 1119499 w 1640793"/>
              <a:gd name="connsiteY28" fmla="*/ 1230595 h 1649387"/>
              <a:gd name="connsiteX29" fmla="*/ 1128045 w 1640793"/>
              <a:gd name="connsiteY29" fmla="*/ 1162228 h 1649387"/>
              <a:gd name="connsiteX30" fmla="*/ 1170774 w 1640793"/>
              <a:gd name="connsiteY30" fmla="*/ 1119499 h 1649387"/>
              <a:gd name="connsiteX31" fmla="*/ 1196411 w 1640793"/>
              <a:gd name="connsiteY31" fmla="*/ 1093862 h 1649387"/>
              <a:gd name="connsiteX32" fmla="*/ 1222049 w 1640793"/>
              <a:gd name="connsiteY32" fmla="*/ 1085316 h 1649387"/>
              <a:gd name="connsiteX33" fmla="*/ 1333144 w 1640793"/>
              <a:gd name="connsiteY33" fmla="*/ 1076770 h 1649387"/>
              <a:gd name="connsiteX34" fmla="*/ 1392964 w 1640793"/>
              <a:gd name="connsiteY34" fmla="*/ 1051133 h 1649387"/>
              <a:gd name="connsiteX35" fmla="*/ 1444239 w 1640793"/>
              <a:gd name="connsiteY35" fmla="*/ 1016950 h 1649387"/>
              <a:gd name="connsiteX36" fmla="*/ 1469877 w 1640793"/>
              <a:gd name="connsiteY36" fmla="*/ 999858 h 1649387"/>
              <a:gd name="connsiteX37" fmla="*/ 1495514 w 1640793"/>
              <a:gd name="connsiteY37" fmla="*/ 991312 h 1649387"/>
              <a:gd name="connsiteX38" fmla="*/ 1546789 w 1640793"/>
              <a:gd name="connsiteY38" fmla="*/ 957129 h 1649387"/>
              <a:gd name="connsiteX39" fmla="*/ 1580972 w 1640793"/>
              <a:gd name="connsiteY39" fmla="*/ 905854 h 1649387"/>
              <a:gd name="connsiteX40" fmla="*/ 1606609 w 1640793"/>
              <a:gd name="connsiteY40" fmla="*/ 854580 h 1649387"/>
              <a:gd name="connsiteX41" fmla="*/ 1615155 w 1640793"/>
              <a:gd name="connsiteY41" fmla="*/ 777667 h 1649387"/>
              <a:gd name="connsiteX42" fmla="*/ 1632247 w 1640793"/>
              <a:gd name="connsiteY42" fmla="*/ 692210 h 1649387"/>
              <a:gd name="connsiteX43" fmla="*/ 1640793 w 1640793"/>
              <a:gd name="connsiteY43" fmla="*/ 640935 h 1649387"/>
              <a:gd name="connsiteX44" fmla="*/ 1632247 w 1640793"/>
              <a:gd name="connsiteY44" fmla="*/ 538385 h 1649387"/>
              <a:gd name="connsiteX45" fmla="*/ 1623701 w 1640793"/>
              <a:gd name="connsiteY45" fmla="*/ 504202 h 1649387"/>
              <a:gd name="connsiteX46" fmla="*/ 1598064 w 1640793"/>
              <a:gd name="connsiteY46" fmla="*/ 487110 h 1649387"/>
              <a:gd name="connsiteX47" fmla="*/ 1572426 w 1640793"/>
              <a:gd name="connsiteY47" fmla="*/ 435836 h 1649387"/>
              <a:gd name="connsiteX48" fmla="*/ 1555335 w 1640793"/>
              <a:gd name="connsiteY48" fmla="*/ 384561 h 1649387"/>
              <a:gd name="connsiteX49" fmla="*/ 1546789 w 1640793"/>
              <a:gd name="connsiteY49" fmla="*/ 358924 h 1649387"/>
              <a:gd name="connsiteX50" fmla="*/ 1521151 w 1640793"/>
              <a:gd name="connsiteY50" fmla="*/ 307649 h 1649387"/>
              <a:gd name="connsiteX51" fmla="*/ 1504060 w 1640793"/>
              <a:gd name="connsiteY51" fmla="*/ 282011 h 1649387"/>
              <a:gd name="connsiteX52" fmla="*/ 1478422 w 1640793"/>
              <a:gd name="connsiteY52" fmla="*/ 230737 h 1649387"/>
              <a:gd name="connsiteX53" fmla="*/ 1452785 w 1640793"/>
              <a:gd name="connsiteY53" fmla="*/ 179462 h 1649387"/>
              <a:gd name="connsiteX54" fmla="*/ 1444239 w 1640793"/>
              <a:gd name="connsiteY54" fmla="*/ 153825 h 1649387"/>
              <a:gd name="connsiteX55" fmla="*/ 1392964 w 1640793"/>
              <a:gd name="connsiteY55" fmla="*/ 111096 h 1649387"/>
              <a:gd name="connsiteX56" fmla="*/ 1375873 w 1640793"/>
              <a:gd name="connsiteY56" fmla="*/ 85458 h 1649387"/>
              <a:gd name="connsiteX57" fmla="*/ 1316052 w 1640793"/>
              <a:gd name="connsiteY57" fmla="*/ 51275 h 1649387"/>
              <a:gd name="connsiteX58" fmla="*/ 1222049 w 1640793"/>
              <a:gd name="connsiteY58" fmla="*/ 0 h 1649387"/>
              <a:gd name="connsiteX59" fmla="*/ 1059678 w 1640793"/>
              <a:gd name="connsiteY59" fmla="*/ 8546 h 1649387"/>
              <a:gd name="connsiteX60" fmla="*/ 1008404 w 1640793"/>
              <a:gd name="connsiteY60" fmla="*/ 17092 h 1649387"/>
              <a:gd name="connsiteX61" fmla="*/ 922946 w 1640793"/>
              <a:gd name="connsiteY61" fmla="*/ 34183 h 1649387"/>
              <a:gd name="connsiteX62" fmla="*/ 640935 w 1640793"/>
              <a:gd name="connsiteY62" fmla="*/ 42729 h 1649387"/>
              <a:gd name="connsiteX63" fmla="*/ 589660 w 1640793"/>
              <a:gd name="connsiteY63" fmla="*/ 59821 h 1649387"/>
              <a:gd name="connsiteX64" fmla="*/ 564022 w 1640793"/>
              <a:gd name="connsiteY64" fmla="*/ 68367 h 1649387"/>
              <a:gd name="connsiteX65" fmla="*/ 495656 w 1640793"/>
              <a:gd name="connsiteY65" fmla="*/ 94004 h 1649387"/>
              <a:gd name="connsiteX66" fmla="*/ 461473 w 1640793"/>
              <a:gd name="connsiteY66" fmla="*/ 119641 h 1649387"/>
              <a:gd name="connsiteX67" fmla="*/ 435835 w 1640793"/>
              <a:gd name="connsiteY67" fmla="*/ 128187 h 1649387"/>
              <a:gd name="connsiteX68" fmla="*/ 393107 w 1640793"/>
              <a:gd name="connsiteY68" fmla="*/ 145279 h 1649387"/>
              <a:gd name="connsiteX69" fmla="*/ 307649 w 1640793"/>
              <a:gd name="connsiteY69" fmla="*/ 222191 h 1649387"/>
              <a:gd name="connsiteX70" fmla="*/ 290557 w 1640793"/>
              <a:gd name="connsiteY70" fmla="*/ 247828 h 1649387"/>
              <a:gd name="connsiteX71" fmla="*/ 273465 w 1640793"/>
              <a:gd name="connsiteY71" fmla="*/ 307649 h 1649387"/>
              <a:gd name="connsiteX72" fmla="*/ 256374 w 1640793"/>
              <a:gd name="connsiteY72" fmla="*/ 401653 h 1649387"/>
              <a:gd name="connsiteX73" fmla="*/ 205099 w 1640793"/>
              <a:gd name="connsiteY73" fmla="*/ 487110 h 1649387"/>
              <a:gd name="connsiteX74" fmla="*/ 188007 w 1640793"/>
              <a:gd name="connsiteY74" fmla="*/ 512748 h 1649387"/>
              <a:gd name="connsiteX75" fmla="*/ 170916 w 1640793"/>
              <a:gd name="connsiteY75" fmla="*/ 546931 h 1649387"/>
              <a:gd name="connsiteX76" fmla="*/ 128187 w 1640793"/>
              <a:gd name="connsiteY76" fmla="*/ 606752 h 1649387"/>
              <a:gd name="connsiteX77" fmla="*/ 76912 w 1640793"/>
              <a:gd name="connsiteY77" fmla="*/ 658026 h 1649387"/>
              <a:gd name="connsiteX78" fmla="*/ 51275 w 1640793"/>
              <a:gd name="connsiteY78" fmla="*/ 683664 h 1649387"/>
              <a:gd name="connsiteX79" fmla="*/ 34183 w 1640793"/>
              <a:gd name="connsiteY79" fmla="*/ 709301 h 1649387"/>
              <a:gd name="connsiteX80" fmla="*/ 25637 w 1640793"/>
              <a:gd name="connsiteY80" fmla="*/ 734939 h 1649387"/>
              <a:gd name="connsiteX81" fmla="*/ 0 w 1640793"/>
              <a:gd name="connsiteY81" fmla="*/ 786213 h 1649387"/>
              <a:gd name="connsiteX82" fmla="*/ 8546 w 1640793"/>
              <a:gd name="connsiteY82" fmla="*/ 905854 h 1649387"/>
              <a:gd name="connsiteX83" fmla="*/ 68366 w 1640793"/>
              <a:gd name="connsiteY83" fmla="*/ 1008404 h 1649387"/>
              <a:gd name="connsiteX84" fmla="*/ 94004 w 1640793"/>
              <a:gd name="connsiteY84" fmla="*/ 1025496 h 1649387"/>
              <a:gd name="connsiteX85" fmla="*/ 136733 w 1640793"/>
              <a:gd name="connsiteY85" fmla="*/ 1076770 h 1649387"/>
              <a:gd name="connsiteX86" fmla="*/ 179462 w 1640793"/>
              <a:gd name="connsiteY86" fmla="*/ 1128045 h 1649387"/>
              <a:gd name="connsiteX87" fmla="*/ 230736 w 1640793"/>
              <a:gd name="connsiteY87" fmla="*/ 1162228 h 1649387"/>
              <a:gd name="connsiteX88" fmla="*/ 247828 w 1640793"/>
              <a:gd name="connsiteY88" fmla="*/ 1187866 h 1649387"/>
              <a:gd name="connsiteX89" fmla="*/ 256374 w 1640793"/>
              <a:gd name="connsiteY89" fmla="*/ 1213503 h 1649387"/>
              <a:gd name="connsiteX90" fmla="*/ 290557 w 1640793"/>
              <a:gd name="connsiteY90" fmla="*/ 1264778 h 1649387"/>
              <a:gd name="connsiteX91" fmla="*/ 299103 w 1640793"/>
              <a:gd name="connsiteY91" fmla="*/ 1324598 h 1649387"/>
              <a:gd name="connsiteX92" fmla="*/ 307649 w 1640793"/>
              <a:gd name="connsiteY92" fmla="*/ 1367327 h 1649387"/>
              <a:gd name="connsiteX93" fmla="*/ 316194 w 1640793"/>
              <a:gd name="connsiteY93" fmla="*/ 1469877 h 1649387"/>
              <a:gd name="connsiteX94" fmla="*/ 444381 w 1640793"/>
              <a:gd name="connsiteY94" fmla="*/ 1623701 h 164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40793" h="1649387">
                <a:moveTo>
                  <a:pt x="444381" y="1623701"/>
                </a:moveTo>
                <a:lnTo>
                  <a:pt x="444381" y="1623701"/>
                </a:lnTo>
                <a:cubicBezTo>
                  <a:pt x="470018" y="1632247"/>
                  <a:pt x="494362" y="1647095"/>
                  <a:pt x="521293" y="1649339"/>
                </a:cubicBezTo>
                <a:cubicBezTo>
                  <a:pt x="531529" y="1650192"/>
                  <a:pt x="539668" y="1639510"/>
                  <a:pt x="546931" y="1632247"/>
                </a:cubicBezTo>
                <a:cubicBezTo>
                  <a:pt x="567244" y="1611934"/>
                  <a:pt x="572653" y="1580718"/>
                  <a:pt x="581114" y="1555335"/>
                </a:cubicBezTo>
                <a:lnTo>
                  <a:pt x="598206" y="1504060"/>
                </a:lnTo>
                <a:cubicBezTo>
                  <a:pt x="606349" y="1479630"/>
                  <a:pt x="609933" y="1471059"/>
                  <a:pt x="615297" y="1444239"/>
                </a:cubicBezTo>
                <a:cubicBezTo>
                  <a:pt x="618695" y="1427248"/>
                  <a:pt x="619640" y="1409775"/>
                  <a:pt x="623843" y="1392965"/>
                </a:cubicBezTo>
                <a:cubicBezTo>
                  <a:pt x="628213" y="1375487"/>
                  <a:pt x="637402" y="1359356"/>
                  <a:pt x="640935" y="1341690"/>
                </a:cubicBezTo>
                <a:cubicBezTo>
                  <a:pt x="643783" y="1327447"/>
                  <a:pt x="645658" y="1312974"/>
                  <a:pt x="649480" y="1298961"/>
                </a:cubicBezTo>
                <a:cubicBezTo>
                  <a:pt x="649482" y="1298952"/>
                  <a:pt x="670843" y="1234872"/>
                  <a:pt x="675118" y="1222049"/>
                </a:cubicBezTo>
                <a:cubicBezTo>
                  <a:pt x="706287" y="1128544"/>
                  <a:pt x="656577" y="1270175"/>
                  <a:pt x="700755" y="1170774"/>
                </a:cubicBezTo>
                <a:cubicBezTo>
                  <a:pt x="708072" y="1154311"/>
                  <a:pt x="713477" y="1136977"/>
                  <a:pt x="717847" y="1119499"/>
                </a:cubicBezTo>
                <a:cubicBezTo>
                  <a:pt x="720696" y="1108105"/>
                  <a:pt x="718659" y="1094155"/>
                  <a:pt x="726393" y="1085316"/>
                </a:cubicBezTo>
                <a:cubicBezTo>
                  <a:pt x="739920" y="1069857"/>
                  <a:pt x="777667" y="1051133"/>
                  <a:pt x="777667" y="1051133"/>
                </a:cubicBezTo>
                <a:cubicBezTo>
                  <a:pt x="786213" y="1053982"/>
                  <a:pt x="796271" y="1054052"/>
                  <a:pt x="803305" y="1059679"/>
                </a:cubicBezTo>
                <a:cubicBezTo>
                  <a:pt x="811325" y="1066095"/>
                  <a:pt x="811210" y="1080723"/>
                  <a:pt x="820396" y="1085316"/>
                </a:cubicBezTo>
                <a:cubicBezTo>
                  <a:pt x="835894" y="1093065"/>
                  <a:pt x="854579" y="1091013"/>
                  <a:pt x="871671" y="1093862"/>
                </a:cubicBezTo>
                <a:cubicBezTo>
                  <a:pt x="890572" y="1112763"/>
                  <a:pt x="902502" y="1121341"/>
                  <a:pt x="914400" y="1145137"/>
                </a:cubicBezTo>
                <a:cubicBezTo>
                  <a:pt x="918429" y="1153194"/>
                  <a:pt x="917319" y="1163740"/>
                  <a:pt x="922946" y="1170774"/>
                </a:cubicBezTo>
                <a:cubicBezTo>
                  <a:pt x="929362" y="1178794"/>
                  <a:pt x="940037" y="1182169"/>
                  <a:pt x="948583" y="1187866"/>
                </a:cubicBezTo>
                <a:cubicBezTo>
                  <a:pt x="951432" y="1199260"/>
                  <a:pt x="954581" y="1210584"/>
                  <a:pt x="957129" y="1222049"/>
                </a:cubicBezTo>
                <a:cubicBezTo>
                  <a:pt x="960280" y="1236228"/>
                  <a:pt x="955404" y="1254507"/>
                  <a:pt x="965675" y="1264778"/>
                </a:cubicBezTo>
                <a:cubicBezTo>
                  <a:pt x="978414" y="1277517"/>
                  <a:pt x="999858" y="1276172"/>
                  <a:pt x="1016950" y="1281869"/>
                </a:cubicBezTo>
                <a:lnTo>
                  <a:pt x="1042587" y="1290415"/>
                </a:lnTo>
                <a:lnTo>
                  <a:pt x="1068224" y="1298961"/>
                </a:lnTo>
                <a:cubicBezTo>
                  <a:pt x="1076770" y="1293264"/>
                  <a:pt x="1087446" y="1289889"/>
                  <a:pt x="1093862" y="1281869"/>
                </a:cubicBezTo>
                <a:cubicBezTo>
                  <a:pt x="1099489" y="1274835"/>
                  <a:pt x="1098379" y="1264289"/>
                  <a:pt x="1102407" y="1256232"/>
                </a:cubicBezTo>
                <a:cubicBezTo>
                  <a:pt x="1107000" y="1247046"/>
                  <a:pt x="1113802" y="1239141"/>
                  <a:pt x="1119499" y="1230595"/>
                </a:cubicBezTo>
                <a:cubicBezTo>
                  <a:pt x="1122348" y="1207806"/>
                  <a:pt x="1122002" y="1184385"/>
                  <a:pt x="1128045" y="1162228"/>
                </a:cubicBezTo>
                <a:cubicBezTo>
                  <a:pt x="1135418" y="1135194"/>
                  <a:pt x="1152007" y="1135138"/>
                  <a:pt x="1170774" y="1119499"/>
                </a:cubicBezTo>
                <a:cubicBezTo>
                  <a:pt x="1180058" y="1111762"/>
                  <a:pt x="1186355" y="1100566"/>
                  <a:pt x="1196411" y="1093862"/>
                </a:cubicBezTo>
                <a:cubicBezTo>
                  <a:pt x="1203906" y="1088865"/>
                  <a:pt x="1213110" y="1086433"/>
                  <a:pt x="1222049" y="1085316"/>
                </a:cubicBezTo>
                <a:cubicBezTo>
                  <a:pt x="1258903" y="1080709"/>
                  <a:pt x="1296112" y="1079619"/>
                  <a:pt x="1333144" y="1076770"/>
                </a:cubicBezTo>
                <a:cubicBezTo>
                  <a:pt x="1426463" y="1014558"/>
                  <a:pt x="1282594" y="1106318"/>
                  <a:pt x="1392964" y="1051133"/>
                </a:cubicBezTo>
                <a:cubicBezTo>
                  <a:pt x="1411337" y="1041947"/>
                  <a:pt x="1427147" y="1028344"/>
                  <a:pt x="1444239" y="1016950"/>
                </a:cubicBezTo>
                <a:cubicBezTo>
                  <a:pt x="1452785" y="1011253"/>
                  <a:pt x="1460133" y="1003106"/>
                  <a:pt x="1469877" y="999858"/>
                </a:cubicBezTo>
                <a:cubicBezTo>
                  <a:pt x="1478423" y="997009"/>
                  <a:pt x="1487640" y="995687"/>
                  <a:pt x="1495514" y="991312"/>
                </a:cubicBezTo>
                <a:cubicBezTo>
                  <a:pt x="1513471" y="981336"/>
                  <a:pt x="1546789" y="957129"/>
                  <a:pt x="1546789" y="957129"/>
                </a:cubicBezTo>
                <a:cubicBezTo>
                  <a:pt x="1558183" y="940037"/>
                  <a:pt x="1574476" y="925341"/>
                  <a:pt x="1580972" y="905854"/>
                </a:cubicBezTo>
                <a:cubicBezTo>
                  <a:pt x="1592766" y="870474"/>
                  <a:pt x="1584521" y="887712"/>
                  <a:pt x="1606609" y="854580"/>
                </a:cubicBezTo>
                <a:cubicBezTo>
                  <a:pt x="1609458" y="828942"/>
                  <a:pt x="1611132" y="803147"/>
                  <a:pt x="1615155" y="777667"/>
                </a:cubicBezTo>
                <a:cubicBezTo>
                  <a:pt x="1619686" y="748973"/>
                  <a:pt x="1626893" y="720762"/>
                  <a:pt x="1632247" y="692210"/>
                </a:cubicBezTo>
                <a:cubicBezTo>
                  <a:pt x="1635440" y="675179"/>
                  <a:pt x="1637944" y="658027"/>
                  <a:pt x="1640793" y="640935"/>
                </a:cubicBezTo>
                <a:cubicBezTo>
                  <a:pt x="1637944" y="606752"/>
                  <a:pt x="1636502" y="572422"/>
                  <a:pt x="1632247" y="538385"/>
                </a:cubicBezTo>
                <a:cubicBezTo>
                  <a:pt x="1630790" y="526731"/>
                  <a:pt x="1630216" y="513974"/>
                  <a:pt x="1623701" y="504202"/>
                </a:cubicBezTo>
                <a:cubicBezTo>
                  <a:pt x="1618004" y="495656"/>
                  <a:pt x="1606610" y="492807"/>
                  <a:pt x="1598064" y="487110"/>
                </a:cubicBezTo>
                <a:cubicBezTo>
                  <a:pt x="1566892" y="393598"/>
                  <a:pt x="1616609" y="535249"/>
                  <a:pt x="1572426" y="435836"/>
                </a:cubicBezTo>
                <a:cubicBezTo>
                  <a:pt x="1565109" y="419373"/>
                  <a:pt x="1561032" y="401653"/>
                  <a:pt x="1555335" y="384561"/>
                </a:cubicBezTo>
                <a:cubicBezTo>
                  <a:pt x="1552486" y="376015"/>
                  <a:pt x="1551786" y="366419"/>
                  <a:pt x="1546789" y="358924"/>
                </a:cubicBezTo>
                <a:cubicBezTo>
                  <a:pt x="1497811" y="285457"/>
                  <a:pt x="1556528" y="378404"/>
                  <a:pt x="1521151" y="307649"/>
                </a:cubicBezTo>
                <a:cubicBezTo>
                  <a:pt x="1516558" y="298462"/>
                  <a:pt x="1508653" y="291198"/>
                  <a:pt x="1504060" y="282011"/>
                </a:cubicBezTo>
                <a:cubicBezTo>
                  <a:pt x="1468686" y="211262"/>
                  <a:pt x="1527396" y="304195"/>
                  <a:pt x="1478422" y="230737"/>
                </a:cubicBezTo>
                <a:cubicBezTo>
                  <a:pt x="1456947" y="166305"/>
                  <a:pt x="1485913" y="245716"/>
                  <a:pt x="1452785" y="179462"/>
                </a:cubicBezTo>
                <a:cubicBezTo>
                  <a:pt x="1448756" y="171405"/>
                  <a:pt x="1449236" y="161320"/>
                  <a:pt x="1444239" y="153825"/>
                </a:cubicBezTo>
                <a:cubicBezTo>
                  <a:pt x="1431077" y="134082"/>
                  <a:pt x="1411884" y="123709"/>
                  <a:pt x="1392964" y="111096"/>
                </a:cubicBezTo>
                <a:cubicBezTo>
                  <a:pt x="1387267" y="102550"/>
                  <a:pt x="1383136" y="92721"/>
                  <a:pt x="1375873" y="85458"/>
                </a:cubicBezTo>
                <a:cubicBezTo>
                  <a:pt x="1361096" y="70681"/>
                  <a:pt x="1332802" y="61325"/>
                  <a:pt x="1316052" y="51275"/>
                </a:cubicBezTo>
                <a:cubicBezTo>
                  <a:pt x="1230669" y="45"/>
                  <a:pt x="1299791" y="31097"/>
                  <a:pt x="1222049" y="0"/>
                </a:cubicBezTo>
                <a:cubicBezTo>
                  <a:pt x="1167925" y="2849"/>
                  <a:pt x="1113704" y="4224"/>
                  <a:pt x="1059678" y="8546"/>
                </a:cubicBezTo>
                <a:cubicBezTo>
                  <a:pt x="1042406" y="9928"/>
                  <a:pt x="1025434" y="13899"/>
                  <a:pt x="1008404" y="17092"/>
                </a:cubicBezTo>
                <a:cubicBezTo>
                  <a:pt x="979851" y="22446"/>
                  <a:pt x="951983" y="33303"/>
                  <a:pt x="922946" y="34183"/>
                </a:cubicBezTo>
                <a:lnTo>
                  <a:pt x="640935" y="42729"/>
                </a:lnTo>
                <a:lnTo>
                  <a:pt x="589660" y="59821"/>
                </a:lnTo>
                <a:cubicBezTo>
                  <a:pt x="581114" y="62670"/>
                  <a:pt x="572079" y="64338"/>
                  <a:pt x="564022" y="68367"/>
                </a:cubicBezTo>
                <a:cubicBezTo>
                  <a:pt x="519334" y="90710"/>
                  <a:pt x="542198" y="82368"/>
                  <a:pt x="495656" y="94004"/>
                </a:cubicBezTo>
                <a:cubicBezTo>
                  <a:pt x="484262" y="102550"/>
                  <a:pt x="473839" y="112575"/>
                  <a:pt x="461473" y="119641"/>
                </a:cubicBezTo>
                <a:cubicBezTo>
                  <a:pt x="453652" y="124110"/>
                  <a:pt x="444270" y="125024"/>
                  <a:pt x="435835" y="128187"/>
                </a:cubicBezTo>
                <a:cubicBezTo>
                  <a:pt x="421472" y="133573"/>
                  <a:pt x="407350" y="139582"/>
                  <a:pt x="393107" y="145279"/>
                </a:cubicBezTo>
                <a:cubicBezTo>
                  <a:pt x="326023" y="212361"/>
                  <a:pt x="356749" y="189456"/>
                  <a:pt x="307649" y="222191"/>
                </a:cubicBezTo>
                <a:cubicBezTo>
                  <a:pt x="301952" y="230737"/>
                  <a:pt x="295150" y="238642"/>
                  <a:pt x="290557" y="247828"/>
                </a:cubicBezTo>
                <a:cubicBezTo>
                  <a:pt x="284427" y="260087"/>
                  <a:pt x="276203" y="296698"/>
                  <a:pt x="273465" y="307649"/>
                </a:cubicBezTo>
                <a:cubicBezTo>
                  <a:pt x="268544" y="347021"/>
                  <a:pt x="270323" y="369106"/>
                  <a:pt x="256374" y="401653"/>
                </a:cubicBezTo>
                <a:cubicBezTo>
                  <a:pt x="240608" y="438440"/>
                  <a:pt x="229398" y="450661"/>
                  <a:pt x="205099" y="487110"/>
                </a:cubicBezTo>
                <a:cubicBezTo>
                  <a:pt x="199402" y="495656"/>
                  <a:pt x="192600" y="503561"/>
                  <a:pt x="188007" y="512748"/>
                </a:cubicBezTo>
                <a:cubicBezTo>
                  <a:pt x="182310" y="524142"/>
                  <a:pt x="177236" y="535870"/>
                  <a:pt x="170916" y="546931"/>
                </a:cubicBezTo>
                <a:cubicBezTo>
                  <a:pt x="163683" y="559589"/>
                  <a:pt x="135358" y="598785"/>
                  <a:pt x="128187" y="606752"/>
                </a:cubicBezTo>
                <a:cubicBezTo>
                  <a:pt x="112017" y="624718"/>
                  <a:pt x="94004" y="640934"/>
                  <a:pt x="76912" y="658026"/>
                </a:cubicBezTo>
                <a:cubicBezTo>
                  <a:pt x="68366" y="666572"/>
                  <a:pt x="57979" y="673608"/>
                  <a:pt x="51275" y="683664"/>
                </a:cubicBezTo>
                <a:lnTo>
                  <a:pt x="34183" y="709301"/>
                </a:lnTo>
                <a:cubicBezTo>
                  <a:pt x="31334" y="717847"/>
                  <a:pt x="29666" y="726882"/>
                  <a:pt x="25637" y="734939"/>
                </a:cubicBezTo>
                <a:cubicBezTo>
                  <a:pt x="-7496" y="801207"/>
                  <a:pt x="21482" y="721770"/>
                  <a:pt x="0" y="786213"/>
                </a:cubicBezTo>
                <a:cubicBezTo>
                  <a:pt x="2849" y="826093"/>
                  <a:pt x="2615" y="866314"/>
                  <a:pt x="8546" y="905854"/>
                </a:cubicBezTo>
                <a:cubicBezTo>
                  <a:pt x="14795" y="947514"/>
                  <a:pt x="36562" y="981901"/>
                  <a:pt x="68366" y="1008404"/>
                </a:cubicBezTo>
                <a:cubicBezTo>
                  <a:pt x="76256" y="1014979"/>
                  <a:pt x="85458" y="1019799"/>
                  <a:pt x="94004" y="1025496"/>
                </a:cubicBezTo>
                <a:cubicBezTo>
                  <a:pt x="136441" y="1089153"/>
                  <a:pt x="81896" y="1010965"/>
                  <a:pt x="136733" y="1076770"/>
                </a:cubicBezTo>
                <a:cubicBezTo>
                  <a:pt x="162725" y="1107961"/>
                  <a:pt x="143975" y="1100444"/>
                  <a:pt x="179462" y="1128045"/>
                </a:cubicBezTo>
                <a:cubicBezTo>
                  <a:pt x="195676" y="1140656"/>
                  <a:pt x="230736" y="1162228"/>
                  <a:pt x="230736" y="1162228"/>
                </a:cubicBezTo>
                <a:cubicBezTo>
                  <a:pt x="236433" y="1170774"/>
                  <a:pt x="243235" y="1178679"/>
                  <a:pt x="247828" y="1187866"/>
                </a:cubicBezTo>
                <a:cubicBezTo>
                  <a:pt x="251857" y="1195923"/>
                  <a:pt x="251999" y="1205629"/>
                  <a:pt x="256374" y="1213503"/>
                </a:cubicBezTo>
                <a:cubicBezTo>
                  <a:pt x="266350" y="1231460"/>
                  <a:pt x="290557" y="1264778"/>
                  <a:pt x="290557" y="1264778"/>
                </a:cubicBezTo>
                <a:cubicBezTo>
                  <a:pt x="293406" y="1284718"/>
                  <a:pt x="295792" y="1304730"/>
                  <a:pt x="299103" y="1324598"/>
                </a:cubicBezTo>
                <a:cubicBezTo>
                  <a:pt x="301491" y="1338925"/>
                  <a:pt x="305847" y="1352914"/>
                  <a:pt x="307649" y="1367327"/>
                </a:cubicBezTo>
                <a:cubicBezTo>
                  <a:pt x="316452" y="1437753"/>
                  <a:pt x="316194" y="1432259"/>
                  <a:pt x="316194" y="1469877"/>
                </a:cubicBezTo>
                <a:lnTo>
                  <a:pt x="444381" y="16237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491880" y="4414425"/>
            <a:ext cx="2160240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598071" y="1794435"/>
            <a:ext cx="1685610" cy="1600172"/>
          </a:xfrm>
          <a:custGeom>
            <a:avLst/>
            <a:gdLst>
              <a:gd name="connsiteX0" fmla="*/ 444381 w 1640793"/>
              <a:gd name="connsiteY0" fmla="*/ 1623701 h 1649387"/>
              <a:gd name="connsiteX1" fmla="*/ 444381 w 1640793"/>
              <a:gd name="connsiteY1" fmla="*/ 1623701 h 1649387"/>
              <a:gd name="connsiteX2" fmla="*/ 521293 w 1640793"/>
              <a:gd name="connsiteY2" fmla="*/ 1649339 h 1649387"/>
              <a:gd name="connsiteX3" fmla="*/ 546931 w 1640793"/>
              <a:gd name="connsiteY3" fmla="*/ 1632247 h 1649387"/>
              <a:gd name="connsiteX4" fmla="*/ 581114 w 1640793"/>
              <a:gd name="connsiteY4" fmla="*/ 1555335 h 1649387"/>
              <a:gd name="connsiteX5" fmla="*/ 598206 w 1640793"/>
              <a:gd name="connsiteY5" fmla="*/ 1504060 h 1649387"/>
              <a:gd name="connsiteX6" fmla="*/ 615297 w 1640793"/>
              <a:gd name="connsiteY6" fmla="*/ 1444239 h 1649387"/>
              <a:gd name="connsiteX7" fmla="*/ 623843 w 1640793"/>
              <a:gd name="connsiteY7" fmla="*/ 1392965 h 1649387"/>
              <a:gd name="connsiteX8" fmla="*/ 640935 w 1640793"/>
              <a:gd name="connsiteY8" fmla="*/ 1341690 h 1649387"/>
              <a:gd name="connsiteX9" fmla="*/ 649480 w 1640793"/>
              <a:gd name="connsiteY9" fmla="*/ 1298961 h 1649387"/>
              <a:gd name="connsiteX10" fmla="*/ 675118 w 1640793"/>
              <a:gd name="connsiteY10" fmla="*/ 1222049 h 1649387"/>
              <a:gd name="connsiteX11" fmla="*/ 700755 w 1640793"/>
              <a:gd name="connsiteY11" fmla="*/ 1170774 h 1649387"/>
              <a:gd name="connsiteX12" fmla="*/ 717847 w 1640793"/>
              <a:gd name="connsiteY12" fmla="*/ 1119499 h 1649387"/>
              <a:gd name="connsiteX13" fmla="*/ 726393 w 1640793"/>
              <a:gd name="connsiteY13" fmla="*/ 1085316 h 1649387"/>
              <a:gd name="connsiteX14" fmla="*/ 777667 w 1640793"/>
              <a:gd name="connsiteY14" fmla="*/ 1051133 h 1649387"/>
              <a:gd name="connsiteX15" fmla="*/ 803305 w 1640793"/>
              <a:gd name="connsiteY15" fmla="*/ 1059679 h 1649387"/>
              <a:gd name="connsiteX16" fmla="*/ 820396 w 1640793"/>
              <a:gd name="connsiteY16" fmla="*/ 1085316 h 1649387"/>
              <a:gd name="connsiteX17" fmla="*/ 871671 w 1640793"/>
              <a:gd name="connsiteY17" fmla="*/ 1093862 h 1649387"/>
              <a:gd name="connsiteX18" fmla="*/ 914400 w 1640793"/>
              <a:gd name="connsiteY18" fmla="*/ 1145137 h 1649387"/>
              <a:gd name="connsiteX19" fmla="*/ 922946 w 1640793"/>
              <a:gd name="connsiteY19" fmla="*/ 1170774 h 1649387"/>
              <a:gd name="connsiteX20" fmla="*/ 948583 w 1640793"/>
              <a:gd name="connsiteY20" fmla="*/ 1187866 h 1649387"/>
              <a:gd name="connsiteX21" fmla="*/ 957129 w 1640793"/>
              <a:gd name="connsiteY21" fmla="*/ 1222049 h 1649387"/>
              <a:gd name="connsiteX22" fmla="*/ 965675 w 1640793"/>
              <a:gd name="connsiteY22" fmla="*/ 1264778 h 1649387"/>
              <a:gd name="connsiteX23" fmla="*/ 1016950 w 1640793"/>
              <a:gd name="connsiteY23" fmla="*/ 1281869 h 1649387"/>
              <a:gd name="connsiteX24" fmla="*/ 1042587 w 1640793"/>
              <a:gd name="connsiteY24" fmla="*/ 1290415 h 1649387"/>
              <a:gd name="connsiteX25" fmla="*/ 1068224 w 1640793"/>
              <a:gd name="connsiteY25" fmla="*/ 1298961 h 1649387"/>
              <a:gd name="connsiteX26" fmla="*/ 1093862 w 1640793"/>
              <a:gd name="connsiteY26" fmla="*/ 1281869 h 1649387"/>
              <a:gd name="connsiteX27" fmla="*/ 1102407 w 1640793"/>
              <a:gd name="connsiteY27" fmla="*/ 1256232 h 1649387"/>
              <a:gd name="connsiteX28" fmla="*/ 1119499 w 1640793"/>
              <a:gd name="connsiteY28" fmla="*/ 1230595 h 1649387"/>
              <a:gd name="connsiteX29" fmla="*/ 1128045 w 1640793"/>
              <a:gd name="connsiteY29" fmla="*/ 1162228 h 1649387"/>
              <a:gd name="connsiteX30" fmla="*/ 1170774 w 1640793"/>
              <a:gd name="connsiteY30" fmla="*/ 1119499 h 1649387"/>
              <a:gd name="connsiteX31" fmla="*/ 1196411 w 1640793"/>
              <a:gd name="connsiteY31" fmla="*/ 1093862 h 1649387"/>
              <a:gd name="connsiteX32" fmla="*/ 1222049 w 1640793"/>
              <a:gd name="connsiteY32" fmla="*/ 1085316 h 1649387"/>
              <a:gd name="connsiteX33" fmla="*/ 1333144 w 1640793"/>
              <a:gd name="connsiteY33" fmla="*/ 1076770 h 1649387"/>
              <a:gd name="connsiteX34" fmla="*/ 1392964 w 1640793"/>
              <a:gd name="connsiteY34" fmla="*/ 1051133 h 1649387"/>
              <a:gd name="connsiteX35" fmla="*/ 1444239 w 1640793"/>
              <a:gd name="connsiteY35" fmla="*/ 1016950 h 1649387"/>
              <a:gd name="connsiteX36" fmla="*/ 1469877 w 1640793"/>
              <a:gd name="connsiteY36" fmla="*/ 999858 h 1649387"/>
              <a:gd name="connsiteX37" fmla="*/ 1495514 w 1640793"/>
              <a:gd name="connsiteY37" fmla="*/ 991312 h 1649387"/>
              <a:gd name="connsiteX38" fmla="*/ 1546789 w 1640793"/>
              <a:gd name="connsiteY38" fmla="*/ 957129 h 1649387"/>
              <a:gd name="connsiteX39" fmla="*/ 1580972 w 1640793"/>
              <a:gd name="connsiteY39" fmla="*/ 905854 h 1649387"/>
              <a:gd name="connsiteX40" fmla="*/ 1606609 w 1640793"/>
              <a:gd name="connsiteY40" fmla="*/ 854580 h 1649387"/>
              <a:gd name="connsiteX41" fmla="*/ 1615155 w 1640793"/>
              <a:gd name="connsiteY41" fmla="*/ 777667 h 1649387"/>
              <a:gd name="connsiteX42" fmla="*/ 1632247 w 1640793"/>
              <a:gd name="connsiteY42" fmla="*/ 692210 h 1649387"/>
              <a:gd name="connsiteX43" fmla="*/ 1640793 w 1640793"/>
              <a:gd name="connsiteY43" fmla="*/ 640935 h 1649387"/>
              <a:gd name="connsiteX44" fmla="*/ 1632247 w 1640793"/>
              <a:gd name="connsiteY44" fmla="*/ 538385 h 1649387"/>
              <a:gd name="connsiteX45" fmla="*/ 1623701 w 1640793"/>
              <a:gd name="connsiteY45" fmla="*/ 504202 h 1649387"/>
              <a:gd name="connsiteX46" fmla="*/ 1598064 w 1640793"/>
              <a:gd name="connsiteY46" fmla="*/ 487110 h 1649387"/>
              <a:gd name="connsiteX47" fmla="*/ 1572426 w 1640793"/>
              <a:gd name="connsiteY47" fmla="*/ 435836 h 1649387"/>
              <a:gd name="connsiteX48" fmla="*/ 1555335 w 1640793"/>
              <a:gd name="connsiteY48" fmla="*/ 384561 h 1649387"/>
              <a:gd name="connsiteX49" fmla="*/ 1546789 w 1640793"/>
              <a:gd name="connsiteY49" fmla="*/ 358924 h 1649387"/>
              <a:gd name="connsiteX50" fmla="*/ 1521151 w 1640793"/>
              <a:gd name="connsiteY50" fmla="*/ 307649 h 1649387"/>
              <a:gd name="connsiteX51" fmla="*/ 1504060 w 1640793"/>
              <a:gd name="connsiteY51" fmla="*/ 282011 h 1649387"/>
              <a:gd name="connsiteX52" fmla="*/ 1478422 w 1640793"/>
              <a:gd name="connsiteY52" fmla="*/ 230737 h 1649387"/>
              <a:gd name="connsiteX53" fmla="*/ 1452785 w 1640793"/>
              <a:gd name="connsiteY53" fmla="*/ 179462 h 1649387"/>
              <a:gd name="connsiteX54" fmla="*/ 1444239 w 1640793"/>
              <a:gd name="connsiteY54" fmla="*/ 153825 h 1649387"/>
              <a:gd name="connsiteX55" fmla="*/ 1392964 w 1640793"/>
              <a:gd name="connsiteY55" fmla="*/ 111096 h 1649387"/>
              <a:gd name="connsiteX56" fmla="*/ 1375873 w 1640793"/>
              <a:gd name="connsiteY56" fmla="*/ 85458 h 1649387"/>
              <a:gd name="connsiteX57" fmla="*/ 1316052 w 1640793"/>
              <a:gd name="connsiteY57" fmla="*/ 51275 h 1649387"/>
              <a:gd name="connsiteX58" fmla="*/ 1222049 w 1640793"/>
              <a:gd name="connsiteY58" fmla="*/ 0 h 1649387"/>
              <a:gd name="connsiteX59" fmla="*/ 1059678 w 1640793"/>
              <a:gd name="connsiteY59" fmla="*/ 8546 h 1649387"/>
              <a:gd name="connsiteX60" fmla="*/ 1008404 w 1640793"/>
              <a:gd name="connsiteY60" fmla="*/ 17092 h 1649387"/>
              <a:gd name="connsiteX61" fmla="*/ 922946 w 1640793"/>
              <a:gd name="connsiteY61" fmla="*/ 34183 h 1649387"/>
              <a:gd name="connsiteX62" fmla="*/ 640935 w 1640793"/>
              <a:gd name="connsiteY62" fmla="*/ 42729 h 1649387"/>
              <a:gd name="connsiteX63" fmla="*/ 589660 w 1640793"/>
              <a:gd name="connsiteY63" fmla="*/ 59821 h 1649387"/>
              <a:gd name="connsiteX64" fmla="*/ 564022 w 1640793"/>
              <a:gd name="connsiteY64" fmla="*/ 68367 h 1649387"/>
              <a:gd name="connsiteX65" fmla="*/ 495656 w 1640793"/>
              <a:gd name="connsiteY65" fmla="*/ 94004 h 1649387"/>
              <a:gd name="connsiteX66" fmla="*/ 461473 w 1640793"/>
              <a:gd name="connsiteY66" fmla="*/ 119641 h 1649387"/>
              <a:gd name="connsiteX67" fmla="*/ 435835 w 1640793"/>
              <a:gd name="connsiteY67" fmla="*/ 128187 h 1649387"/>
              <a:gd name="connsiteX68" fmla="*/ 393107 w 1640793"/>
              <a:gd name="connsiteY68" fmla="*/ 145279 h 1649387"/>
              <a:gd name="connsiteX69" fmla="*/ 307649 w 1640793"/>
              <a:gd name="connsiteY69" fmla="*/ 222191 h 1649387"/>
              <a:gd name="connsiteX70" fmla="*/ 290557 w 1640793"/>
              <a:gd name="connsiteY70" fmla="*/ 247828 h 1649387"/>
              <a:gd name="connsiteX71" fmla="*/ 273465 w 1640793"/>
              <a:gd name="connsiteY71" fmla="*/ 307649 h 1649387"/>
              <a:gd name="connsiteX72" fmla="*/ 256374 w 1640793"/>
              <a:gd name="connsiteY72" fmla="*/ 401653 h 1649387"/>
              <a:gd name="connsiteX73" fmla="*/ 205099 w 1640793"/>
              <a:gd name="connsiteY73" fmla="*/ 487110 h 1649387"/>
              <a:gd name="connsiteX74" fmla="*/ 188007 w 1640793"/>
              <a:gd name="connsiteY74" fmla="*/ 512748 h 1649387"/>
              <a:gd name="connsiteX75" fmla="*/ 170916 w 1640793"/>
              <a:gd name="connsiteY75" fmla="*/ 546931 h 1649387"/>
              <a:gd name="connsiteX76" fmla="*/ 128187 w 1640793"/>
              <a:gd name="connsiteY76" fmla="*/ 606752 h 1649387"/>
              <a:gd name="connsiteX77" fmla="*/ 76912 w 1640793"/>
              <a:gd name="connsiteY77" fmla="*/ 658026 h 1649387"/>
              <a:gd name="connsiteX78" fmla="*/ 51275 w 1640793"/>
              <a:gd name="connsiteY78" fmla="*/ 683664 h 1649387"/>
              <a:gd name="connsiteX79" fmla="*/ 34183 w 1640793"/>
              <a:gd name="connsiteY79" fmla="*/ 709301 h 1649387"/>
              <a:gd name="connsiteX80" fmla="*/ 25637 w 1640793"/>
              <a:gd name="connsiteY80" fmla="*/ 734939 h 1649387"/>
              <a:gd name="connsiteX81" fmla="*/ 0 w 1640793"/>
              <a:gd name="connsiteY81" fmla="*/ 786213 h 1649387"/>
              <a:gd name="connsiteX82" fmla="*/ 8546 w 1640793"/>
              <a:gd name="connsiteY82" fmla="*/ 905854 h 1649387"/>
              <a:gd name="connsiteX83" fmla="*/ 68366 w 1640793"/>
              <a:gd name="connsiteY83" fmla="*/ 1008404 h 1649387"/>
              <a:gd name="connsiteX84" fmla="*/ 94004 w 1640793"/>
              <a:gd name="connsiteY84" fmla="*/ 1025496 h 1649387"/>
              <a:gd name="connsiteX85" fmla="*/ 136733 w 1640793"/>
              <a:gd name="connsiteY85" fmla="*/ 1076770 h 1649387"/>
              <a:gd name="connsiteX86" fmla="*/ 179462 w 1640793"/>
              <a:gd name="connsiteY86" fmla="*/ 1128045 h 1649387"/>
              <a:gd name="connsiteX87" fmla="*/ 230736 w 1640793"/>
              <a:gd name="connsiteY87" fmla="*/ 1162228 h 1649387"/>
              <a:gd name="connsiteX88" fmla="*/ 247828 w 1640793"/>
              <a:gd name="connsiteY88" fmla="*/ 1187866 h 1649387"/>
              <a:gd name="connsiteX89" fmla="*/ 256374 w 1640793"/>
              <a:gd name="connsiteY89" fmla="*/ 1213503 h 1649387"/>
              <a:gd name="connsiteX90" fmla="*/ 290557 w 1640793"/>
              <a:gd name="connsiteY90" fmla="*/ 1264778 h 1649387"/>
              <a:gd name="connsiteX91" fmla="*/ 299103 w 1640793"/>
              <a:gd name="connsiteY91" fmla="*/ 1324598 h 1649387"/>
              <a:gd name="connsiteX92" fmla="*/ 307649 w 1640793"/>
              <a:gd name="connsiteY92" fmla="*/ 1367327 h 1649387"/>
              <a:gd name="connsiteX93" fmla="*/ 316194 w 1640793"/>
              <a:gd name="connsiteY93" fmla="*/ 1469877 h 1649387"/>
              <a:gd name="connsiteX94" fmla="*/ 444381 w 1640793"/>
              <a:gd name="connsiteY94" fmla="*/ 1623701 h 164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40793" h="1649387">
                <a:moveTo>
                  <a:pt x="444381" y="1623701"/>
                </a:moveTo>
                <a:lnTo>
                  <a:pt x="444381" y="1623701"/>
                </a:lnTo>
                <a:cubicBezTo>
                  <a:pt x="470018" y="1632247"/>
                  <a:pt x="494362" y="1647095"/>
                  <a:pt x="521293" y="1649339"/>
                </a:cubicBezTo>
                <a:cubicBezTo>
                  <a:pt x="531529" y="1650192"/>
                  <a:pt x="539668" y="1639510"/>
                  <a:pt x="546931" y="1632247"/>
                </a:cubicBezTo>
                <a:cubicBezTo>
                  <a:pt x="567244" y="1611934"/>
                  <a:pt x="572653" y="1580718"/>
                  <a:pt x="581114" y="1555335"/>
                </a:cubicBezTo>
                <a:lnTo>
                  <a:pt x="598206" y="1504060"/>
                </a:lnTo>
                <a:cubicBezTo>
                  <a:pt x="606349" y="1479630"/>
                  <a:pt x="609933" y="1471059"/>
                  <a:pt x="615297" y="1444239"/>
                </a:cubicBezTo>
                <a:cubicBezTo>
                  <a:pt x="618695" y="1427248"/>
                  <a:pt x="619640" y="1409775"/>
                  <a:pt x="623843" y="1392965"/>
                </a:cubicBezTo>
                <a:cubicBezTo>
                  <a:pt x="628213" y="1375487"/>
                  <a:pt x="637402" y="1359356"/>
                  <a:pt x="640935" y="1341690"/>
                </a:cubicBezTo>
                <a:cubicBezTo>
                  <a:pt x="643783" y="1327447"/>
                  <a:pt x="645658" y="1312974"/>
                  <a:pt x="649480" y="1298961"/>
                </a:cubicBezTo>
                <a:cubicBezTo>
                  <a:pt x="649482" y="1298952"/>
                  <a:pt x="670843" y="1234872"/>
                  <a:pt x="675118" y="1222049"/>
                </a:cubicBezTo>
                <a:cubicBezTo>
                  <a:pt x="706287" y="1128544"/>
                  <a:pt x="656577" y="1270175"/>
                  <a:pt x="700755" y="1170774"/>
                </a:cubicBezTo>
                <a:cubicBezTo>
                  <a:pt x="708072" y="1154311"/>
                  <a:pt x="713477" y="1136977"/>
                  <a:pt x="717847" y="1119499"/>
                </a:cubicBezTo>
                <a:cubicBezTo>
                  <a:pt x="720696" y="1108105"/>
                  <a:pt x="718659" y="1094155"/>
                  <a:pt x="726393" y="1085316"/>
                </a:cubicBezTo>
                <a:cubicBezTo>
                  <a:pt x="739920" y="1069857"/>
                  <a:pt x="777667" y="1051133"/>
                  <a:pt x="777667" y="1051133"/>
                </a:cubicBezTo>
                <a:cubicBezTo>
                  <a:pt x="786213" y="1053982"/>
                  <a:pt x="796271" y="1054052"/>
                  <a:pt x="803305" y="1059679"/>
                </a:cubicBezTo>
                <a:cubicBezTo>
                  <a:pt x="811325" y="1066095"/>
                  <a:pt x="811210" y="1080723"/>
                  <a:pt x="820396" y="1085316"/>
                </a:cubicBezTo>
                <a:cubicBezTo>
                  <a:pt x="835894" y="1093065"/>
                  <a:pt x="854579" y="1091013"/>
                  <a:pt x="871671" y="1093862"/>
                </a:cubicBezTo>
                <a:cubicBezTo>
                  <a:pt x="890572" y="1112763"/>
                  <a:pt x="902502" y="1121341"/>
                  <a:pt x="914400" y="1145137"/>
                </a:cubicBezTo>
                <a:cubicBezTo>
                  <a:pt x="918429" y="1153194"/>
                  <a:pt x="917319" y="1163740"/>
                  <a:pt x="922946" y="1170774"/>
                </a:cubicBezTo>
                <a:cubicBezTo>
                  <a:pt x="929362" y="1178794"/>
                  <a:pt x="940037" y="1182169"/>
                  <a:pt x="948583" y="1187866"/>
                </a:cubicBezTo>
                <a:cubicBezTo>
                  <a:pt x="951432" y="1199260"/>
                  <a:pt x="954581" y="1210584"/>
                  <a:pt x="957129" y="1222049"/>
                </a:cubicBezTo>
                <a:cubicBezTo>
                  <a:pt x="960280" y="1236228"/>
                  <a:pt x="955404" y="1254507"/>
                  <a:pt x="965675" y="1264778"/>
                </a:cubicBezTo>
                <a:cubicBezTo>
                  <a:pt x="978414" y="1277517"/>
                  <a:pt x="999858" y="1276172"/>
                  <a:pt x="1016950" y="1281869"/>
                </a:cubicBezTo>
                <a:lnTo>
                  <a:pt x="1042587" y="1290415"/>
                </a:lnTo>
                <a:lnTo>
                  <a:pt x="1068224" y="1298961"/>
                </a:lnTo>
                <a:cubicBezTo>
                  <a:pt x="1076770" y="1293264"/>
                  <a:pt x="1087446" y="1289889"/>
                  <a:pt x="1093862" y="1281869"/>
                </a:cubicBezTo>
                <a:cubicBezTo>
                  <a:pt x="1099489" y="1274835"/>
                  <a:pt x="1098379" y="1264289"/>
                  <a:pt x="1102407" y="1256232"/>
                </a:cubicBezTo>
                <a:cubicBezTo>
                  <a:pt x="1107000" y="1247046"/>
                  <a:pt x="1113802" y="1239141"/>
                  <a:pt x="1119499" y="1230595"/>
                </a:cubicBezTo>
                <a:cubicBezTo>
                  <a:pt x="1122348" y="1207806"/>
                  <a:pt x="1122002" y="1184385"/>
                  <a:pt x="1128045" y="1162228"/>
                </a:cubicBezTo>
                <a:cubicBezTo>
                  <a:pt x="1135418" y="1135194"/>
                  <a:pt x="1152007" y="1135138"/>
                  <a:pt x="1170774" y="1119499"/>
                </a:cubicBezTo>
                <a:cubicBezTo>
                  <a:pt x="1180058" y="1111762"/>
                  <a:pt x="1186355" y="1100566"/>
                  <a:pt x="1196411" y="1093862"/>
                </a:cubicBezTo>
                <a:cubicBezTo>
                  <a:pt x="1203906" y="1088865"/>
                  <a:pt x="1213110" y="1086433"/>
                  <a:pt x="1222049" y="1085316"/>
                </a:cubicBezTo>
                <a:cubicBezTo>
                  <a:pt x="1258903" y="1080709"/>
                  <a:pt x="1296112" y="1079619"/>
                  <a:pt x="1333144" y="1076770"/>
                </a:cubicBezTo>
                <a:cubicBezTo>
                  <a:pt x="1426463" y="1014558"/>
                  <a:pt x="1282594" y="1106318"/>
                  <a:pt x="1392964" y="1051133"/>
                </a:cubicBezTo>
                <a:cubicBezTo>
                  <a:pt x="1411337" y="1041947"/>
                  <a:pt x="1427147" y="1028344"/>
                  <a:pt x="1444239" y="1016950"/>
                </a:cubicBezTo>
                <a:cubicBezTo>
                  <a:pt x="1452785" y="1011253"/>
                  <a:pt x="1460133" y="1003106"/>
                  <a:pt x="1469877" y="999858"/>
                </a:cubicBezTo>
                <a:cubicBezTo>
                  <a:pt x="1478423" y="997009"/>
                  <a:pt x="1487640" y="995687"/>
                  <a:pt x="1495514" y="991312"/>
                </a:cubicBezTo>
                <a:cubicBezTo>
                  <a:pt x="1513471" y="981336"/>
                  <a:pt x="1546789" y="957129"/>
                  <a:pt x="1546789" y="957129"/>
                </a:cubicBezTo>
                <a:cubicBezTo>
                  <a:pt x="1558183" y="940037"/>
                  <a:pt x="1574476" y="925341"/>
                  <a:pt x="1580972" y="905854"/>
                </a:cubicBezTo>
                <a:cubicBezTo>
                  <a:pt x="1592766" y="870474"/>
                  <a:pt x="1584521" y="887712"/>
                  <a:pt x="1606609" y="854580"/>
                </a:cubicBezTo>
                <a:cubicBezTo>
                  <a:pt x="1609458" y="828942"/>
                  <a:pt x="1611132" y="803147"/>
                  <a:pt x="1615155" y="777667"/>
                </a:cubicBezTo>
                <a:cubicBezTo>
                  <a:pt x="1619686" y="748973"/>
                  <a:pt x="1626893" y="720762"/>
                  <a:pt x="1632247" y="692210"/>
                </a:cubicBezTo>
                <a:cubicBezTo>
                  <a:pt x="1635440" y="675179"/>
                  <a:pt x="1637944" y="658027"/>
                  <a:pt x="1640793" y="640935"/>
                </a:cubicBezTo>
                <a:cubicBezTo>
                  <a:pt x="1637944" y="606752"/>
                  <a:pt x="1636502" y="572422"/>
                  <a:pt x="1632247" y="538385"/>
                </a:cubicBezTo>
                <a:cubicBezTo>
                  <a:pt x="1630790" y="526731"/>
                  <a:pt x="1630216" y="513974"/>
                  <a:pt x="1623701" y="504202"/>
                </a:cubicBezTo>
                <a:cubicBezTo>
                  <a:pt x="1618004" y="495656"/>
                  <a:pt x="1606610" y="492807"/>
                  <a:pt x="1598064" y="487110"/>
                </a:cubicBezTo>
                <a:cubicBezTo>
                  <a:pt x="1566892" y="393598"/>
                  <a:pt x="1616609" y="535249"/>
                  <a:pt x="1572426" y="435836"/>
                </a:cubicBezTo>
                <a:cubicBezTo>
                  <a:pt x="1565109" y="419373"/>
                  <a:pt x="1561032" y="401653"/>
                  <a:pt x="1555335" y="384561"/>
                </a:cubicBezTo>
                <a:cubicBezTo>
                  <a:pt x="1552486" y="376015"/>
                  <a:pt x="1551786" y="366419"/>
                  <a:pt x="1546789" y="358924"/>
                </a:cubicBezTo>
                <a:cubicBezTo>
                  <a:pt x="1497811" y="285457"/>
                  <a:pt x="1556528" y="378404"/>
                  <a:pt x="1521151" y="307649"/>
                </a:cubicBezTo>
                <a:cubicBezTo>
                  <a:pt x="1516558" y="298462"/>
                  <a:pt x="1508653" y="291198"/>
                  <a:pt x="1504060" y="282011"/>
                </a:cubicBezTo>
                <a:cubicBezTo>
                  <a:pt x="1468686" y="211262"/>
                  <a:pt x="1527396" y="304195"/>
                  <a:pt x="1478422" y="230737"/>
                </a:cubicBezTo>
                <a:cubicBezTo>
                  <a:pt x="1456947" y="166305"/>
                  <a:pt x="1485913" y="245716"/>
                  <a:pt x="1452785" y="179462"/>
                </a:cubicBezTo>
                <a:cubicBezTo>
                  <a:pt x="1448756" y="171405"/>
                  <a:pt x="1449236" y="161320"/>
                  <a:pt x="1444239" y="153825"/>
                </a:cubicBezTo>
                <a:cubicBezTo>
                  <a:pt x="1431077" y="134082"/>
                  <a:pt x="1411884" y="123709"/>
                  <a:pt x="1392964" y="111096"/>
                </a:cubicBezTo>
                <a:cubicBezTo>
                  <a:pt x="1387267" y="102550"/>
                  <a:pt x="1383136" y="92721"/>
                  <a:pt x="1375873" y="85458"/>
                </a:cubicBezTo>
                <a:cubicBezTo>
                  <a:pt x="1361096" y="70681"/>
                  <a:pt x="1332802" y="61325"/>
                  <a:pt x="1316052" y="51275"/>
                </a:cubicBezTo>
                <a:cubicBezTo>
                  <a:pt x="1230669" y="45"/>
                  <a:pt x="1299791" y="31097"/>
                  <a:pt x="1222049" y="0"/>
                </a:cubicBezTo>
                <a:cubicBezTo>
                  <a:pt x="1167925" y="2849"/>
                  <a:pt x="1113704" y="4224"/>
                  <a:pt x="1059678" y="8546"/>
                </a:cubicBezTo>
                <a:cubicBezTo>
                  <a:pt x="1042406" y="9928"/>
                  <a:pt x="1025434" y="13899"/>
                  <a:pt x="1008404" y="17092"/>
                </a:cubicBezTo>
                <a:cubicBezTo>
                  <a:pt x="979851" y="22446"/>
                  <a:pt x="951983" y="33303"/>
                  <a:pt x="922946" y="34183"/>
                </a:cubicBezTo>
                <a:lnTo>
                  <a:pt x="640935" y="42729"/>
                </a:lnTo>
                <a:lnTo>
                  <a:pt x="589660" y="59821"/>
                </a:lnTo>
                <a:cubicBezTo>
                  <a:pt x="581114" y="62670"/>
                  <a:pt x="572079" y="64338"/>
                  <a:pt x="564022" y="68367"/>
                </a:cubicBezTo>
                <a:cubicBezTo>
                  <a:pt x="519334" y="90710"/>
                  <a:pt x="542198" y="82368"/>
                  <a:pt x="495656" y="94004"/>
                </a:cubicBezTo>
                <a:cubicBezTo>
                  <a:pt x="484262" y="102550"/>
                  <a:pt x="473839" y="112575"/>
                  <a:pt x="461473" y="119641"/>
                </a:cubicBezTo>
                <a:cubicBezTo>
                  <a:pt x="453652" y="124110"/>
                  <a:pt x="444270" y="125024"/>
                  <a:pt x="435835" y="128187"/>
                </a:cubicBezTo>
                <a:cubicBezTo>
                  <a:pt x="421472" y="133573"/>
                  <a:pt x="407350" y="139582"/>
                  <a:pt x="393107" y="145279"/>
                </a:cubicBezTo>
                <a:cubicBezTo>
                  <a:pt x="326023" y="212361"/>
                  <a:pt x="356749" y="189456"/>
                  <a:pt x="307649" y="222191"/>
                </a:cubicBezTo>
                <a:cubicBezTo>
                  <a:pt x="301952" y="230737"/>
                  <a:pt x="295150" y="238642"/>
                  <a:pt x="290557" y="247828"/>
                </a:cubicBezTo>
                <a:cubicBezTo>
                  <a:pt x="284427" y="260087"/>
                  <a:pt x="276203" y="296698"/>
                  <a:pt x="273465" y="307649"/>
                </a:cubicBezTo>
                <a:cubicBezTo>
                  <a:pt x="268544" y="347021"/>
                  <a:pt x="270323" y="369106"/>
                  <a:pt x="256374" y="401653"/>
                </a:cubicBezTo>
                <a:cubicBezTo>
                  <a:pt x="240608" y="438440"/>
                  <a:pt x="229398" y="450661"/>
                  <a:pt x="205099" y="487110"/>
                </a:cubicBezTo>
                <a:cubicBezTo>
                  <a:pt x="199402" y="495656"/>
                  <a:pt x="192600" y="503561"/>
                  <a:pt x="188007" y="512748"/>
                </a:cubicBezTo>
                <a:cubicBezTo>
                  <a:pt x="182310" y="524142"/>
                  <a:pt x="177236" y="535870"/>
                  <a:pt x="170916" y="546931"/>
                </a:cubicBezTo>
                <a:cubicBezTo>
                  <a:pt x="163683" y="559589"/>
                  <a:pt x="135358" y="598785"/>
                  <a:pt x="128187" y="606752"/>
                </a:cubicBezTo>
                <a:cubicBezTo>
                  <a:pt x="112017" y="624718"/>
                  <a:pt x="94004" y="640934"/>
                  <a:pt x="76912" y="658026"/>
                </a:cubicBezTo>
                <a:cubicBezTo>
                  <a:pt x="68366" y="666572"/>
                  <a:pt x="57979" y="673608"/>
                  <a:pt x="51275" y="683664"/>
                </a:cubicBezTo>
                <a:lnTo>
                  <a:pt x="34183" y="709301"/>
                </a:lnTo>
                <a:cubicBezTo>
                  <a:pt x="31334" y="717847"/>
                  <a:pt x="29666" y="726882"/>
                  <a:pt x="25637" y="734939"/>
                </a:cubicBezTo>
                <a:cubicBezTo>
                  <a:pt x="-7496" y="801207"/>
                  <a:pt x="21482" y="721770"/>
                  <a:pt x="0" y="786213"/>
                </a:cubicBezTo>
                <a:cubicBezTo>
                  <a:pt x="2849" y="826093"/>
                  <a:pt x="2615" y="866314"/>
                  <a:pt x="8546" y="905854"/>
                </a:cubicBezTo>
                <a:cubicBezTo>
                  <a:pt x="14795" y="947514"/>
                  <a:pt x="36562" y="981901"/>
                  <a:pt x="68366" y="1008404"/>
                </a:cubicBezTo>
                <a:cubicBezTo>
                  <a:pt x="76256" y="1014979"/>
                  <a:pt x="85458" y="1019799"/>
                  <a:pt x="94004" y="1025496"/>
                </a:cubicBezTo>
                <a:cubicBezTo>
                  <a:pt x="136441" y="1089153"/>
                  <a:pt x="81896" y="1010965"/>
                  <a:pt x="136733" y="1076770"/>
                </a:cubicBezTo>
                <a:cubicBezTo>
                  <a:pt x="162725" y="1107961"/>
                  <a:pt x="143975" y="1100444"/>
                  <a:pt x="179462" y="1128045"/>
                </a:cubicBezTo>
                <a:cubicBezTo>
                  <a:pt x="195676" y="1140656"/>
                  <a:pt x="230736" y="1162228"/>
                  <a:pt x="230736" y="1162228"/>
                </a:cubicBezTo>
                <a:cubicBezTo>
                  <a:pt x="236433" y="1170774"/>
                  <a:pt x="243235" y="1178679"/>
                  <a:pt x="247828" y="1187866"/>
                </a:cubicBezTo>
                <a:cubicBezTo>
                  <a:pt x="251857" y="1195923"/>
                  <a:pt x="251999" y="1205629"/>
                  <a:pt x="256374" y="1213503"/>
                </a:cubicBezTo>
                <a:cubicBezTo>
                  <a:pt x="266350" y="1231460"/>
                  <a:pt x="290557" y="1264778"/>
                  <a:pt x="290557" y="1264778"/>
                </a:cubicBezTo>
                <a:cubicBezTo>
                  <a:pt x="293406" y="1284718"/>
                  <a:pt x="295792" y="1304730"/>
                  <a:pt x="299103" y="1324598"/>
                </a:cubicBezTo>
                <a:cubicBezTo>
                  <a:pt x="301491" y="1338925"/>
                  <a:pt x="305847" y="1352914"/>
                  <a:pt x="307649" y="1367327"/>
                </a:cubicBezTo>
                <a:cubicBezTo>
                  <a:pt x="316452" y="1437753"/>
                  <a:pt x="316194" y="1432259"/>
                  <a:pt x="316194" y="1469877"/>
                </a:cubicBezTo>
                <a:lnTo>
                  <a:pt x="444381" y="16237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469869" y="4414425"/>
            <a:ext cx="2186638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538109" y="3062455"/>
            <a:ext cx="936104" cy="1582530"/>
          </a:xfrm>
          <a:custGeom>
            <a:avLst/>
            <a:gdLst>
              <a:gd name="connsiteX0" fmla="*/ 659758 w 890494"/>
              <a:gd name="connsiteY0" fmla="*/ 0 h 1615155"/>
              <a:gd name="connsiteX1" fmla="*/ 659758 w 890494"/>
              <a:gd name="connsiteY1" fmla="*/ 0 h 1615155"/>
              <a:gd name="connsiteX2" fmla="*/ 591391 w 890494"/>
              <a:gd name="connsiteY2" fmla="*/ 34183 h 1615155"/>
              <a:gd name="connsiteX3" fmla="*/ 565754 w 890494"/>
              <a:gd name="connsiteY3" fmla="*/ 51275 h 1615155"/>
              <a:gd name="connsiteX4" fmla="*/ 514479 w 890494"/>
              <a:gd name="connsiteY4" fmla="*/ 68367 h 1615155"/>
              <a:gd name="connsiteX5" fmla="*/ 463204 w 890494"/>
              <a:gd name="connsiteY5" fmla="*/ 85458 h 1615155"/>
              <a:gd name="connsiteX6" fmla="*/ 437567 w 890494"/>
              <a:gd name="connsiteY6" fmla="*/ 94004 h 1615155"/>
              <a:gd name="connsiteX7" fmla="*/ 377746 w 890494"/>
              <a:gd name="connsiteY7" fmla="*/ 102550 h 1615155"/>
              <a:gd name="connsiteX8" fmla="*/ 343563 w 890494"/>
              <a:gd name="connsiteY8" fmla="*/ 145279 h 1615155"/>
              <a:gd name="connsiteX9" fmla="*/ 300834 w 890494"/>
              <a:gd name="connsiteY9" fmla="*/ 196554 h 1615155"/>
              <a:gd name="connsiteX10" fmla="*/ 292288 w 890494"/>
              <a:gd name="connsiteY10" fmla="*/ 222191 h 1615155"/>
              <a:gd name="connsiteX11" fmla="*/ 275197 w 890494"/>
              <a:gd name="connsiteY11" fmla="*/ 282011 h 1615155"/>
              <a:gd name="connsiteX12" fmla="*/ 258105 w 890494"/>
              <a:gd name="connsiteY12" fmla="*/ 307649 h 1615155"/>
              <a:gd name="connsiteX13" fmla="*/ 249559 w 890494"/>
              <a:gd name="connsiteY13" fmla="*/ 333286 h 1615155"/>
              <a:gd name="connsiteX14" fmla="*/ 232468 w 890494"/>
              <a:gd name="connsiteY14" fmla="*/ 401653 h 1615155"/>
              <a:gd name="connsiteX15" fmla="*/ 223922 w 890494"/>
              <a:gd name="connsiteY15" fmla="*/ 427290 h 1615155"/>
              <a:gd name="connsiteX16" fmla="*/ 206830 w 890494"/>
              <a:gd name="connsiteY16" fmla="*/ 452927 h 1615155"/>
              <a:gd name="connsiteX17" fmla="*/ 189739 w 890494"/>
              <a:gd name="connsiteY17" fmla="*/ 504202 h 1615155"/>
              <a:gd name="connsiteX18" fmla="*/ 155556 w 890494"/>
              <a:gd name="connsiteY18" fmla="*/ 555477 h 1615155"/>
              <a:gd name="connsiteX19" fmla="*/ 112827 w 890494"/>
              <a:gd name="connsiteY19" fmla="*/ 623843 h 1615155"/>
              <a:gd name="connsiteX20" fmla="*/ 95735 w 890494"/>
              <a:gd name="connsiteY20" fmla="*/ 649481 h 1615155"/>
              <a:gd name="connsiteX21" fmla="*/ 44460 w 890494"/>
              <a:gd name="connsiteY21" fmla="*/ 683664 h 1615155"/>
              <a:gd name="connsiteX22" fmla="*/ 27369 w 890494"/>
              <a:gd name="connsiteY22" fmla="*/ 709301 h 1615155"/>
              <a:gd name="connsiteX23" fmla="*/ 1731 w 890494"/>
              <a:gd name="connsiteY23" fmla="*/ 726393 h 1615155"/>
              <a:gd name="connsiteX24" fmla="*/ 18823 w 890494"/>
              <a:gd name="connsiteY24" fmla="*/ 846034 h 1615155"/>
              <a:gd name="connsiteX25" fmla="*/ 27369 w 890494"/>
              <a:gd name="connsiteY25" fmla="*/ 888763 h 1615155"/>
              <a:gd name="connsiteX26" fmla="*/ 35915 w 890494"/>
              <a:gd name="connsiteY26" fmla="*/ 914400 h 1615155"/>
              <a:gd name="connsiteX27" fmla="*/ 61552 w 890494"/>
              <a:gd name="connsiteY27" fmla="*/ 940038 h 1615155"/>
              <a:gd name="connsiteX28" fmla="*/ 95735 w 890494"/>
              <a:gd name="connsiteY28" fmla="*/ 991312 h 1615155"/>
              <a:gd name="connsiteX29" fmla="*/ 112827 w 890494"/>
              <a:gd name="connsiteY29" fmla="*/ 1016950 h 1615155"/>
              <a:gd name="connsiteX30" fmla="*/ 164101 w 890494"/>
              <a:gd name="connsiteY30" fmla="*/ 1059679 h 1615155"/>
              <a:gd name="connsiteX31" fmla="*/ 206830 w 890494"/>
              <a:gd name="connsiteY31" fmla="*/ 1110954 h 1615155"/>
              <a:gd name="connsiteX32" fmla="*/ 249559 w 890494"/>
              <a:gd name="connsiteY32" fmla="*/ 1153682 h 1615155"/>
              <a:gd name="connsiteX33" fmla="*/ 258105 w 890494"/>
              <a:gd name="connsiteY33" fmla="*/ 1179320 h 1615155"/>
              <a:gd name="connsiteX34" fmla="*/ 283743 w 890494"/>
              <a:gd name="connsiteY34" fmla="*/ 1239140 h 1615155"/>
              <a:gd name="connsiteX35" fmla="*/ 309380 w 890494"/>
              <a:gd name="connsiteY35" fmla="*/ 1256232 h 1615155"/>
              <a:gd name="connsiteX36" fmla="*/ 343563 w 890494"/>
              <a:gd name="connsiteY36" fmla="*/ 1478423 h 1615155"/>
              <a:gd name="connsiteX37" fmla="*/ 369201 w 890494"/>
              <a:gd name="connsiteY37" fmla="*/ 1512606 h 1615155"/>
              <a:gd name="connsiteX38" fmla="*/ 394838 w 890494"/>
              <a:gd name="connsiteY38" fmla="*/ 1538243 h 1615155"/>
              <a:gd name="connsiteX39" fmla="*/ 463204 w 890494"/>
              <a:gd name="connsiteY39" fmla="*/ 1598064 h 1615155"/>
              <a:gd name="connsiteX40" fmla="*/ 514479 w 890494"/>
              <a:gd name="connsiteY40" fmla="*/ 1615155 h 1615155"/>
              <a:gd name="connsiteX41" fmla="*/ 540116 w 890494"/>
              <a:gd name="connsiteY41" fmla="*/ 1555335 h 1615155"/>
              <a:gd name="connsiteX42" fmla="*/ 548662 w 890494"/>
              <a:gd name="connsiteY42" fmla="*/ 1504060 h 1615155"/>
              <a:gd name="connsiteX43" fmla="*/ 574300 w 890494"/>
              <a:gd name="connsiteY43" fmla="*/ 1478423 h 1615155"/>
              <a:gd name="connsiteX44" fmla="*/ 591391 w 890494"/>
              <a:gd name="connsiteY44" fmla="*/ 1401511 h 1615155"/>
              <a:gd name="connsiteX45" fmla="*/ 599937 w 890494"/>
              <a:gd name="connsiteY45" fmla="*/ 1375873 h 1615155"/>
              <a:gd name="connsiteX46" fmla="*/ 608483 w 890494"/>
              <a:gd name="connsiteY46" fmla="*/ 1341690 h 1615155"/>
              <a:gd name="connsiteX47" fmla="*/ 617029 w 890494"/>
              <a:gd name="connsiteY47" fmla="*/ 1298961 h 1615155"/>
              <a:gd name="connsiteX48" fmla="*/ 634120 w 890494"/>
              <a:gd name="connsiteY48" fmla="*/ 1247686 h 1615155"/>
              <a:gd name="connsiteX49" fmla="*/ 651212 w 890494"/>
              <a:gd name="connsiteY49" fmla="*/ 1179320 h 1615155"/>
              <a:gd name="connsiteX50" fmla="*/ 668303 w 890494"/>
              <a:gd name="connsiteY50" fmla="*/ 1153682 h 1615155"/>
              <a:gd name="connsiteX51" fmla="*/ 685395 w 890494"/>
              <a:gd name="connsiteY51" fmla="*/ 1119499 h 1615155"/>
              <a:gd name="connsiteX52" fmla="*/ 711032 w 890494"/>
              <a:gd name="connsiteY52" fmla="*/ 1093862 h 1615155"/>
              <a:gd name="connsiteX53" fmla="*/ 753761 w 890494"/>
              <a:gd name="connsiteY53" fmla="*/ 1016950 h 1615155"/>
              <a:gd name="connsiteX54" fmla="*/ 779399 w 890494"/>
              <a:gd name="connsiteY54" fmla="*/ 999858 h 1615155"/>
              <a:gd name="connsiteX55" fmla="*/ 805036 w 890494"/>
              <a:gd name="connsiteY55" fmla="*/ 940038 h 1615155"/>
              <a:gd name="connsiteX56" fmla="*/ 822128 w 890494"/>
              <a:gd name="connsiteY56" fmla="*/ 914400 h 1615155"/>
              <a:gd name="connsiteX57" fmla="*/ 830673 w 890494"/>
              <a:gd name="connsiteY57" fmla="*/ 880217 h 1615155"/>
              <a:gd name="connsiteX58" fmla="*/ 839219 w 890494"/>
              <a:gd name="connsiteY58" fmla="*/ 828942 h 1615155"/>
              <a:gd name="connsiteX59" fmla="*/ 856311 w 890494"/>
              <a:gd name="connsiteY59" fmla="*/ 777668 h 1615155"/>
              <a:gd name="connsiteX60" fmla="*/ 864857 w 890494"/>
              <a:gd name="connsiteY60" fmla="*/ 752030 h 1615155"/>
              <a:gd name="connsiteX61" fmla="*/ 881948 w 890494"/>
              <a:gd name="connsiteY61" fmla="*/ 700755 h 1615155"/>
              <a:gd name="connsiteX62" fmla="*/ 890494 w 890494"/>
              <a:gd name="connsiteY62" fmla="*/ 675118 h 1615155"/>
              <a:gd name="connsiteX63" fmla="*/ 873402 w 890494"/>
              <a:gd name="connsiteY63" fmla="*/ 581114 h 1615155"/>
              <a:gd name="connsiteX64" fmla="*/ 847765 w 890494"/>
              <a:gd name="connsiteY64" fmla="*/ 555477 h 1615155"/>
              <a:gd name="connsiteX65" fmla="*/ 830673 w 890494"/>
              <a:gd name="connsiteY65" fmla="*/ 393107 h 1615155"/>
              <a:gd name="connsiteX66" fmla="*/ 822128 w 890494"/>
              <a:gd name="connsiteY66" fmla="*/ 367469 h 1615155"/>
              <a:gd name="connsiteX67" fmla="*/ 813582 w 890494"/>
              <a:gd name="connsiteY67" fmla="*/ 324740 h 1615155"/>
              <a:gd name="connsiteX68" fmla="*/ 796490 w 890494"/>
              <a:gd name="connsiteY68" fmla="*/ 273466 h 1615155"/>
              <a:gd name="connsiteX69" fmla="*/ 770853 w 890494"/>
              <a:gd name="connsiteY69" fmla="*/ 247828 h 1615155"/>
              <a:gd name="connsiteX70" fmla="*/ 753761 w 890494"/>
              <a:gd name="connsiteY70" fmla="*/ 196554 h 1615155"/>
              <a:gd name="connsiteX71" fmla="*/ 745215 w 890494"/>
              <a:gd name="connsiteY71" fmla="*/ 59821 h 1615155"/>
              <a:gd name="connsiteX72" fmla="*/ 728124 w 890494"/>
              <a:gd name="connsiteY72" fmla="*/ 34183 h 1615155"/>
              <a:gd name="connsiteX73" fmla="*/ 693941 w 890494"/>
              <a:gd name="connsiteY73" fmla="*/ 25638 h 1615155"/>
              <a:gd name="connsiteX74" fmla="*/ 659758 w 890494"/>
              <a:gd name="connsiteY74" fmla="*/ 0 h 16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90494" h="1615155">
                <a:moveTo>
                  <a:pt x="659758" y="0"/>
                </a:moveTo>
                <a:lnTo>
                  <a:pt x="659758" y="0"/>
                </a:lnTo>
                <a:cubicBezTo>
                  <a:pt x="636969" y="11394"/>
                  <a:pt x="613759" y="21982"/>
                  <a:pt x="591391" y="34183"/>
                </a:cubicBezTo>
                <a:cubicBezTo>
                  <a:pt x="582374" y="39101"/>
                  <a:pt x="575139" y="47104"/>
                  <a:pt x="565754" y="51275"/>
                </a:cubicBezTo>
                <a:cubicBezTo>
                  <a:pt x="549291" y="58592"/>
                  <a:pt x="531571" y="62670"/>
                  <a:pt x="514479" y="68367"/>
                </a:cubicBezTo>
                <a:lnTo>
                  <a:pt x="463204" y="85458"/>
                </a:lnTo>
                <a:cubicBezTo>
                  <a:pt x="454658" y="88307"/>
                  <a:pt x="446484" y="92730"/>
                  <a:pt x="437567" y="94004"/>
                </a:cubicBezTo>
                <a:lnTo>
                  <a:pt x="377746" y="102550"/>
                </a:lnTo>
                <a:cubicBezTo>
                  <a:pt x="320411" y="140773"/>
                  <a:pt x="376585" y="95746"/>
                  <a:pt x="343563" y="145279"/>
                </a:cubicBezTo>
                <a:cubicBezTo>
                  <a:pt x="305759" y="201985"/>
                  <a:pt x="328798" y="140628"/>
                  <a:pt x="300834" y="196554"/>
                </a:cubicBezTo>
                <a:cubicBezTo>
                  <a:pt x="296805" y="204611"/>
                  <a:pt x="294763" y="213530"/>
                  <a:pt x="292288" y="222191"/>
                </a:cubicBezTo>
                <a:cubicBezTo>
                  <a:pt x="288636" y="234975"/>
                  <a:pt x="282029" y="268347"/>
                  <a:pt x="275197" y="282011"/>
                </a:cubicBezTo>
                <a:cubicBezTo>
                  <a:pt x="270604" y="291198"/>
                  <a:pt x="262698" y="298462"/>
                  <a:pt x="258105" y="307649"/>
                </a:cubicBezTo>
                <a:cubicBezTo>
                  <a:pt x="254076" y="315706"/>
                  <a:pt x="251929" y="324595"/>
                  <a:pt x="249559" y="333286"/>
                </a:cubicBezTo>
                <a:cubicBezTo>
                  <a:pt x="243378" y="355949"/>
                  <a:pt x="239897" y="379368"/>
                  <a:pt x="232468" y="401653"/>
                </a:cubicBezTo>
                <a:cubicBezTo>
                  <a:pt x="229619" y="410199"/>
                  <a:pt x="227951" y="419233"/>
                  <a:pt x="223922" y="427290"/>
                </a:cubicBezTo>
                <a:cubicBezTo>
                  <a:pt x="219329" y="436476"/>
                  <a:pt x="212527" y="444381"/>
                  <a:pt x="206830" y="452927"/>
                </a:cubicBezTo>
                <a:cubicBezTo>
                  <a:pt x="201133" y="470019"/>
                  <a:pt x="199732" y="489212"/>
                  <a:pt x="189739" y="504202"/>
                </a:cubicBezTo>
                <a:cubicBezTo>
                  <a:pt x="178345" y="521294"/>
                  <a:pt x="162052" y="535990"/>
                  <a:pt x="155556" y="555477"/>
                </a:cubicBezTo>
                <a:cubicBezTo>
                  <a:pt x="135216" y="616495"/>
                  <a:pt x="153455" y="596759"/>
                  <a:pt x="112827" y="623843"/>
                </a:cubicBezTo>
                <a:cubicBezTo>
                  <a:pt x="107130" y="632389"/>
                  <a:pt x="103465" y="642717"/>
                  <a:pt x="95735" y="649481"/>
                </a:cubicBezTo>
                <a:cubicBezTo>
                  <a:pt x="80276" y="663008"/>
                  <a:pt x="44460" y="683664"/>
                  <a:pt x="44460" y="683664"/>
                </a:cubicBezTo>
                <a:cubicBezTo>
                  <a:pt x="38763" y="692210"/>
                  <a:pt x="34631" y="702039"/>
                  <a:pt x="27369" y="709301"/>
                </a:cubicBezTo>
                <a:cubicBezTo>
                  <a:pt x="20106" y="716564"/>
                  <a:pt x="3420" y="716262"/>
                  <a:pt x="1731" y="726393"/>
                </a:cubicBezTo>
                <a:cubicBezTo>
                  <a:pt x="-5156" y="767712"/>
                  <a:pt x="10144" y="806981"/>
                  <a:pt x="18823" y="846034"/>
                </a:cubicBezTo>
                <a:cubicBezTo>
                  <a:pt x="21974" y="860213"/>
                  <a:pt x="23846" y="874672"/>
                  <a:pt x="27369" y="888763"/>
                </a:cubicBezTo>
                <a:cubicBezTo>
                  <a:pt x="29554" y="897502"/>
                  <a:pt x="30918" y="906905"/>
                  <a:pt x="35915" y="914400"/>
                </a:cubicBezTo>
                <a:cubicBezTo>
                  <a:pt x="42619" y="924456"/>
                  <a:pt x="53006" y="931492"/>
                  <a:pt x="61552" y="940038"/>
                </a:cubicBezTo>
                <a:cubicBezTo>
                  <a:pt x="76571" y="985093"/>
                  <a:pt x="60172" y="948636"/>
                  <a:pt x="95735" y="991312"/>
                </a:cubicBezTo>
                <a:cubicBezTo>
                  <a:pt x="102310" y="999202"/>
                  <a:pt x="106252" y="1009060"/>
                  <a:pt x="112827" y="1016950"/>
                </a:cubicBezTo>
                <a:cubicBezTo>
                  <a:pt x="133388" y="1041624"/>
                  <a:pt x="138894" y="1042874"/>
                  <a:pt x="164101" y="1059679"/>
                </a:cubicBezTo>
                <a:cubicBezTo>
                  <a:pt x="200768" y="1133011"/>
                  <a:pt x="158515" y="1062639"/>
                  <a:pt x="206830" y="1110954"/>
                </a:cubicBezTo>
                <a:cubicBezTo>
                  <a:pt x="263798" y="1167922"/>
                  <a:pt x="181198" y="1108109"/>
                  <a:pt x="249559" y="1153682"/>
                </a:cubicBezTo>
                <a:cubicBezTo>
                  <a:pt x="252408" y="1162228"/>
                  <a:pt x="255630" y="1170658"/>
                  <a:pt x="258105" y="1179320"/>
                </a:cubicBezTo>
                <a:cubicBezTo>
                  <a:pt x="265951" y="1206779"/>
                  <a:pt x="262927" y="1218324"/>
                  <a:pt x="283743" y="1239140"/>
                </a:cubicBezTo>
                <a:cubicBezTo>
                  <a:pt x="291006" y="1246403"/>
                  <a:pt x="300834" y="1250535"/>
                  <a:pt x="309380" y="1256232"/>
                </a:cubicBezTo>
                <a:cubicBezTo>
                  <a:pt x="323963" y="1423931"/>
                  <a:pt x="290524" y="1404169"/>
                  <a:pt x="343563" y="1478423"/>
                </a:cubicBezTo>
                <a:cubicBezTo>
                  <a:pt x="351842" y="1490013"/>
                  <a:pt x="359932" y="1501792"/>
                  <a:pt x="369201" y="1512606"/>
                </a:cubicBezTo>
                <a:cubicBezTo>
                  <a:pt x="377066" y="1521782"/>
                  <a:pt x="387101" y="1528959"/>
                  <a:pt x="394838" y="1538243"/>
                </a:cubicBezTo>
                <a:cubicBezTo>
                  <a:pt x="421681" y="1570455"/>
                  <a:pt x="406668" y="1579219"/>
                  <a:pt x="463204" y="1598064"/>
                </a:cubicBezTo>
                <a:lnTo>
                  <a:pt x="514479" y="1615155"/>
                </a:lnTo>
                <a:cubicBezTo>
                  <a:pt x="524932" y="1594250"/>
                  <a:pt x="535086" y="1577972"/>
                  <a:pt x="540116" y="1555335"/>
                </a:cubicBezTo>
                <a:cubicBezTo>
                  <a:pt x="543875" y="1538420"/>
                  <a:pt x="541625" y="1519894"/>
                  <a:pt x="548662" y="1504060"/>
                </a:cubicBezTo>
                <a:cubicBezTo>
                  <a:pt x="553571" y="1493016"/>
                  <a:pt x="565754" y="1486969"/>
                  <a:pt x="574300" y="1478423"/>
                </a:cubicBezTo>
                <a:cubicBezTo>
                  <a:pt x="580175" y="1449044"/>
                  <a:pt x="583343" y="1429678"/>
                  <a:pt x="591391" y="1401511"/>
                </a:cubicBezTo>
                <a:cubicBezTo>
                  <a:pt x="593866" y="1392849"/>
                  <a:pt x="597462" y="1384535"/>
                  <a:pt x="599937" y="1375873"/>
                </a:cubicBezTo>
                <a:cubicBezTo>
                  <a:pt x="603164" y="1364580"/>
                  <a:pt x="605935" y="1353155"/>
                  <a:pt x="608483" y="1341690"/>
                </a:cubicBezTo>
                <a:cubicBezTo>
                  <a:pt x="611634" y="1327511"/>
                  <a:pt x="613207" y="1312974"/>
                  <a:pt x="617029" y="1298961"/>
                </a:cubicBezTo>
                <a:cubicBezTo>
                  <a:pt x="621769" y="1281580"/>
                  <a:pt x="629750" y="1265164"/>
                  <a:pt x="634120" y="1247686"/>
                </a:cubicBezTo>
                <a:cubicBezTo>
                  <a:pt x="639817" y="1224897"/>
                  <a:pt x="638183" y="1198865"/>
                  <a:pt x="651212" y="1179320"/>
                </a:cubicBezTo>
                <a:cubicBezTo>
                  <a:pt x="656909" y="1170774"/>
                  <a:pt x="663207" y="1162600"/>
                  <a:pt x="668303" y="1153682"/>
                </a:cubicBezTo>
                <a:cubicBezTo>
                  <a:pt x="674623" y="1142621"/>
                  <a:pt x="677990" y="1129865"/>
                  <a:pt x="685395" y="1119499"/>
                </a:cubicBezTo>
                <a:cubicBezTo>
                  <a:pt x="692420" y="1109665"/>
                  <a:pt x="702486" y="1102408"/>
                  <a:pt x="711032" y="1093862"/>
                </a:cubicBezTo>
                <a:cubicBezTo>
                  <a:pt x="727545" y="1044324"/>
                  <a:pt x="718337" y="1046470"/>
                  <a:pt x="753761" y="1016950"/>
                </a:cubicBezTo>
                <a:cubicBezTo>
                  <a:pt x="761651" y="1010375"/>
                  <a:pt x="770853" y="1005555"/>
                  <a:pt x="779399" y="999858"/>
                </a:cubicBezTo>
                <a:cubicBezTo>
                  <a:pt x="822308" y="935493"/>
                  <a:pt x="771924" y="1017298"/>
                  <a:pt x="805036" y="940038"/>
                </a:cubicBezTo>
                <a:cubicBezTo>
                  <a:pt x="809082" y="930597"/>
                  <a:pt x="816431" y="922946"/>
                  <a:pt x="822128" y="914400"/>
                </a:cubicBezTo>
                <a:cubicBezTo>
                  <a:pt x="824976" y="903006"/>
                  <a:pt x="828370" y="891734"/>
                  <a:pt x="830673" y="880217"/>
                </a:cubicBezTo>
                <a:cubicBezTo>
                  <a:pt x="834071" y="863226"/>
                  <a:pt x="835016" y="845752"/>
                  <a:pt x="839219" y="828942"/>
                </a:cubicBezTo>
                <a:cubicBezTo>
                  <a:pt x="843589" y="811464"/>
                  <a:pt x="850614" y="794759"/>
                  <a:pt x="856311" y="777668"/>
                </a:cubicBezTo>
                <a:lnTo>
                  <a:pt x="864857" y="752030"/>
                </a:lnTo>
                <a:lnTo>
                  <a:pt x="881948" y="700755"/>
                </a:lnTo>
                <a:lnTo>
                  <a:pt x="890494" y="675118"/>
                </a:lnTo>
                <a:cubicBezTo>
                  <a:pt x="890132" y="672218"/>
                  <a:pt x="885562" y="599355"/>
                  <a:pt x="873402" y="581114"/>
                </a:cubicBezTo>
                <a:cubicBezTo>
                  <a:pt x="866698" y="571058"/>
                  <a:pt x="856311" y="564023"/>
                  <a:pt x="847765" y="555477"/>
                </a:cubicBezTo>
                <a:cubicBezTo>
                  <a:pt x="825763" y="467473"/>
                  <a:pt x="851191" y="577773"/>
                  <a:pt x="830673" y="393107"/>
                </a:cubicBezTo>
                <a:cubicBezTo>
                  <a:pt x="829678" y="384154"/>
                  <a:pt x="824313" y="376208"/>
                  <a:pt x="822128" y="367469"/>
                </a:cubicBezTo>
                <a:cubicBezTo>
                  <a:pt x="818605" y="353378"/>
                  <a:pt x="817404" y="338753"/>
                  <a:pt x="813582" y="324740"/>
                </a:cubicBezTo>
                <a:cubicBezTo>
                  <a:pt x="808842" y="307359"/>
                  <a:pt x="809229" y="286205"/>
                  <a:pt x="796490" y="273466"/>
                </a:cubicBezTo>
                <a:lnTo>
                  <a:pt x="770853" y="247828"/>
                </a:lnTo>
                <a:cubicBezTo>
                  <a:pt x="765156" y="230737"/>
                  <a:pt x="754885" y="214535"/>
                  <a:pt x="753761" y="196554"/>
                </a:cubicBezTo>
                <a:cubicBezTo>
                  <a:pt x="750912" y="150976"/>
                  <a:pt x="752337" y="104929"/>
                  <a:pt x="745215" y="59821"/>
                </a:cubicBezTo>
                <a:cubicBezTo>
                  <a:pt x="743613" y="49676"/>
                  <a:pt x="736670" y="39880"/>
                  <a:pt x="728124" y="34183"/>
                </a:cubicBezTo>
                <a:cubicBezTo>
                  <a:pt x="718352" y="27668"/>
                  <a:pt x="705335" y="28486"/>
                  <a:pt x="693941" y="25638"/>
                </a:cubicBezTo>
                <a:cubicBezTo>
                  <a:pt x="657210" y="7272"/>
                  <a:pt x="665455" y="4273"/>
                  <a:pt x="659758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7474213" y="2976791"/>
            <a:ext cx="897591" cy="1291840"/>
          </a:xfrm>
          <a:custGeom>
            <a:avLst/>
            <a:gdLst>
              <a:gd name="connsiteX0" fmla="*/ 0 w 897591"/>
              <a:gd name="connsiteY0" fmla="*/ 78337 h 1291840"/>
              <a:gd name="connsiteX1" fmla="*/ 0 w 897591"/>
              <a:gd name="connsiteY1" fmla="*/ 78337 h 1291840"/>
              <a:gd name="connsiteX2" fmla="*/ 85458 w 897591"/>
              <a:gd name="connsiteY2" fmla="*/ 27062 h 1291840"/>
              <a:gd name="connsiteX3" fmla="*/ 119641 w 897591"/>
              <a:gd name="connsiteY3" fmla="*/ 35608 h 1291840"/>
              <a:gd name="connsiteX4" fmla="*/ 145278 w 897591"/>
              <a:gd name="connsiteY4" fmla="*/ 52700 h 1291840"/>
              <a:gd name="connsiteX5" fmla="*/ 264920 w 897591"/>
              <a:gd name="connsiteY5" fmla="*/ 27062 h 1291840"/>
              <a:gd name="connsiteX6" fmla="*/ 333286 w 897591"/>
              <a:gd name="connsiteY6" fmla="*/ 18517 h 1291840"/>
              <a:gd name="connsiteX7" fmla="*/ 487110 w 897591"/>
              <a:gd name="connsiteY7" fmla="*/ 9971 h 1291840"/>
              <a:gd name="connsiteX8" fmla="*/ 512748 w 897591"/>
              <a:gd name="connsiteY8" fmla="*/ 35608 h 1291840"/>
              <a:gd name="connsiteX9" fmla="*/ 529839 w 897591"/>
              <a:gd name="connsiteY9" fmla="*/ 61246 h 1291840"/>
              <a:gd name="connsiteX10" fmla="*/ 555477 w 897591"/>
              <a:gd name="connsiteY10" fmla="*/ 69791 h 1291840"/>
              <a:gd name="connsiteX11" fmla="*/ 606751 w 897591"/>
              <a:gd name="connsiteY11" fmla="*/ 103975 h 1291840"/>
              <a:gd name="connsiteX12" fmla="*/ 658026 w 897591"/>
              <a:gd name="connsiteY12" fmla="*/ 129612 h 1291840"/>
              <a:gd name="connsiteX13" fmla="*/ 700755 w 897591"/>
              <a:gd name="connsiteY13" fmla="*/ 172341 h 1291840"/>
              <a:gd name="connsiteX14" fmla="*/ 752030 w 897591"/>
              <a:gd name="connsiteY14" fmla="*/ 215070 h 1291840"/>
              <a:gd name="connsiteX15" fmla="*/ 769121 w 897591"/>
              <a:gd name="connsiteY15" fmla="*/ 266345 h 1291840"/>
              <a:gd name="connsiteX16" fmla="*/ 811850 w 897591"/>
              <a:gd name="connsiteY16" fmla="*/ 317619 h 1291840"/>
              <a:gd name="connsiteX17" fmla="*/ 820396 w 897591"/>
              <a:gd name="connsiteY17" fmla="*/ 351803 h 1291840"/>
              <a:gd name="connsiteX18" fmla="*/ 837488 w 897591"/>
              <a:gd name="connsiteY18" fmla="*/ 403077 h 1291840"/>
              <a:gd name="connsiteX19" fmla="*/ 863125 w 897591"/>
              <a:gd name="connsiteY19" fmla="*/ 479990 h 1291840"/>
              <a:gd name="connsiteX20" fmla="*/ 880217 w 897591"/>
              <a:gd name="connsiteY20" fmla="*/ 531264 h 1291840"/>
              <a:gd name="connsiteX21" fmla="*/ 888762 w 897591"/>
              <a:gd name="connsiteY21" fmla="*/ 556902 h 1291840"/>
              <a:gd name="connsiteX22" fmla="*/ 888762 w 897591"/>
              <a:gd name="connsiteY22" fmla="*/ 770547 h 1291840"/>
              <a:gd name="connsiteX23" fmla="*/ 863125 w 897591"/>
              <a:gd name="connsiteY23" fmla="*/ 838913 h 1291840"/>
              <a:gd name="connsiteX24" fmla="*/ 846034 w 897591"/>
              <a:gd name="connsiteY24" fmla="*/ 950008 h 1291840"/>
              <a:gd name="connsiteX25" fmla="*/ 828942 w 897591"/>
              <a:gd name="connsiteY25" fmla="*/ 975646 h 1291840"/>
              <a:gd name="connsiteX26" fmla="*/ 777667 w 897591"/>
              <a:gd name="connsiteY26" fmla="*/ 1009829 h 1291840"/>
              <a:gd name="connsiteX27" fmla="*/ 717847 w 897591"/>
              <a:gd name="connsiteY27" fmla="*/ 1018375 h 1291840"/>
              <a:gd name="connsiteX28" fmla="*/ 666572 w 897591"/>
              <a:gd name="connsiteY28" fmla="*/ 1035466 h 1291840"/>
              <a:gd name="connsiteX29" fmla="*/ 640934 w 897591"/>
              <a:gd name="connsiteY29" fmla="*/ 1044012 h 1291840"/>
              <a:gd name="connsiteX30" fmla="*/ 572568 w 897591"/>
              <a:gd name="connsiteY30" fmla="*/ 1069649 h 1291840"/>
              <a:gd name="connsiteX31" fmla="*/ 546931 w 897591"/>
              <a:gd name="connsiteY31" fmla="*/ 1078195 h 1291840"/>
              <a:gd name="connsiteX32" fmla="*/ 461473 w 897591"/>
              <a:gd name="connsiteY32" fmla="*/ 1086741 h 1291840"/>
              <a:gd name="connsiteX33" fmla="*/ 435835 w 897591"/>
              <a:gd name="connsiteY33" fmla="*/ 1103833 h 1291840"/>
              <a:gd name="connsiteX34" fmla="*/ 427290 w 897591"/>
              <a:gd name="connsiteY34" fmla="*/ 1129470 h 1291840"/>
              <a:gd name="connsiteX35" fmla="*/ 410198 w 897591"/>
              <a:gd name="connsiteY35" fmla="*/ 1155107 h 1291840"/>
              <a:gd name="connsiteX36" fmla="*/ 393106 w 897591"/>
              <a:gd name="connsiteY36" fmla="*/ 1189290 h 1291840"/>
              <a:gd name="connsiteX37" fmla="*/ 384561 w 897591"/>
              <a:gd name="connsiteY37" fmla="*/ 1240565 h 1291840"/>
              <a:gd name="connsiteX38" fmla="*/ 350377 w 897591"/>
              <a:gd name="connsiteY38" fmla="*/ 1291840 h 1291840"/>
              <a:gd name="connsiteX39" fmla="*/ 264920 w 897591"/>
              <a:gd name="connsiteY39" fmla="*/ 1283294 h 1291840"/>
              <a:gd name="connsiteX40" fmla="*/ 239282 w 897591"/>
              <a:gd name="connsiteY40" fmla="*/ 1274748 h 1291840"/>
              <a:gd name="connsiteX41" fmla="*/ 230736 w 897591"/>
              <a:gd name="connsiteY41" fmla="*/ 1249111 h 1291840"/>
              <a:gd name="connsiteX42" fmla="*/ 213645 w 897591"/>
              <a:gd name="connsiteY42" fmla="*/ 1223474 h 1291840"/>
              <a:gd name="connsiteX43" fmla="*/ 188007 w 897591"/>
              <a:gd name="connsiteY43" fmla="*/ 1163653 h 1291840"/>
              <a:gd name="connsiteX44" fmla="*/ 162370 w 897591"/>
              <a:gd name="connsiteY44" fmla="*/ 1138016 h 1291840"/>
              <a:gd name="connsiteX45" fmla="*/ 153824 w 897591"/>
              <a:gd name="connsiteY45" fmla="*/ 1112378 h 1291840"/>
              <a:gd name="connsiteX46" fmla="*/ 128187 w 897591"/>
              <a:gd name="connsiteY46" fmla="*/ 1103833 h 1291840"/>
              <a:gd name="connsiteX47" fmla="*/ 102549 w 897591"/>
              <a:gd name="connsiteY47" fmla="*/ 1086741 h 1291840"/>
              <a:gd name="connsiteX48" fmla="*/ 51275 w 897591"/>
              <a:gd name="connsiteY48" fmla="*/ 1069649 h 1291840"/>
              <a:gd name="connsiteX49" fmla="*/ 76912 w 897591"/>
              <a:gd name="connsiteY49" fmla="*/ 992737 h 1291840"/>
              <a:gd name="connsiteX50" fmla="*/ 94004 w 897591"/>
              <a:gd name="connsiteY50" fmla="*/ 932917 h 1291840"/>
              <a:gd name="connsiteX51" fmla="*/ 111095 w 897591"/>
              <a:gd name="connsiteY51" fmla="*/ 907279 h 1291840"/>
              <a:gd name="connsiteX52" fmla="*/ 128187 w 897591"/>
              <a:gd name="connsiteY52" fmla="*/ 856005 h 1291840"/>
              <a:gd name="connsiteX53" fmla="*/ 128187 w 897591"/>
              <a:gd name="connsiteY53" fmla="*/ 616722 h 1291840"/>
              <a:gd name="connsiteX54" fmla="*/ 111095 w 897591"/>
              <a:gd name="connsiteY54" fmla="*/ 591085 h 1291840"/>
              <a:gd name="connsiteX55" fmla="*/ 102549 w 897591"/>
              <a:gd name="connsiteY55" fmla="*/ 565447 h 1291840"/>
              <a:gd name="connsiteX56" fmla="*/ 76912 w 897591"/>
              <a:gd name="connsiteY56" fmla="*/ 368894 h 1291840"/>
              <a:gd name="connsiteX57" fmla="*/ 51275 w 897591"/>
              <a:gd name="connsiteY57" fmla="*/ 351803 h 1291840"/>
              <a:gd name="connsiteX58" fmla="*/ 25637 w 897591"/>
              <a:gd name="connsiteY58" fmla="*/ 291982 h 1291840"/>
              <a:gd name="connsiteX59" fmla="*/ 8546 w 897591"/>
              <a:gd name="connsiteY59" fmla="*/ 240707 h 1291840"/>
              <a:gd name="connsiteX60" fmla="*/ 17091 w 897591"/>
              <a:gd name="connsiteY60" fmla="*/ 78337 h 1291840"/>
              <a:gd name="connsiteX61" fmla="*/ 25637 w 897591"/>
              <a:gd name="connsiteY61" fmla="*/ 52700 h 1291840"/>
              <a:gd name="connsiteX62" fmla="*/ 51275 w 897591"/>
              <a:gd name="connsiteY62" fmla="*/ 35608 h 1291840"/>
              <a:gd name="connsiteX63" fmla="*/ 128187 w 897591"/>
              <a:gd name="connsiteY63" fmla="*/ 44154 h 1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97591" h="1291840">
                <a:moveTo>
                  <a:pt x="0" y="78337"/>
                </a:moveTo>
                <a:lnTo>
                  <a:pt x="0" y="78337"/>
                </a:lnTo>
                <a:cubicBezTo>
                  <a:pt x="5095" y="74698"/>
                  <a:pt x="59386" y="27062"/>
                  <a:pt x="85458" y="27062"/>
                </a:cubicBezTo>
                <a:cubicBezTo>
                  <a:pt x="97203" y="27062"/>
                  <a:pt x="108247" y="32759"/>
                  <a:pt x="119641" y="35608"/>
                </a:cubicBezTo>
                <a:cubicBezTo>
                  <a:pt x="128187" y="41305"/>
                  <a:pt x="135049" y="51770"/>
                  <a:pt x="145278" y="52700"/>
                </a:cubicBezTo>
                <a:cubicBezTo>
                  <a:pt x="235154" y="60871"/>
                  <a:pt x="189008" y="36550"/>
                  <a:pt x="264920" y="27062"/>
                </a:cubicBezTo>
                <a:lnTo>
                  <a:pt x="333286" y="18517"/>
                </a:lnTo>
                <a:cubicBezTo>
                  <a:pt x="417102" y="-9422"/>
                  <a:pt x="366607" y="-71"/>
                  <a:pt x="487110" y="9971"/>
                </a:cubicBezTo>
                <a:cubicBezTo>
                  <a:pt x="495656" y="18517"/>
                  <a:pt x="505011" y="26324"/>
                  <a:pt x="512748" y="35608"/>
                </a:cubicBezTo>
                <a:cubicBezTo>
                  <a:pt x="519323" y="43498"/>
                  <a:pt x="521819" y="54830"/>
                  <a:pt x="529839" y="61246"/>
                </a:cubicBezTo>
                <a:cubicBezTo>
                  <a:pt x="536873" y="66873"/>
                  <a:pt x="546931" y="66943"/>
                  <a:pt x="555477" y="69791"/>
                </a:cubicBezTo>
                <a:cubicBezTo>
                  <a:pt x="604073" y="118388"/>
                  <a:pt x="557284" y="79242"/>
                  <a:pt x="606751" y="103975"/>
                </a:cubicBezTo>
                <a:cubicBezTo>
                  <a:pt x="673016" y="137107"/>
                  <a:pt x="593587" y="108132"/>
                  <a:pt x="658026" y="129612"/>
                </a:cubicBezTo>
                <a:cubicBezTo>
                  <a:pt x="689361" y="176613"/>
                  <a:pt x="658026" y="136733"/>
                  <a:pt x="700755" y="172341"/>
                </a:cubicBezTo>
                <a:cubicBezTo>
                  <a:pt x="766549" y="227170"/>
                  <a:pt x="688380" y="172637"/>
                  <a:pt x="752030" y="215070"/>
                </a:cubicBezTo>
                <a:cubicBezTo>
                  <a:pt x="757727" y="232162"/>
                  <a:pt x="756381" y="253606"/>
                  <a:pt x="769121" y="266345"/>
                </a:cubicBezTo>
                <a:cubicBezTo>
                  <a:pt x="802022" y="299244"/>
                  <a:pt x="788055" y="281926"/>
                  <a:pt x="811850" y="317619"/>
                </a:cubicBezTo>
                <a:cubicBezTo>
                  <a:pt x="814699" y="329014"/>
                  <a:pt x="817021" y="340553"/>
                  <a:pt x="820396" y="351803"/>
                </a:cubicBezTo>
                <a:cubicBezTo>
                  <a:pt x="825573" y="369059"/>
                  <a:pt x="831791" y="385986"/>
                  <a:pt x="837488" y="403077"/>
                </a:cubicBezTo>
                <a:lnTo>
                  <a:pt x="863125" y="479990"/>
                </a:lnTo>
                <a:lnTo>
                  <a:pt x="880217" y="531264"/>
                </a:lnTo>
                <a:lnTo>
                  <a:pt x="888762" y="556902"/>
                </a:lnTo>
                <a:cubicBezTo>
                  <a:pt x="899065" y="670228"/>
                  <a:pt x="901917" y="645565"/>
                  <a:pt x="888762" y="770547"/>
                </a:cubicBezTo>
                <a:cubicBezTo>
                  <a:pt x="884142" y="814439"/>
                  <a:pt x="884075" y="807490"/>
                  <a:pt x="863125" y="838913"/>
                </a:cubicBezTo>
                <a:cubicBezTo>
                  <a:pt x="860675" y="863412"/>
                  <a:pt x="861431" y="919213"/>
                  <a:pt x="846034" y="950008"/>
                </a:cubicBezTo>
                <a:cubicBezTo>
                  <a:pt x="841441" y="959195"/>
                  <a:pt x="836672" y="968882"/>
                  <a:pt x="828942" y="975646"/>
                </a:cubicBezTo>
                <a:cubicBezTo>
                  <a:pt x="813483" y="989173"/>
                  <a:pt x="798002" y="1006924"/>
                  <a:pt x="777667" y="1009829"/>
                </a:cubicBezTo>
                <a:lnTo>
                  <a:pt x="717847" y="1018375"/>
                </a:lnTo>
                <a:lnTo>
                  <a:pt x="666572" y="1035466"/>
                </a:lnTo>
                <a:cubicBezTo>
                  <a:pt x="658026" y="1038315"/>
                  <a:pt x="648991" y="1039983"/>
                  <a:pt x="640934" y="1044012"/>
                </a:cubicBezTo>
                <a:cubicBezTo>
                  <a:pt x="587830" y="1070565"/>
                  <a:pt x="626869" y="1054135"/>
                  <a:pt x="572568" y="1069649"/>
                </a:cubicBezTo>
                <a:cubicBezTo>
                  <a:pt x="563907" y="1072124"/>
                  <a:pt x="555834" y="1076825"/>
                  <a:pt x="546931" y="1078195"/>
                </a:cubicBezTo>
                <a:cubicBezTo>
                  <a:pt x="518636" y="1082548"/>
                  <a:pt x="489959" y="1083892"/>
                  <a:pt x="461473" y="1086741"/>
                </a:cubicBezTo>
                <a:cubicBezTo>
                  <a:pt x="452927" y="1092438"/>
                  <a:pt x="442251" y="1095813"/>
                  <a:pt x="435835" y="1103833"/>
                </a:cubicBezTo>
                <a:cubicBezTo>
                  <a:pt x="430208" y="1110867"/>
                  <a:pt x="431318" y="1121413"/>
                  <a:pt x="427290" y="1129470"/>
                </a:cubicBezTo>
                <a:cubicBezTo>
                  <a:pt x="422697" y="1138656"/>
                  <a:pt x="415294" y="1146190"/>
                  <a:pt x="410198" y="1155107"/>
                </a:cubicBezTo>
                <a:cubicBezTo>
                  <a:pt x="403877" y="1166168"/>
                  <a:pt x="398803" y="1177896"/>
                  <a:pt x="393106" y="1189290"/>
                </a:cubicBezTo>
                <a:cubicBezTo>
                  <a:pt x="390258" y="1206382"/>
                  <a:pt x="391225" y="1224570"/>
                  <a:pt x="384561" y="1240565"/>
                </a:cubicBezTo>
                <a:cubicBezTo>
                  <a:pt x="376660" y="1259527"/>
                  <a:pt x="350377" y="1291840"/>
                  <a:pt x="350377" y="1291840"/>
                </a:cubicBezTo>
                <a:cubicBezTo>
                  <a:pt x="321891" y="1288991"/>
                  <a:pt x="293215" y="1287647"/>
                  <a:pt x="264920" y="1283294"/>
                </a:cubicBezTo>
                <a:cubicBezTo>
                  <a:pt x="256016" y="1281924"/>
                  <a:pt x="245652" y="1281118"/>
                  <a:pt x="239282" y="1274748"/>
                </a:cubicBezTo>
                <a:cubicBezTo>
                  <a:pt x="232912" y="1268379"/>
                  <a:pt x="234764" y="1257168"/>
                  <a:pt x="230736" y="1249111"/>
                </a:cubicBezTo>
                <a:cubicBezTo>
                  <a:pt x="226143" y="1239925"/>
                  <a:pt x="218238" y="1232660"/>
                  <a:pt x="213645" y="1223474"/>
                </a:cubicBezTo>
                <a:cubicBezTo>
                  <a:pt x="195048" y="1186280"/>
                  <a:pt x="217644" y="1205145"/>
                  <a:pt x="188007" y="1163653"/>
                </a:cubicBezTo>
                <a:cubicBezTo>
                  <a:pt x="180982" y="1153819"/>
                  <a:pt x="170916" y="1146562"/>
                  <a:pt x="162370" y="1138016"/>
                </a:cubicBezTo>
                <a:cubicBezTo>
                  <a:pt x="159521" y="1129470"/>
                  <a:pt x="160194" y="1118748"/>
                  <a:pt x="153824" y="1112378"/>
                </a:cubicBezTo>
                <a:cubicBezTo>
                  <a:pt x="147454" y="1106008"/>
                  <a:pt x="136244" y="1107861"/>
                  <a:pt x="128187" y="1103833"/>
                </a:cubicBezTo>
                <a:cubicBezTo>
                  <a:pt x="119000" y="1099240"/>
                  <a:pt x="111935" y="1090913"/>
                  <a:pt x="102549" y="1086741"/>
                </a:cubicBezTo>
                <a:cubicBezTo>
                  <a:pt x="86086" y="1079424"/>
                  <a:pt x="51275" y="1069649"/>
                  <a:pt x="51275" y="1069649"/>
                </a:cubicBezTo>
                <a:cubicBezTo>
                  <a:pt x="67138" y="974462"/>
                  <a:pt x="46871" y="1052817"/>
                  <a:pt x="76912" y="992737"/>
                </a:cubicBezTo>
                <a:cubicBezTo>
                  <a:pt x="93540" y="959483"/>
                  <a:pt x="77579" y="971243"/>
                  <a:pt x="94004" y="932917"/>
                </a:cubicBezTo>
                <a:cubicBezTo>
                  <a:pt x="98050" y="923477"/>
                  <a:pt x="106924" y="916665"/>
                  <a:pt x="111095" y="907279"/>
                </a:cubicBezTo>
                <a:cubicBezTo>
                  <a:pt x="118412" y="890816"/>
                  <a:pt x="128187" y="856005"/>
                  <a:pt x="128187" y="856005"/>
                </a:cubicBezTo>
                <a:cubicBezTo>
                  <a:pt x="134753" y="764077"/>
                  <a:pt x="144410" y="708649"/>
                  <a:pt x="128187" y="616722"/>
                </a:cubicBezTo>
                <a:cubicBezTo>
                  <a:pt x="126402" y="606608"/>
                  <a:pt x="116792" y="599631"/>
                  <a:pt x="111095" y="591085"/>
                </a:cubicBezTo>
                <a:cubicBezTo>
                  <a:pt x="108246" y="582539"/>
                  <a:pt x="103329" y="574421"/>
                  <a:pt x="102549" y="565447"/>
                </a:cubicBezTo>
                <a:cubicBezTo>
                  <a:pt x="99046" y="525156"/>
                  <a:pt x="124646" y="416628"/>
                  <a:pt x="76912" y="368894"/>
                </a:cubicBezTo>
                <a:cubicBezTo>
                  <a:pt x="69650" y="361632"/>
                  <a:pt x="59821" y="357500"/>
                  <a:pt x="51275" y="351803"/>
                </a:cubicBezTo>
                <a:cubicBezTo>
                  <a:pt x="24159" y="311129"/>
                  <a:pt x="40687" y="342148"/>
                  <a:pt x="25637" y="291982"/>
                </a:cubicBezTo>
                <a:cubicBezTo>
                  <a:pt x="20460" y="274726"/>
                  <a:pt x="8546" y="240707"/>
                  <a:pt x="8546" y="240707"/>
                </a:cubicBezTo>
                <a:cubicBezTo>
                  <a:pt x="11394" y="186584"/>
                  <a:pt x="12184" y="132313"/>
                  <a:pt x="17091" y="78337"/>
                </a:cubicBezTo>
                <a:cubicBezTo>
                  <a:pt x="17907" y="69366"/>
                  <a:pt x="20010" y="59734"/>
                  <a:pt x="25637" y="52700"/>
                </a:cubicBezTo>
                <a:cubicBezTo>
                  <a:pt x="32053" y="44680"/>
                  <a:pt x="51275" y="35608"/>
                  <a:pt x="51275" y="35608"/>
                </a:cubicBezTo>
                <a:lnTo>
                  <a:pt x="128187" y="44154"/>
                </a:lnTo>
              </a:path>
            </a:pathLst>
          </a:custGeom>
          <a:solidFill>
            <a:srgbClr val="F6F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71550" y="2133600"/>
            <a:ext cx="1512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mbria" pitchFamily="18" charset="0"/>
              </a:rPr>
              <a:t>Субстрат</a:t>
            </a:r>
            <a:endParaRPr lang="ru-RU" sz="2400" b="1">
              <a:latin typeface="Cambria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771775" y="5133975"/>
            <a:ext cx="647700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753100" y="5105400"/>
            <a:ext cx="673100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6511340">
            <a:off x="1290638" y="2644775"/>
            <a:ext cx="573088" cy="40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852613" y="5854700"/>
            <a:ext cx="2106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mbria" pitchFamily="18" charset="0"/>
              </a:rPr>
              <a:t>Білкова частина фермента</a:t>
            </a:r>
            <a:endParaRPr lang="ru-RU" b="1">
              <a:latin typeface="Cambria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3590078">
            <a:off x="1341438" y="6013450"/>
            <a:ext cx="495300" cy="31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645025" y="2117725"/>
            <a:ext cx="208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Cambria" pitchFamily="18" charset="0"/>
              </a:rPr>
              <a:t>Розщеплення субстрату</a:t>
            </a:r>
            <a:endParaRPr lang="ru-RU" sz="2000" b="1">
              <a:latin typeface="Cambria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593433">
            <a:off x="6864350" y="2511425"/>
            <a:ext cx="647700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604703">
            <a:off x="6102350" y="2933700"/>
            <a:ext cx="647700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42" grpId="0"/>
      <p:bldP spid="43" grpId="0" animBg="1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327</Words>
  <Application>Microsoft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Gulim</vt:lpstr>
      <vt:lpstr>Cambria</vt:lpstr>
      <vt:lpstr>Wingdings</vt:lpstr>
      <vt:lpstr>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Каталітична активність ферменту зумовлена не всією його молекулою, а лише її невеликою ділянкою – активним центром. </vt:lpstr>
      <vt:lpstr>Енергія активації – це енергія, потрібна для того, щоб розпочалася відповідна хімічна реакція.</vt:lpstr>
      <vt:lpstr>Ферменти визначаються специфічністю - діють на визначені субстрати(речовини).</vt:lpstr>
      <vt:lpstr>Класифікація ферментів за типом реакцій, які вони каталізують:</vt:lpstr>
      <vt:lpstr>Існує 2 види з’єднання</vt:lpstr>
      <vt:lpstr>Активність ферментів залежить від:</vt:lpstr>
      <vt:lpstr>Функції ферментів</vt:lpstr>
      <vt:lpstr>Слайд 14</vt:lpstr>
      <vt:lpstr>Застосування ферментів</vt:lpstr>
      <vt:lpstr>За допомогою ферментів отримують лікарські препарати та складні хімічні сполуки. </vt:lpstr>
      <vt:lpstr>Слайд 17</vt:lpstr>
      <vt:lpstr>Гра “Знаю”</vt:lpstr>
      <vt:lpstr>  Домашнє завдання: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Natali</cp:lastModifiedBy>
  <cp:revision>31</cp:revision>
  <cp:lastPrinted>1601-01-01T00:00:00Z</cp:lastPrinted>
  <dcterms:created xsi:type="dcterms:W3CDTF">1601-01-01T00:00:00Z</dcterms:created>
  <dcterms:modified xsi:type="dcterms:W3CDTF">2020-03-15T05:50:07Z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