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1" r:id="rId4"/>
    <p:sldId id="282" r:id="rId5"/>
    <p:sldId id="283" r:id="rId6"/>
    <p:sldId id="284" r:id="rId7"/>
    <p:sldId id="285" r:id="rId8"/>
    <p:sldId id="270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dc2t29Ugi378co2AA" TargetMode="External"/><Relationship Id="rId2" Type="http://schemas.openxmlformats.org/officeDocument/2006/relationships/hyperlink" Target="https://docs.google.com/forms/d/e/1FAIpQLSd9Zf8o23muXMUeUx1ChuC7cjaTIrMSBx-KIh-u5JpiY6aPFw/viewform?usp=sf_lin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488560" cy="1495177"/>
          </a:xfrm>
        </p:spPr>
        <p:txBody>
          <a:bodyPr/>
          <a:lstStyle/>
          <a:p>
            <a:r>
              <a:rPr lang="uk-UA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Розв’язування задач </a:t>
            </a:r>
            <a:endParaRPr lang="uk-UA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/>
              <a:t>МГШМ </a:t>
            </a:r>
            <a:r>
              <a:rPr lang="uk-UA" smtClean="0"/>
              <a:t>– </a:t>
            </a:r>
            <a:r>
              <a:rPr lang="uk-UA" smtClean="0"/>
              <a:t>12</a:t>
            </a:r>
            <a:endParaRPr lang="uk-UA" dirty="0" smtClean="0"/>
          </a:p>
          <a:p>
            <a:r>
              <a:rPr lang="uk-UA" dirty="0" smtClean="0"/>
              <a:t>ФІЗИКА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589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54814"/>
            <a:ext cx="7052310" cy="1325563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1F2837"/>
                </a:solidFill>
                <a:latin typeface="+mn-lt"/>
                <a:hlinkClick r:id="rId2"/>
              </a:rPr>
              <a:t>Пройдіть </a:t>
            </a:r>
            <a:r>
              <a:rPr lang="uk-UA" dirty="0" err="1" smtClean="0">
                <a:solidFill>
                  <a:srgbClr val="1F2837"/>
                </a:solidFill>
                <a:latin typeface="+mn-lt"/>
                <a:hlinkClick r:id="rId2"/>
              </a:rPr>
              <a:t>онлайн</a:t>
            </a:r>
            <a:r>
              <a:rPr lang="uk-UA" dirty="0" smtClean="0">
                <a:solidFill>
                  <a:srgbClr val="1F2837"/>
                </a:solidFill>
                <a:latin typeface="+mn-lt"/>
                <a:hlinkClick r:id="rId2"/>
              </a:rPr>
              <a:t> тест!</a:t>
            </a:r>
            <a:endParaRPr lang="en-US" dirty="0">
              <a:solidFill>
                <a:srgbClr val="1F2837"/>
              </a:solidFill>
              <a:latin typeface="+mn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323528" y="1340768"/>
            <a:ext cx="3600400" cy="3527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400" dirty="0" smtClean="0">
                <a:solidFill>
                  <a:srgbClr val="1F2837"/>
                </a:solidFill>
                <a:latin typeface="+mn-lt"/>
                <a:hlinkClick r:id="rId2"/>
              </a:rPr>
              <a:t>Перейдіть за посиланням, щоб розпочати тестування:</a:t>
            </a:r>
            <a:endParaRPr lang="uk-UA" sz="2400" dirty="0" smtClean="0">
              <a:solidFill>
                <a:srgbClr val="1F2837"/>
              </a:solidFill>
              <a:latin typeface="+mn-lt"/>
              <a:hlinkClick r:id="rId3"/>
            </a:endParaRPr>
          </a:p>
          <a:p>
            <a:r>
              <a:rPr lang="uk-UA" sz="2400" smtClean="0">
                <a:solidFill>
                  <a:srgbClr val="1F2837"/>
                </a:solidFill>
                <a:latin typeface="+mn-lt"/>
                <a:hlinkClick r:id="rId3"/>
              </a:rPr>
              <a:t> </a:t>
            </a:r>
            <a:endParaRPr lang="uk-UA" sz="2400" smtClean="0">
              <a:solidFill>
                <a:srgbClr val="1F2837"/>
              </a:solidFill>
              <a:latin typeface="+mn-lt"/>
            </a:endParaRPr>
          </a:p>
          <a:p>
            <a:r>
              <a:rPr lang="en-US" sz="2400">
                <a:solidFill>
                  <a:srgbClr val="1F2837"/>
                </a:solidFill>
                <a:latin typeface="+mn-lt"/>
                <a:hlinkClick r:id="rId2"/>
              </a:rPr>
              <a:t>https://docs.google.com/forms/d/e/1FAIpQLSd9Zf8o23muXMUeUx1ChuC7cjaTIrMSBx-KIh-u5JpiY6aPFw/viewform?usp=sf_link</a:t>
            </a:r>
            <a:endParaRPr lang="en-US" sz="2400" dirty="0">
              <a:solidFill>
                <a:srgbClr val="1F2837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955" y="1556792"/>
            <a:ext cx="4210050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1286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/>
              <a:t>1.Тягарець, що коливається на пружині, за 8 с здійснив 32 коливання. Визначити період та частоту коливань.</a:t>
            </a:r>
          </a:p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8620125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28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en-US" sz="1800" smtClean="0"/>
              <a:t>2</a:t>
            </a:r>
            <a:r>
              <a:rPr lang="uk-UA" sz="1800" smtClean="0"/>
              <a:t>. Серце </a:t>
            </a:r>
            <a:r>
              <a:rPr lang="uk-UA" sz="1800"/>
              <a:t>— одна з найбільш досконалих коливальних систем. У різних тварин воно скорочується по-різному. У кита, наприклад, 7 скорочень за 1 хвилину, а у синички — 1200 скорочень за той же час. Порівняйте частоту пульсу кита та синички.</a:t>
            </a:r>
          </a:p>
          <a:p>
            <a:pPr marL="0" indent="0">
              <a:buNone/>
            </a:pPr>
            <a:endParaRPr lang="uk-UA"/>
          </a:p>
          <a:p>
            <a:endParaRPr lang="uk-U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68960"/>
            <a:ext cx="8516997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24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uk-UA" sz="1800" smtClean="0"/>
              <a:t>3. Амплітуда </a:t>
            </a:r>
            <a:r>
              <a:rPr lang="uk-UA" sz="1800"/>
              <a:t>незатухаючих коливань точки струни 1 мм, а частота 1 кГц. Який шлях пройде точка за 0,2 с? </a:t>
            </a:r>
          </a:p>
          <a:p>
            <a:pPr marL="0" indent="0">
              <a:buNone/>
            </a:pPr>
            <a:endParaRPr lang="uk-UA"/>
          </a:p>
          <a:p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8305750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74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uk-UA" sz="1800" smtClean="0"/>
              <a:t>4. Порівняйте </a:t>
            </a:r>
            <a:r>
              <a:rPr lang="uk-UA" sz="1800"/>
              <a:t>періоди коливань математичного маятника довжиною 1 м на Землі і на Місяці. Прискорення вільного падіння на Місяці вважати таким, що дорівнює 1,62 Н/кг</a:t>
            </a:r>
            <a:endParaRPr lang="uk-UA"/>
          </a:p>
          <a:p>
            <a:endParaRPr lang="uk-UA"/>
          </a:p>
        </p:txBody>
      </p:sp>
      <p:pic>
        <p:nvPicPr>
          <p:cNvPr id="5122" name="Рисунок 4"/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23" y="2708920"/>
            <a:ext cx="771223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76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Приклади розв</a:t>
            </a:r>
            <a:r>
              <a:rPr lang="en-US" smtClean="0"/>
              <a:t>’</a:t>
            </a:r>
            <a:r>
              <a:rPr lang="ru-RU" smtClean="0"/>
              <a:t>язування задач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4"/>
          </a:xfrm>
        </p:spPr>
        <p:txBody>
          <a:bodyPr/>
          <a:lstStyle/>
          <a:p>
            <a:pPr marL="0" indent="0">
              <a:buNone/>
            </a:pPr>
            <a:r>
              <a:rPr lang="uk-UA" sz="1800" smtClean="0"/>
              <a:t>5. </a:t>
            </a:r>
            <a:r>
              <a:rPr lang="ru-RU" sz="1800"/>
              <a:t>Період вертикальних коливань тягарця на пружині дорівнює 3,6 с. Визначте (у секундах), яким буде період коливань, якщо масу тягарця збільшити у 8 разів, а жорсткість пружини збільшити у 2 рази.</a:t>
            </a:r>
            <a:endParaRPr lang="uk-UA"/>
          </a:p>
        </p:txBody>
      </p:sp>
      <p:pic>
        <p:nvPicPr>
          <p:cNvPr id="6147" name="Picture 3" descr="C:\Users\Флора\Desktop\Все для презентаций\Картинки\image9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24944"/>
            <a:ext cx="678929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01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РОЗВ</a:t>
            </a:r>
            <a:r>
              <a:rPr lang="en-US" dirty="0" smtClean="0"/>
              <a:t>’</a:t>
            </a:r>
            <a:r>
              <a:rPr lang="uk-UA" dirty="0" smtClean="0"/>
              <a:t>ЯЖІТЬ САМОСТІЙНО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uk-UA" sz="2000" smtClean="0"/>
              <a:t>Період </a:t>
            </a:r>
            <a:r>
              <a:rPr lang="uk-UA" sz="2000"/>
              <a:t>коливань математичного маятника дорівнює 1 с. Визначте </a:t>
            </a:r>
            <a:r>
              <a:rPr lang="uk-UA" sz="2000"/>
              <a:t>довжину </a:t>
            </a:r>
            <a:r>
              <a:rPr lang="uk-UA" sz="2000" smtClean="0"/>
              <a:t>маятника</a:t>
            </a:r>
          </a:p>
          <a:p>
            <a:pPr marL="457200" indent="-457200">
              <a:buAutoNum type="arabicPeriod"/>
            </a:pPr>
            <a:endParaRPr lang="uk-UA" sz="2000"/>
          </a:p>
          <a:p>
            <a:pPr marL="457200" indent="-457200">
              <a:buFont typeface="Arial" pitchFamily="34" charset="0"/>
              <a:buAutoNum type="arabicPeriod"/>
            </a:pPr>
            <a:r>
              <a:rPr lang="uk-UA" sz="2000"/>
              <a:t>Період коливань маятника 5 с. Яка частота коливань? Скільки коливань здійснить маятник за 0,5 хв?</a:t>
            </a:r>
          </a:p>
          <a:p>
            <a:pPr marL="457200" indent="-457200">
              <a:buAutoNum type="arabicPeriod"/>
            </a:pPr>
            <a:endParaRPr lang="uk-UA" sz="2000" smtClean="0"/>
          </a:p>
          <a:p>
            <a:pPr marL="457200" indent="-457200">
              <a:buAutoNum type="arabicPeriod"/>
            </a:pPr>
            <a:r>
              <a:rPr lang="ru-RU" sz="2000"/>
              <a:t>На двох однакових пружинах підвішено дві кулі з однаковим радіусом: перша виготовлена з деревини, густина якої 500 кг/м</a:t>
            </a:r>
            <a:r>
              <a:rPr lang="ru-RU" sz="2000" baseline="30000"/>
              <a:t>3</a:t>
            </a:r>
            <a:r>
              <a:rPr lang="ru-RU" sz="2000"/>
              <a:t>, друга — з металу, густина якого 8000 кг/м</a:t>
            </a:r>
            <a:r>
              <a:rPr lang="ru-RU" sz="2000" baseline="30000"/>
              <a:t>3</a:t>
            </a:r>
            <a:r>
              <a:rPr lang="ru-RU" sz="2000"/>
              <a:t>. Укажіть правильне співвідношення періодів малих вертикальних коливань куль на </a:t>
            </a:r>
            <a:r>
              <a:rPr lang="ru-RU" sz="2000"/>
              <a:t>пружинах</a:t>
            </a:r>
            <a:r>
              <a:rPr lang="ru-RU" sz="2000" smtClean="0"/>
              <a:t>.</a:t>
            </a:r>
          </a:p>
          <a:p>
            <a:pPr marL="457200" indent="-457200">
              <a:buAutoNum type="arabicPeriod"/>
            </a:pPr>
            <a:endParaRPr lang="ru-RU" sz="2000" smtClean="0"/>
          </a:p>
          <a:p>
            <a:pPr marL="457200" indent="-457200">
              <a:buAutoNum type="arabicPeriod"/>
            </a:pPr>
            <a:r>
              <a:rPr lang="ru-RU" sz="2000"/>
              <a:t>Під дією сили 2 Н пружина розтягується на 1 см. До цієї пружини прикріплено вантаж із масою 2 кг. Знайдіть період коливань даного пружинного маятника.</a:t>
            </a:r>
            <a:endParaRPr lang="uk-UA" sz="2000"/>
          </a:p>
          <a:p>
            <a:pPr marL="457200" indent="-457200">
              <a:buAutoNum type="arabicPeriod"/>
            </a:pPr>
            <a:endParaRPr lang="uk-UA" sz="2000"/>
          </a:p>
        </p:txBody>
      </p:sp>
    </p:spTree>
    <p:extLst>
      <p:ext uri="{BB962C8B-B14F-4D97-AF65-F5344CB8AC3E}">
        <p14:creationId xmlns:p14="http://schemas.microsoft.com/office/powerpoint/2010/main" val="923185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pPr marL="0" indent="0">
              <a:buNone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Повторити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 </a:t>
            </a: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Розв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b="1" smtClean="0">
                <a:latin typeface="Times New Roman" pitchFamily="18" charset="0"/>
                <a:cs typeface="Times New Roman" pitchFamily="18" charset="0"/>
              </a:rPr>
              <a:t>язати: Вправа 20 № 5 - 7</a:t>
            </a:r>
            <a:endParaRPr lang="uk-UA" dirty="0" smtClean="0"/>
          </a:p>
          <a:p>
            <a:pPr marL="0" indent="0">
              <a:buNone/>
            </a:pP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72968">
            <a:off x="3245268" y="4066644"/>
            <a:ext cx="2335021" cy="11371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11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212</TotalTime>
  <Words>352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Ясность</vt:lpstr>
      <vt:lpstr>Розв’язування задач </vt:lpstr>
      <vt:lpstr>Пройдіть онлайн тест!</vt:lpstr>
      <vt:lpstr>Приклади розв’язування задач</vt:lpstr>
      <vt:lpstr>Приклади розв’язування задач</vt:lpstr>
      <vt:lpstr>Приклади розв’язування задач</vt:lpstr>
      <vt:lpstr>Приклади розв’язування задач</vt:lpstr>
      <vt:lpstr>Приклади розв’язування задач</vt:lpstr>
      <vt:lpstr>РОЗВ’ЯЖІТЬ САМОСТІЙНО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ЕЛЕКТРОЛІТАХ. ЕЛЕКТРОЛІЗ</dc:title>
  <dc:creator>Дмитрий</dc:creator>
  <cp:lastModifiedBy>Флора</cp:lastModifiedBy>
  <cp:revision>25</cp:revision>
  <dcterms:created xsi:type="dcterms:W3CDTF">2020-03-18T16:23:02Z</dcterms:created>
  <dcterms:modified xsi:type="dcterms:W3CDTF">2020-03-31T15:55:01Z</dcterms:modified>
</cp:coreProperties>
</file>