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0" r:id="rId4"/>
    <p:sldId id="281" r:id="rId5"/>
    <p:sldId id="282" r:id="rId6"/>
    <p:sldId id="283" r:id="rId7"/>
    <p:sldId id="270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8352928" cy="1423169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Розв’язування задач 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на запитання!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/>
              <a:t>1. </a:t>
            </a:r>
            <a:r>
              <a:rPr lang="ru-RU"/>
              <a:t>Що називають рівновагою тіла</a:t>
            </a:r>
            <a:r>
              <a:rPr lang="ru-RU"/>
              <a:t>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2</a:t>
            </a:r>
            <a:r>
              <a:rPr lang="ru-RU" b="1"/>
              <a:t>. </a:t>
            </a:r>
            <a:r>
              <a:rPr lang="ru-RU"/>
              <a:t>Дайте означення центра </a:t>
            </a:r>
            <a:r>
              <a:rPr lang="ru-RU"/>
              <a:t>мас</a:t>
            </a:r>
            <a:r>
              <a:rPr lang="ru-RU" smtClean="0"/>
              <a:t>.</a:t>
            </a:r>
          </a:p>
          <a:p>
            <a:pPr marL="0" indent="0">
              <a:buNone/>
            </a:pPr>
            <a:r>
              <a:rPr lang="ru-RU" b="1" smtClean="0"/>
              <a:t>3</a:t>
            </a:r>
            <a:r>
              <a:rPr lang="ru-RU" b="1"/>
              <a:t>. </a:t>
            </a:r>
            <a:r>
              <a:rPr lang="ru-RU" smtClean="0"/>
              <a:t>Охарактеризуйте </a:t>
            </a:r>
            <a:r>
              <a:rPr lang="ru-RU"/>
              <a:t>момент сили як фізичну </a:t>
            </a:r>
            <a:r>
              <a:rPr lang="ru-RU"/>
              <a:t>величину</a:t>
            </a:r>
            <a:r>
              <a:rPr lang="ru-RU" smtClean="0"/>
              <a:t>.</a:t>
            </a:r>
          </a:p>
          <a:p>
            <a:pPr marL="0" indent="0">
              <a:buNone/>
            </a:pPr>
            <a:r>
              <a:rPr lang="ru-RU" b="1" smtClean="0"/>
              <a:t>4</a:t>
            </a:r>
            <a:r>
              <a:rPr lang="ru-RU" b="1"/>
              <a:t>. </a:t>
            </a:r>
            <a:r>
              <a:rPr lang="ru-RU"/>
              <a:t>За яких умов </a:t>
            </a:r>
            <a:r>
              <a:rPr lang="ru-RU"/>
              <a:t>тіло </a:t>
            </a:r>
            <a:r>
              <a:rPr lang="ru-RU" smtClean="0"/>
              <a:t>перебуває </a:t>
            </a:r>
            <a:r>
              <a:rPr lang="uk-UA" smtClean="0"/>
              <a:t>в </a:t>
            </a:r>
            <a:r>
              <a:rPr lang="uk-UA"/>
              <a:t>рівновазі</a:t>
            </a:r>
            <a:r>
              <a:rPr lang="uk-UA" smtClean="0"/>
              <a:t>? </a:t>
            </a:r>
          </a:p>
          <a:p>
            <a:pPr marL="0" indent="0">
              <a:buNone/>
            </a:pPr>
            <a:r>
              <a:rPr lang="uk-UA" b="1" smtClean="0"/>
              <a:t>5</a:t>
            </a:r>
            <a:r>
              <a:rPr lang="uk-UA" b="1"/>
              <a:t>. </a:t>
            </a:r>
            <a:r>
              <a:rPr lang="uk-UA"/>
              <a:t>Яку </a:t>
            </a:r>
            <a:r>
              <a:rPr lang="uk-UA"/>
              <a:t>рівновагу </a:t>
            </a:r>
            <a:r>
              <a:rPr lang="uk-UA" smtClean="0"/>
              <a:t>тіл </a:t>
            </a:r>
            <a:r>
              <a:rPr lang="uk-UA"/>
              <a:t>називають стійкою? нестійкою? байдужою?</a:t>
            </a:r>
          </a:p>
          <a:p>
            <a:pPr marL="0" indent="0">
              <a:buNone/>
            </a:pPr>
            <a:r>
              <a:rPr lang="ru-RU" b="1"/>
              <a:t>6</a:t>
            </a:r>
            <a:r>
              <a:rPr lang="ru-RU" b="1"/>
              <a:t>. </a:t>
            </a:r>
            <a:r>
              <a:rPr lang="ru-RU" smtClean="0"/>
              <a:t>Коли тіло</a:t>
            </a:r>
            <a:r>
              <a:rPr lang="ru-RU"/>
              <a:t>, що </a:t>
            </a:r>
            <a:r>
              <a:rPr lang="ru-RU"/>
              <a:t>спирається </a:t>
            </a:r>
            <a:r>
              <a:rPr lang="ru-RU" smtClean="0"/>
              <a:t>на горизонтальну площину</a:t>
            </a:r>
            <a:r>
              <a:rPr lang="ru-RU"/>
              <a:t>, </a:t>
            </a:r>
            <a:r>
              <a:rPr lang="ru-RU" smtClean="0"/>
              <a:t>перебуває </a:t>
            </a:r>
            <a:r>
              <a:rPr lang="ru-RU"/>
              <a:t>у </a:t>
            </a:r>
            <a:r>
              <a:rPr lang="ru-RU" smtClean="0"/>
              <a:t>стані </a:t>
            </a:r>
            <a:r>
              <a:rPr lang="uk-UA" smtClean="0"/>
              <a:t>стійкої </a:t>
            </a:r>
            <a:r>
              <a:rPr lang="uk-UA"/>
              <a:t>рівноваги?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1</a:t>
            </a:r>
            <a:r>
              <a:rPr lang="uk-UA" smtClean="0"/>
              <a:t>. </a:t>
            </a:r>
            <a:r>
              <a:rPr lang="uk-UA" sz="1800"/>
              <a:t>Довжина меншого плеча важеля 5 см, більшого 30 см. На менше плече діє сила 12н. Яку силу потрібно прикласти до більшого плеча, щоб зрівноважити важіль?</a:t>
            </a:r>
          </a:p>
          <a:p>
            <a:pPr marL="0" indent="0">
              <a:buNone/>
            </a:pPr>
            <a:endParaRPr lang="uk-UA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2780928"/>
            <a:ext cx="7018337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3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smtClean="0"/>
              <a:t>2. </a:t>
            </a:r>
            <a:r>
              <a:rPr lang="uk-UA" sz="1800" smtClean="0"/>
              <a:t>На менше плече важеля діє сила 300 Н, на більше – 20 Н. Довжина меншого плеча 5 см. Визначити довжину більшого плеча.</a:t>
            </a:r>
          </a:p>
          <a:p>
            <a:pPr marL="0" indent="0">
              <a:buNone/>
            </a:pPr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91" y="2348880"/>
            <a:ext cx="6829127" cy="420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smtClean="0"/>
              <a:t>3. </a:t>
            </a:r>
            <a:r>
              <a:rPr lang="uk-UA" sz="1600"/>
              <a:t>На кінці важеля діють </a:t>
            </a:r>
            <a:r>
              <a:rPr lang="uk-UA" sz="1600"/>
              <a:t>сили </a:t>
            </a:r>
            <a:r>
              <a:rPr lang="uk-UA" sz="1600" smtClean="0"/>
              <a:t>40 Н  </a:t>
            </a:r>
            <a:r>
              <a:rPr lang="uk-UA" sz="1600"/>
              <a:t>і </a:t>
            </a:r>
            <a:r>
              <a:rPr lang="uk-UA" sz="1600" smtClean="0"/>
              <a:t>240 Н, </a:t>
            </a:r>
            <a:r>
              <a:rPr lang="uk-UA" sz="1600"/>
              <a:t>відстань від точки опори до меншої сили 6 см. Визначити довжину важеля, якщо він перебуває в </a:t>
            </a:r>
            <a:r>
              <a:rPr lang="uk-UA" sz="1600"/>
              <a:t>рівновазі</a:t>
            </a:r>
            <a:r>
              <a:rPr lang="uk-UA" sz="1600" smtClean="0"/>
              <a:t>.</a:t>
            </a:r>
            <a:endParaRPr lang="uk-UA" sz="16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39491"/>
            <a:ext cx="736123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98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/>
              <a:t>4</a:t>
            </a:r>
            <a:r>
              <a:rPr lang="uk-UA" sz="1600" smtClean="0"/>
              <a:t>. </a:t>
            </a:r>
            <a:r>
              <a:rPr lang="uk-UA" sz="1600"/>
              <a:t>Плечі важеля, який перебуває у стані рівноваги, мають довжини 0,4 м і 30 см. До коротшого плеча прикладено у вертикальному напрямку силу 120 Н. Яку силу прикладено у вертикальному напрямку до довшого плеча? Масою важеля можна знехтувати.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7185223" cy="440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70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Флора\Desktop\Все для презентаций\Картинки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421509"/>
            <a:ext cx="2452489" cy="24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039" y="1628800"/>
            <a:ext cx="8229600" cy="4565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/>
              <a:t>Задача </a:t>
            </a:r>
            <a:r>
              <a:rPr lang="uk-UA" sz="1600" b="1" smtClean="0"/>
              <a:t>1</a:t>
            </a:r>
            <a:r>
              <a:rPr lang="uk-UA" sz="1600" smtClean="0"/>
              <a:t>. </a:t>
            </a:r>
            <a:r>
              <a:rPr lang="uk-UA" sz="1600"/>
              <a:t>До плеча важиля, довжиною </a:t>
            </a:r>
            <a:r>
              <a:rPr lang="uk-UA" sz="1600"/>
              <a:t>d</a:t>
            </a:r>
            <a:r>
              <a:rPr lang="uk-UA" sz="1600" baseline="-25000"/>
              <a:t>1</a:t>
            </a:r>
            <a:r>
              <a:rPr lang="uk-UA" sz="1600"/>
              <a:t> </a:t>
            </a:r>
            <a:r>
              <a:rPr lang="uk-UA" sz="1600" smtClean="0"/>
              <a:t>= 0,2 м</a:t>
            </a:r>
            <a:r>
              <a:rPr lang="uk-UA" sz="1600"/>
              <a:t>, підвішено вантаж, </a:t>
            </a:r>
            <a:r>
              <a:rPr lang="uk-UA" sz="1600"/>
              <a:t>масою </a:t>
            </a:r>
            <a:r>
              <a:rPr lang="uk-UA" sz="1600" smtClean="0"/>
              <a:t>m</a:t>
            </a:r>
            <a:r>
              <a:rPr lang="uk-UA" sz="1600" baseline="-25000" smtClean="0"/>
              <a:t>1</a:t>
            </a:r>
            <a:r>
              <a:rPr lang="uk-UA" sz="1600" smtClean="0"/>
              <a:t> = 0,1 кг</a:t>
            </a:r>
            <a:r>
              <a:rPr lang="uk-UA" sz="1600"/>
              <a:t>. Знайти довжину d</a:t>
            </a:r>
            <a:r>
              <a:rPr lang="uk-UA" sz="1600" baseline="-25000"/>
              <a:t>2</a:t>
            </a:r>
            <a:r>
              <a:rPr lang="uk-UA" sz="1600"/>
              <a:t> другого плеча важиля, якщо до його плеча підвішено вантаж масою </a:t>
            </a:r>
            <a:r>
              <a:rPr lang="uk-UA" sz="1600"/>
              <a:t>m</a:t>
            </a:r>
            <a:r>
              <a:rPr lang="uk-UA" sz="1600" baseline="-25000"/>
              <a:t>2</a:t>
            </a:r>
            <a:r>
              <a:rPr lang="uk-UA" sz="1600"/>
              <a:t> </a:t>
            </a:r>
            <a:r>
              <a:rPr lang="uk-UA" sz="1600" smtClean="0"/>
              <a:t>= 0,2 кг</a:t>
            </a:r>
            <a:r>
              <a:rPr lang="uk-UA" sz="1600"/>
              <a:t>.</a:t>
            </a:r>
          </a:p>
          <a:p>
            <a:pPr marL="0" indent="0" algn="just">
              <a:buNone/>
            </a:pPr>
            <a:endParaRPr lang="uk-UA" sz="1600" smtClean="0"/>
          </a:p>
          <a:p>
            <a:pPr marL="0" indent="0" algn="just">
              <a:buNone/>
            </a:pPr>
            <a:r>
              <a:rPr lang="uk-UA" sz="1600" b="1"/>
              <a:t>Задача </a:t>
            </a:r>
            <a:r>
              <a:rPr lang="uk-UA" sz="1600" b="1" smtClean="0"/>
              <a:t>2</a:t>
            </a:r>
            <a:r>
              <a:rPr lang="uk-UA" sz="1600" smtClean="0"/>
              <a:t>. До </a:t>
            </a:r>
            <a:r>
              <a:rPr lang="uk-UA" sz="1600"/>
              <a:t>плеча важиля, довжиною </a:t>
            </a:r>
            <a:r>
              <a:rPr lang="uk-UA" sz="1600"/>
              <a:t>d</a:t>
            </a:r>
            <a:r>
              <a:rPr lang="uk-UA" sz="1600" baseline="-25000"/>
              <a:t>1</a:t>
            </a:r>
            <a:r>
              <a:rPr lang="uk-UA" sz="1600"/>
              <a:t> </a:t>
            </a:r>
            <a:r>
              <a:rPr lang="uk-UA" sz="1600" smtClean="0"/>
              <a:t> = 0,17 м</a:t>
            </a:r>
            <a:r>
              <a:rPr lang="uk-UA" sz="1600"/>
              <a:t>, підвішено вантаж, масою </a:t>
            </a:r>
            <a:r>
              <a:rPr lang="uk-UA" sz="1600"/>
              <a:t>m</a:t>
            </a:r>
            <a:r>
              <a:rPr lang="uk-UA" sz="1600" baseline="-25000"/>
              <a:t>1</a:t>
            </a:r>
            <a:r>
              <a:rPr lang="uk-UA" sz="1600"/>
              <a:t> </a:t>
            </a:r>
            <a:r>
              <a:rPr lang="uk-UA" sz="1600" smtClean="0"/>
              <a:t>= 0,2 кг</a:t>
            </a:r>
            <a:r>
              <a:rPr lang="uk-UA" sz="1600"/>
              <a:t>. Знайти довжину d</a:t>
            </a:r>
            <a:r>
              <a:rPr lang="uk-UA" sz="1600" baseline="-25000"/>
              <a:t>2</a:t>
            </a:r>
            <a:r>
              <a:rPr lang="uk-UA" sz="1600"/>
              <a:t> другого плеча важиля, якщо до його плеча підвішено вантаж </a:t>
            </a:r>
            <a:r>
              <a:rPr lang="uk-UA" sz="1600"/>
              <a:t>масою </a:t>
            </a:r>
            <a:r>
              <a:rPr lang="uk-UA" sz="1600" smtClean="0"/>
              <a:t>m</a:t>
            </a:r>
            <a:r>
              <a:rPr lang="uk-UA" sz="1600" baseline="-25000" smtClean="0"/>
              <a:t>2 </a:t>
            </a:r>
            <a:r>
              <a:rPr lang="uk-UA" sz="1600" smtClean="0"/>
              <a:t> = = 0,4 кг</a:t>
            </a:r>
            <a:r>
              <a:rPr lang="uk-UA" sz="1600"/>
              <a:t>.</a:t>
            </a:r>
          </a:p>
          <a:p>
            <a:pPr marL="0" indent="0" algn="just">
              <a:buNone/>
            </a:pPr>
            <a:endParaRPr lang="uk-UA" sz="1600" smtClean="0"/>
          </a:p>
          <a:p>
            <a:pPr marL="0" indent="0" algn="just">
              <a:buNone/>
            </a:pPr>
            <a:r>
              <a:rPr lang="uk-UA" sz="1600" b="1"/>
              <a:t>Задача </a:t>
            </a:r>
            <a:r>
              <a:rPr lang="uk-UA" sz="1600" b="1" smtClean="0"/>
              <a:t>3</a:t>
            </a:r>
            <a:r>
              <a:rPr lang="uk-UA" sz="1600" smtClean="0"/>
              <a:t>. До </a:t>
            </a:r>
            <a:r>
              <a:rPr lang="uk-UA" sz="1600"/>
              <a:t>кінців стержня завдовжки 40 см і масою 10 кг підвісили вантажі масою 40 і 10 кг. Де треба підперти стержень, щоб він перебував у рівновазі?</a:t>
            </a:r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uk-UA" b="1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 задачі   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204</TotalTime>
  <Words>386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Розв’язування задач </vt:lpstr>
      <vt:lpstr>Дайте відповіді на запитання!</vt:lpstr>
      <vt:lpstr>Приклади розв’язування задач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26</cp:revision>
  <dcterms:created xsi:type="dcterms:W3CDTF">2020-03-18T16:23:02Z</dcterms:created>
  <dcterms:modified xsi:type="dcterms:W3CDTF">2020-04-02T10:36:28Z</dcterms:modified>
</cp:coreProperties>
</file>