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5" r:id="rId2"/>
    <p:sldId id="286" r:id="rId3"/>
    <p:sldId id="287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FF"/>
    <a:srgbClr val="FFFF99"/>
    <a:srgbClr val="FF9933"/>
    <a:srgbClr val="003399"/>
    <a:srgbClr val="99CCFF"/>
    <a:srgbClr val="3399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26C46-76B6-470D-8BEC-59530C9C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84A5C-F417-42E1-870F-07E9A6C5793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E1AF-5D83-45B0-9F47-2A61C9325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2A78-7917-47A8-973C-9042955C0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D787-7810-4FE3-83A9-9EA1712F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F79C-BD42-44A4-A68A-B7C083A3F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273E-766D-4966-9934-C3C29280E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5113-057B-4821-892F-E21F6E6AB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A3A4-3904-4625-837D-28CDA7FB2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AB4B-A5B0-4F7D-99CB-80D221EF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B96E-0800-4BA2-89C1-D64D095DF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3BEB-B8B8-4C40-BAE3-AF14DDBD3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A5FA-A112-4927-9B89-463624A0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8DBD9E-6453-424D-80FF-AAFAE64F4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fe1185f561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411413" y="620713"/>
            <a:ext cx="41767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</a:rPr>
              <a:t>Місія школи: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25923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3600" kern="0" dirty="0">
                <a:solidFill>
                  <a:srgbClr val="FF6600"/>
                </a:solidFill>
                <a:latin typeface="+mn-lt"/>
              </a:rPr>
              <a:t>учити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3600" kern="0" dirty="0">
                <a:solidFill>
                  <a:srgbClr val="FF6600"/>
                </a:solidFill>
                <a:latin typeface="+mn-lt"/>
              </a:rPr>
              <a:t>розвивати</a:t>
            </a:r>
            <a:endParaRPr lang="ru-RU" sz="3600" kern="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067175" y="1600200"/>
            <a:ext cx="46196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uk-UA" sz="6600">
                <a:solidFill>
                  <a:srgbClr val="C00000"/>
                </a:solidFill>
              </a:rPr>
              <a:t>почуття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uk-UA" sz="6600">
                <a:solidFill>
                  <a:srgbClr val="C00000"/>
                </a:solidFill>
              </a:rPr>
              <a:t>діалог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uk-UA" sz="6600">
                <a:solidFill>
                  <a:srgbClr val="C00000"/>
                </a:solidFill>
              </a:rPr>
              <a:t>успіх </a:t>
            </a:r>
            <a:endParaRPr lang="ru-RU" sz="6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27088" y="0"/>
          <a:ext cx="75596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7475040" imgH="10675800" progId="CorelDRAW.Graphic.13">
                  <p:embed/>
                </p:oleObj>
              </mc:Choice>
              <mc:Fallback>
                <p:oleObj r:id="rId4" imgW="7475040" imgH="10675800" progId="CorelDRAW.Graphic.1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0"/>
                        <a:ext cx="75596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uk-UA" b="1" smtClean="0">
                <a:solidFill>
                  <a:srgbClr val="003399"/>
                </a:solidFill>
              </a:rPr>
              <a:t>Концептуальні засади</a:t>
            </a:r>
            <a:endParaRPr lang="ru-RU" smtClean="0">
              <a:solidFill>
                <a:srgbClr val="0033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188" y="692150"/>
          <a:ext cx="8291512" cy="5915368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Школа, що навчає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Школа для сталого розвитку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Дисциплінарно – орієнтоване навчання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Проектно – творче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НВП здійснюється з позиції особистісного підходу, з усвідомленою внутрішньою свободою, формуванням творчих здібностей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Передача знань зі сфери своїх предметів. Заучування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Особистісно-відтворюване засвоєння фундаментальних знань, застосування та адаптація їх у практиці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Можливість їх практичної реалізації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Зростання значення наукових знань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Установка на рефлексивно-творче засвоєння нових знань, продуктивне їх впровадження і творче використання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Відсутність права вибору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школа справедлива з огляду на інтелект учня. Пристосування стратегії навчання до стилю мислення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Традиційні технології навчання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Інноваційні технології навчання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Субєкт – обєктивні взаємени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Суб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’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єкт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–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суб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’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єктні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взаємини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8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Одновекторніст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Багатовекторна безперервна освіта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1085</TotalTime>
  <Words>120</Words>
  <Application>Microsoft Office PowerPoint</Application>
  <PresentationFormat>Экран (4:3)</PresentationFormat>
  <Paragraphs>26</Paragraphs>
  <Slides>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Verdana</vt:lpstr>
      <vt:lpstr>Wingdings</vt:lpstr>
      <vt:lpstr>Оформление по умолчанию</vt:lpstr>
      <vt:lpstr>CorelDRAW.Graphic.13</vt:lpstr>
      <vt:lpstr>Презентация PowerPoint</vt:lpstr>
      <vt:lpstr>Презентация PowerPoint</vt:lpstr>
      <vt:lpstr>Концептуальні засади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1</cp:lastModifiedBy>
  <cp:revision>67</cp:revision>
  <dcterms:created xsi:type="dcterms:W3CDTF">2009-11-17T19:27:04Z</dcterms:created>
  <dcterms:modified xsi:type="dcterms:W3CDTF">2020-04-06T12:46:39Z</dcterms:modified>
</cp:coreProperties>
</file>