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70" r:id="rId11"/>
    <p:sldId id="275" r:id="rId12"/>
    <p:sldId id="278" r:id="rId13"/>
    <p:sldId id="280" r:id="rId14"/>
    <p:sldId id="28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23" autoAdjust="0"/>
  </p:normalViewPr>
  <p:slideViewPr>
    <p:cSldViewPr>
      <p:cViewPr>
        <p:scale>
          <a:sx n="60" d="100"/>
          <a:sy n="60" d="100"/>
        </p:scale>
        <p:origin x="-1338" y="-7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3C533-D8B8-4718-84BE-CF9192E2027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58C55674-C711-4F31-9799-186385C8DE43}">
      <dgm:prSet phldrT="[Текст]"/>
      <dgm:spPr/>
      <dgm:t>
        <a:bodyPr/>
        <a:lstStyle/>
        <a:p>
          <a:r>
            <a:rPr lang="ru-RU" dirty="0" err="1" smtClean="0"/>
            <a:t>Контакти</a:t>
          </a:r>
          <a:r>
            <a:rPr lang="ru-RU" dirty="0" smtClean="0"/>
            <a:t> з </a:t>
          </a:r>
          <a:r>
            <a:rPr lang="ru-RU" dirty="0" err="1" smtClean="0"/>
            <a:t>іншими</a:t>
          </a:r>
          <a:r>
            <a:rPr lang="ru-RU" dirty="0" smtClean="0"/>
            <a:t> </a:t>
          </a:r>
          <a:r>
            <a:rPr lang="ru-RU" dirty="0" err="1" smtClean="0"/>
            <a:t>цивілізаціями</a:t>
          </a:r>
          <a:r>
            <a:rPr lang="ru-RU" dirty="0" smtClean="0"/>
            <a:t> </a:t>
          </a:r>
          <a:r>
            <a:rPr lang="ru-RU" dirty="0" err="1" smtClean="0"/>
            <a:t>можуть</a:t>
          </a:r>
          <a:r>
            <a:rPr lang="ru-RU" dirty="0" smtClean="0"/>
            <a:t> бути </a:t>
          </a:r>
          <a:r>
            <a:rPr lang="ru-RU" dirty="0" err="1" smtClean="0"/>
            <a:t>трьох</a:t>
          </a:r>
          <a:r>
            <a:rPr lang="ru-RU" dirty="0" smtClean="0"/>
            <a:t> </a:t>
          </a:r>
          <a:r>
            <a:rPr lang="ru-RU" dirty="0" err="1" smtClean="0"/>
            <a:t>типів</a:t>
          </a:r>
          <a:r>
            <a:rPr lang="ru-RU" dirty="0" smtClean="0"/>
            <a:t>:</a:t>
          </a:r>
          <a:endParaRPr lang="ru-RU" dirty="0"/>
        </a:p>
      </dgm:t>
    </dgm:pt>
    <dgm:pt modelId="{10C7676F-8D6C-4F49-8477-D12C4BCFE39C}" type="parTrans" cxnId="{8AAACA5B-DF67-447F-A8B9-ACD0E06EA9B5}">
      <dgm:prSet/>
      <dgm:spPr/>
      <dgm:t>
        <a:bodyPr/>
        <a:lstStyle/>
        <a:p>
          <a:endParaRPr lang="ru-RU"/>
        </a:p>
      </dgm:t>
    </dgm:pt>
    <dgm:pt modelId="{E9749B8A-CE8C-4D0B-AFA7-229DAC4C74B8}" type="sibTrans" cxnId="{8AAACA5B-DF67-447F-A8B9-ACD0E06EA9B5}">
      <dgm:prSet/>
      <dgm:spPr/>
      <dgm:t>
        <a:bodyPr/>
        <a:lstStyle/>
        <a:p>
          <a:endParaRPr lang="ru-RU"/>
        </a:p>
      </dgm:t>
    </dgm:pt>
    <dgm:pt modelId="{265E344E-9D63-41E8-9422-03C8A384ACB3}">
      <dgm:prSet phldrT="[Текст]" custT="1"/>
      <dgm:spPr/>
      <dgm:t>
        <a:bodyPr/>
        <a:lstStyle/>
        <a:p>
          <a:r>
            <a:rPr lang="ru-RU" sz="2000" dirty="0" err="1" smtClean="0"/>
            <a:t>Обмін</a:t>
          </a:r>
          <a:r>
            <a:rPr lang="ru-RU" sz="2000" dirty="0" smtClean="0"/>
            <a:t> </a:t>
          </a:r>
          <a:r>
            <a:rPr lang="ru-RU" sz="2000" dirty="0" err="1" smtClean="0"/>
            <a:t>інформацією</a:t>
          </a:r>
          <a:r>
            <a:rPr lang="ru-RU" sz="2000" dirty="0" smtClean="0"/>
            <a:t> за </a:t>
          </a:r>
          <a:r>
            <a:rPr lang="ru-RU" sz="2000" dirty="0" err="1" smtClean="0"/>
            <a:t>допомогою</a:t>
          </a:r>
          <a:r>
            <a:rPr lang="ru-RU" sz="2000" dirty="0" smtClean="0"/>
            <a:t> </a:t>
          </a:r>
          <a:r>
            <a:rPr lang="ru-RU" sz="2000" dirty="0" err="1" smtClean="0"/>
            <a:t>електромагнітних</a:t>
          </a:r>
          <a:r>
            <a:rPr lang="ru-RU" sz="2000" dirty="0" smtClean="0"/>
            <a:t> </a:t>
          </a:r>
          <a:r>
            <a:rPr lang="ru-RU" sz="2000" dirty="0" err="1" smtClean="0"/>
            <a:t>хвиль</a:t>
          </a:r>
          <a:r>
            <a:rPr lang="ru-RU" sz="2000" dirty="0" smtClean="0"/>
            <a:t> </a:t>
          </a:r>
          <a:r>
            <a:rPr lang="ru-RU" sz="2000" dirty="0" err="1" smtClean="0"/>
            <a:t>або</a:t>
          </a:r>
          <a:r>
            <a:rPr lang="ru-RU" sz="2000" dirty="0" smtClean="0"/>
            <a:t> </a:t>
          </a:r>
          <a:r>
            <a:rPr lang="ru-RU" sz="2000" dirty="0" err="1" smtClean="0"/>
            <a:t>іншого</a:t>
          </a:r>
          <a:r>
            <a:rPr lang="ru-RU" sz="2000" dirty="0" smtClean="0"/>
            <a:t> </a:t>
          </a:r>
          <a:r>
            <a:rPr lang="ru-RU" sz="2000" dirty="0" err="1" smtClean="0"/>
            <a:t>випромінювання</a:t>
          </a:r>
          <a:r>
            <a:rPr lang="ru-RU" sz="2000" dirty="0" smtClean="0"/>
            <a:t>, яке </a:t>
          </a:r>
          <a:r>
            <a:rPr lang="ru-RU" sz="2000" dirty="0" err="1" smtClean="0"/>
            <a:t>може</a:t>
          </a:r>
          <a:r>
            <a:rPr lang="ru-RU" sz="2000" dirty="0" smtClean="0"/>
            <a:t> бути </a:t>
          </a:r>
          <a:r>
            <a:rPr lang="ru-RU" sz="2000" dirty="0" err="1" smtClean="0"/>
            <a:t>носієм</a:t>
          </a:r>
          <a:r>
            <a:rPr lang="ru-RU" sz="2000" dirty="0" smtClean="0"/>
            <a:t> </a:t>
          </a:r>
          <a:r>
            <a:rPr lang="ru-RU" sz="2000" dirty="0" err="1" smtClean="0"/>
            <a:t>інформації</a:t>
          </a:r>
          <a:endParaRPr lang="ru-RU" sz="2000" dirty="0"/>
        </a:p>
      </dgm:t>
    </dgm:pt>
    <dgm:pt modelId="{3B317A34-3C5F-49F8-9BF0-1F2C4528EB41}" type="parTrans" cxnId="{2E4D2BDA-B00C-458A-9462-DE6726D83E17}">
      <dgm:prSet/>
      <dgm:spPr>
        <a:solidFill>
          <a:srgbClr val="FF0000"/>
        </a:solidFill>
      </dgm:spPr>
      <dgm:t>
        <a:bodyPr/>
        <a:lstStyle/>
        <a:p>
          <a:endParaRPr lang="ru-RU"/>
        </a:p>
      </dgm:t>
    </dgm:pt>
    <dgm:pt modelId="{B8F8A7AE-DB5F-45E3-9990-F8AB0C3C52FE}" type="sibTrans" cxnId="{2E4D2BDA-B00C-458A-9462-DE6726D83E17}">
      <dgm:prSet/>
      <dgm:spPr/>
      <dgm:t>
        <a:bodyPr/>
        <a:lstStyle/>
        <a:p>
          <a:endParaRPr lang="ru-RU"/>
        </a:p>
      </dgm:t>
    </dgm:pt>
    <dgm:pt modelId="{4008E8FF-6D9B-4262-B3E1-73271CE09BCB}">
      <dgm:prSet phldrT="[Текст]"/>
      <dgm:spPr/>
      <dgm:t>
        <a:bodyPr/>
        <a:lstStyle/>
        <a:p>
          <a:r>
            <a:rPr lang="ru-RU" dirty="0" err="1" smtClean="0"/>
            <a:t>Зустріч</a:t>
          </a:r>
          <a:r>
            <a:rPr lang="ru-RU" dirty="0" smtClean="0"/>
            <a:t> </a:t>
          </a:r>
          <a:r>
            <a:rPr lang="ru-RU" dirty="0" err="1" smtClean="0"/>
            <a:t>живих</a:t>
          </a:r>
          <a:r>
            <a:rPr lang="ru-RU" dirty="0" smtClean="0"/>
            <a:t> </a:t>
          </a:r>
          <a:r>
            <a:rPr lang="ru-RU" dirty="0" err="1" smtClean="0"/>
            <a:t>представників</a:t>
          </a:r>
          <a:r>
            <a:rPr lang="ru-RU" dirty="0" smtClean="0"/>
            <a:t> </a:t>
          </a:r>
          <a:r>
            <a:rPr lang="ru-RU" dirty="0" err="1" smtClean="0"/>
            <a:t>інопланетних</a:t>
          </a:r>
          <a:r>
            <a:rPr lang="ru-RU" dirty="0" smtClean="0"/>
            <a:t> </a:t>
          </a:r>
          <a:r>
            <a:rPr lang="ru-RU" dirty="0" err="1" smtClean="0"/>
            <a:t>цивілізацій</a:t>
          </a:r>
          <a:endParaRPr lang="ru-RU" dirty="0"/>
        </a:p>
      </dgm:t>
    </dgm:pt>
    <dgm:pt modelId="{312A2741-F7D9-4AB0-AC0A-3FBE0EA61429}" type="parTrans" cxnId="{5D400285-D83B-4B9A-B10F-F5BFD9722255}">
      <dgm:prSet/>
      <dgm:spPr>
        <a:solidFill>
          <a:srgbClr val="FF0000"/>
        </a:solidFill>
      </dgm:spPr>
      <dgm:t>
        <a:bodyPr/>
        <a:lstStyle/>
        <a:p>
          <a:endParaRPr lang="ru-RU">
            <a:solidFill>
              <a:schemeClr val="tx1"/>
            </a:solidFill>
          </a:endParaRPr>
        </a:p>
      </dgm:t>
    </dgm:pt>
    <dgm:pt modelId="{54076D79-55BF-464B-BC20-D3C9B50B23D6}" type="sibTrans" cxnId="{5D400285-D83B-4B9A-B10F-F5BFD9722255}">
      <dgm:prSet/>
      <dgm:spPr/>
      <dgm:t>
        <a:bodyPr/>
        <a:lstStyle/>
        <a:p>
          <a:endParaRPr lang="ru-RU"/>
        </a:p>
      </dgm:t>
    </dgm:pt>
    <dgm:pt modelId="{B23AD339-FF95-4A3C-A37F-F507CBDB0DE2}">
      <dgm:prSet phldrT="[Текст]"/>
      <dgm:spPr/>
      <dgm:t>
        <a:bodyPr/>
        <a:lstStyle/>
        <a:p>
          <a:r>
            <a:rPr lang="ru-RU" dirty="0" err="1" smtClean="0"/>
            <a:t>Обмін</a:t>
          </a:r>
          <a:r>
            <a:rPr lang="ru-RU" dirty="0" smtClean="0"/>
            <a:t> </a:t>
          </a:r>
          <a:r>
            <a:rPr lang="ru-RU" dirty="0" err="1" smtClean="0"/>
            <a:t>інформацією</a:t>
          </a:r>
          <a:r>
            <a:rPr lang="ru-RU" dirty="0" smtClean="0"/>
            <a:t> за </a:t>
          </a:r>
          <a:r>
            <a:rPr lang="ru-RU" dirty="0" err="1" smtClean="0"/>
            <a:t>допомогою</a:t>
          </a:r>
          <a:r>
            <a:rPr lang="ru-RU" dirty="0" smtClean="0"/>
            <a:t> </a:t>
          </a:r>
          <a:r>
            <a:rPr lang="ru-RU" dirty="0" err="1" smtClean="0"/>
            <a:t>автоматичних</a:t>
          </a:r>
          <a:r>
            <a:rPr lang="ru-RU" dirty="0" smtClean="0"/>
            <a:t> си­стем, </a:t>
          </a:r>
          <a:r>
            <a:rPr lang="ru-RU" dirty="0" err="1" smtClean="0"/>
            <a:t>керувати</a:t>
          </a:r>
          <a:r>
            <a:rPr lang="ru-RU" dirty="0" smtClean="0"/>
            <a:t> </a:t>
          </a:r>
          <a:r>
            <a:rPr lang="ru-RU" dirty="0" err="1" smtClean="0"/>
            <a:t>якими</a:t>
          </a:r>
          <a:r>
            <a:rPr lang="ru-RU" dirty="0" smtClean="0"/>
            <a:t> </a:t>
          </a:r>
          <a:r>
            <a:rPr lang="ru-RU" dirty="0" err="1" smtClean="0"/>
            <a:t>будуть</a:t>
          </a:r>
          <a:r>
            <a:rPr lang="ru-RU" dirty="0" smtClean="0"/>
            <a:t> </a:t>
          </a:r>
          <a:r>
            <a:rPr lang="ru-RU" dirty="0" err="1" smtClean="0"/>
            <a:t>комп’ютери</a:t>
          </a:r>
          <a:r>
            <a:rPr lang="ru-RU" dirty="0" smtClean="0"/>
            <a:t> і </a:t>
          </a:r>
          <a:r>
            <a:rPr lang="ru-RU" dirty="0" err="1" smtClean="0"/>
            <a:t>роботи</a:t>
          </a:r>
          <a:endParaRPr lang="ru-RU" dirty="0"/>
        </a:p>
      </dgm:t>
    </dgm:pt>
    <dgm:pt modelId="{93C8A159-058E-4539-BB18-F866030B4993}" type="parTrans" cxnId="{12E6234D-0A88-4D69-9CBF-CEDEA11A8234}">
      <dgm:prSet/>
      <dgm:spPr>
        <a:solidFill>
          <a:srgbClr val="FF0000"/>
        </a:solidFill>
      </dgm:spPr>
      <dgm:t>
        <a:bodyPr/>
        <a:lstStyle/>
        <a:p>
          <a:endParaRPr lang="ru-RU"/>
        </a:p>
      </dgm:t>
    </dgm:pt>
    <dgm:pt modelId="{FD72C56C-EABD-4D0B-B6B2-2483B7FF76E6}" type="sibTrans" cxnId="{12E6234D-0A88-4D69-9CBF-CEDEA11A8234}">
      <dgm:prSet/>
      <dgm:spPr/>
      <dgm:t>
        <a:bodyPr/>
        <a:lstStyle/>
        <a:p>
          <a:endParaRPr lang="ru-RU"/>
        </a:p>
      </dgm:t>
    </dgm:pt>
    <dgm:pt modelId="{61AF2DED-0AF2-4C9F-BD7F-81A42956BFDF}" type="pres">
      <dgm:prSet presAssocID="{B723C533-D8B8-4718-84BE-CF9192E2027E}" presName="Name0" presStyleCnt="0">
        <dgm:presLayoutVars>
          <dgm:chMax val="1"/>
          <dgm:dir/>
          <dgm:animLvl val="ctr"/>
          <dgm:resizeHandles val="exact"/>
        </dgm:presLayoutVars>
      </dgm:prSet>
      <dgm:spPr/>
      <dgm:t>
        <a:bodyPr/>
        <a:lstStyle/>
        <a:p>
          <a:endParaRPr lang="ru-RU"/>
        </a:p>
      </dgm:t>
    </dgm:pt>
    <dgm:pt modelId="{9598A817-7A2A-4939-B960-98A0924FD74A}" type="pres">
      <dgm:prSet presAssocID="{58C55674-C711-4F31-9799-186385C8DE43}" presName="centerShape" presStyleLbl="node0" presStyleIdx="0" presStyleCnt="1" custScaleX="140275" custScaleY="124242" custLinFactNeighborX="-3489" custLinFactNeighborY="-22187"/>
      <dgm:spPr/>
      <dgm:t>
        <a:bodyPr/>
        <a:lstStyle/>
        <a:p>
          <a:endParaRPr lang="ru-RU"/>
        </a:p>
      </dgm:t>
    </dgm:pt>
    <dgm:pt modelId="{FC66DF64-DEDC-4DCF-939C-DB366860F484}" type="pres">
      <dgm:prSet presAssocID="{3B317A34-3C5F-49F8-9BF0-1F2C4528EB41}" presName="parTrans" presStyleLbl="sibTrans2D1" presStyleIdx="0" presStyleCnt="3"/>
      <dgm:spPr/>
      <dgm:t>
        <a:bodyPr/>
        <a:lstStyle/>
        <a:p>
          <a:endParaRPr lang="ru-RU"/>
        </a:p>
      </dgm:t>
    </dgm:pt>
    <dgm:pt modelId="{9E8B4CF9-B585-4705-B4A4-329494C495D6}" type="pres">
      <dgm:prSet presAssocID="{3B317A34-3C5F-49F8-9BF0-1F2C4528EB41}" presName="connectorText" presStyleLbl="sibTrans2D1" presStyleIdx="0" presStyleCnt="3"/>
      <dgm:spPr/>
      <dgm:t>
        <a:bodyPr/>
        <a:lstStyle/>
        <a:p>
          <a:endParaRPr lang="ru-RU"/>
        </a:p>
      </dgm:t>
    </dgm:pt>
    <dgm:pt modelId="{4149E688-0DF6-4969-99C2-F910832BB2DF}" type="pres">
      <dgm:prSet presAssocID="{265E344E-9D63-41E8-9422-03C8A384ACB3}" presName="node" presStyleLbl="node1" presStyleIdx="0" presStyleCnt="3" custScaleX="126268" custScaleY="143541" custRadScaleRad="154486" custRadScaleInc="-93317">
        <dgm:presLayoutVars>
          <dgm:bulletEnabled val="1"/>
        </dgm:presLayoutVars>
      </dgm:prSet>
      <dgm:spPr/>
      <dgm:t>
        <a:bodyPr/>
        <a:lstStyle/>
        <a:p>
          <a:endParaRPr lang="ru-RU"/>
        </a:p>
      </dgm:t>
    </dgm:pt>
    <dgm:pt modelId="{49656A9A-F510-4B00-A590-7683039BAC62}" type="pres">
      <dgm:prSet presAssocID="{312A2741-F7D9-4AB0-AC0A-3FBE0EA61429}" presName="parTrans" presStyleLbl="sibTrans2D1" presStyleIdx="1" presStyleCnt="3" custLinFactNeighborX="-9638" custLinFactNeighborY="-10672"/>
      <dgm:spPr/>
      <dgm:t>
        <a:bodyPr/>
        <a:lstStyle/>
        <a:p>
          <a:endParaRPr lang="ru-RU"/>
        </a:p>
      </dgm:t>
    </dgm:pt>
    <dgm:pt modelId="{7C6ADA2C-50A6-492B-AD65-DB4501A27B5E}" type="pres">
      <dgm:prSet presAssocID="{312A2741-F7D9-4AB0-AC0A-3FBE0EA61429}" presName="connectorText" presStyleLbl="sibTrans2D1" presStyleIdx="1" presStyleCnt="3"/>
      <dgm:spPr/>
      <dgm:t>
        <a:bodyPr/>
        <a:lstStyle/>
        <a:p>
          <a:endParaRPr lang="ru-RU"/>
        </a:p>
      </dgm:t>
    </dgm:pt>
    <dgm:pt modelId="{1AF16F6F-B0DA-495F-8BBB-12738666AA03}" type="pres">
      <dgm:prSet presAssocID="{4008E8FF-6D9B-4262-B3E1-73271CE09BCB}" presName="node" presStyleLbl="node1" presStyleIdx="1" presStyleCnt="3" custRadScaleRad="134337" custRadScaleInc="-133011">
        <dgm:presLayoutVars>
          <dgm:bulletEnabled val="1"/>
        </dgm:presLayoutVars>
      </dgm:prSet>
      <dgm:spPr/>
      <dgm:t>
        <a:bodyPr/>
        <a:lstStyle/>
        <a:p>
          <a:endParaRPr lang="ru-RU"/>
        </a:p>
      </dgm:t>
    </dgm:pt>
    <dgm:pt modelId="{855240B3-C2C1-420D-8062-DCCFABC9A4F8}" type="pres">
      <dgm:prSet presAssocID="{93C8A159-058E-4539-BB18-F866030B4993}" presName="parTrans" presStyleLbl="sibTrans2D1" presStyleIdx="2" presStyleCnt="3"/>
      <dgm:spPr/>
      <dgm:t>
        <a:bodyPr/>
        <a:lstStyle/>
        <a:p>
          <a:endParaRPr lang="ru-RU"/>
        </a:p>
      </dgm:t>
    </dgm:pt>
    <dgm:pt modelId="{B134715A-6FF5-42E3-B4D0-E809FB96D169}" type="pres">
      <dgm:prSet presAssocID="{93C8A159-058E-4539-BB18-F866030B4993}" presName="connectorText" presStyleLbl="sibTrans2D1" presStyleIdx="2" presStyleCnt="3"/>
      <dgm:spPr/>
      <dgm:t>
        <a:bodyPr/>
        <a:lstStyle/>
        <a:p>
          <a:endParaRPr lang="ru-RU"/>
        </a:p>
      </dgm:t>
    </dgm:pt>
    <dgm:pt modelId="{907F68C4-74FF-4820-8A66-A5F2E70201D0}" type="pres">
      <dgm:prSet presAssocID="{B23AD339-FF95-4A3C-A37F-F507CBDB0DE2}" presName="node" presStyleLbl="node1" presStyleIdx="2" presStyleCnt="3" custScaleX="218678" custScaleY="76296" custRadScaleRad="63440" custRadScaleInc="-163200">
        <dgm:presLayoutVars>
          <dgm:bulletEnabled val="1"/>
        </dgm:presLayoutVars>
      </dgm:prSet>
      <dgm:spPr/>
      <dgm:t>
        <a:bodyPr/>
        <a:lstStyle/>
        <a:p>
          <a:endParaRPr lang="ru-RU"/>
        </a:p>
      </dgm:t>
    </dgm:pt>
  </dgm:ptLst>
  <dgm:cxnLst>
    <dgm:cxn modelId="{A6D880D0-2413-4235-A198-AABB75692A4D}" type="presOf" srcId="{B23AD339-FF95-4A3C-A37F-F507CBDB0DE2}" destId="{907F68C4-74FF-4820-8A66-A5F2E70201D0}" srcOrd="0" destOrd="0" presId="urn:microsoft.com/office/officeart/2005/8/layout/radial5"/>
    <dgm:cxn modelId="{12E6234D-0A88-4D69-9CBF-CEDEA11A8234}" srcId="{58C55674-C711-4F31-9799-186385C8DE43}" destId="{B23AD339-FF95-4A3C-A37F-F507CBDB0DE2}" srcOrd="2" destOrd="0" parTransId="{93C8A159-058E-4539-BB18-F866030B4993}" sibTransId="{FD72C56C-EABD-4D0B-B6B2-2483B7FF76E6}"/>
    <dgm:cxn modelId="{14C04F7E-74E3-4E1E-8043-17929F023069}" type="presOf" srcId="{3B317A34-3C5F-49F8-9BF0-1F2C4528EB41}" destId="{FC66DF64-DEDC-4DCF-939C-DB366860F484}" srcOrd="0" destOrd="0" presId="urn:microsoft.com/office/officeart/2005/8/layout/radial5"/>
    <dgm:cxn modelId="{E9CC95D3-F09B-4E05-8CA9-E83A66FB8700}" type="presOf" srcId="{312A2741-F7D9-4AB0-AC0A-3FBE0EA61429}" destId="{49656A9A-F510-4B00-A590-7683039BAC62}" srcOrd="0" destOrd="0" presId="urn:microsoft.com/office/officeart/2005/8/layout/radial5"/>
    <dgm:cxn modelId="{78820504-62BF-47BE-99E4-86841DFE98D1}" type="presOf" srcId="{58C55674-C711-4F31-9799-186385C8DE43}" destId="{9598A817-7A2A-4939-B960-98A0924FD74A}" srcOrd="0" destOrd="0" presId="urn:microsoft.com/office/officeart/2005/8/layout/radial5"/>
    <dgm:cxn modelId="{5D400285-D83B-4B9A-B10F-F5BFD9722255}" srcId="{58C55674-C711-4F31-9799-186385C8DE43}" destId="{4008E8FF-6D9B-4262-B3E1-73271CE09BCB}" srcOrd="1" destOrd="0" parTransId="{312A2741-F7D9-4AB0-AC0A-3FBE0EA61429}" sibTransId="{54076D79-55BF-464B-BC20-D3C9B50B23D6}"/>
    <dgm:cxn modelId="{2E4D2BDA-B00C-458A-9462-DE6726D83E17}" srcId="{58C55674-C711-4F31-9799-186385C8DE43}" destId="{265E344E-9D63-41E8-9422-03C8A384ACB3}" srcOrd="0" destOrd="0" parTransId="{3B317A34-3C5F-49F8-9BF0-1F2C4528EB41}" sibTransId="{B8F8A7AE-DB5F-45E3-9990-F8AB0C3C52FE}"/>
    <dgm:cxn modelId="{84CCE757-877D-4662-B67E-17C547F97C2E}" type="presOf" srcId="{B723C533-D8B8-4718-84BE-CF9192E2027E}" destId="{61AF2DED-0AF2-4C9F-BD7F-81A42956BFDF}" srcOrd="0" destOrd="0" presId="urn:microsoft.com/office/officeart/2005/8/layout/radial5"/>
    <dgm:cxn modelId="{B90E25C5-4496-4252-A895-12CF6034E5FF}" type="presOf" srcId="{265E344E-9D63-41E8-9422-03C8A384ACB3}" destId="{4149E688-0DF6-4969-99C2-F910832BB2DF}" srcOrd="0" destOrd="0" presId="urn:microsoft.com/office/officeart/2005/8/layout/radial5"/>
    <dgm:cxn modelId="{3CF18C2D-A8DA-4D1F-9EE0-2C601A643478}" type="presOf" srcId="{4008E8FF-6D9B-4262-B3E1-73271CE09BCB}" destId="{1AF16F6F-B0DA-495F-8BBB-12738666AA03}" srcOrd="0" destOrd="0" presId="urn:microsoft.com/office/officeart/2005/8/layout/radial5"/>
    <dgm:cxn modelId="{8AAACA5B-DF67-447F-A8B9-ACD0E06EA9B5}" srcId="{B723C533-D8B8-4718-84BE-CF9192E2027E}" destId="{58C55674-C711-4F31-9799-186385C8DE43}" srcOrd="0" destOrd="0" parTransId="{10C7676F-8D6C-4F49-8477-D12C4BCFE39C}" sibTransId="{E9749B8A-CE8C-4D0B-AFA7-229DAC4C74B8}"/>
    <dgm:cxn modelId="{43E20BFA-0C20-45B2-9EEB-EFD7A6FC455B}" type="presOf" srcId="{93C8A159-058E-4539-BB18-F866030B4993}" destId="{855240B3-C2C1-420D-8062-DCCFABC9A4F8}" srcOrd="0" destOrd="0" presId="urn:microsoft.com/office/officeart/2005/8/layout/radial5"/>
    <dgm:cxn modelId="{A138F888-FEE8-4BE2-9E51-464B7CBF6C9F}" type="presOf" srcId="{3B317A34-3C5F-49F8-9BF0-1F2C4528EB41}" destId="{9E8B4CF9-B585-4705-B4A4-329494C495D6}" srcOrd="1" destOrd="0" presId="urn:microsoft.com/office/officeart/2005/8/layout/radial5"/>
    <dgm:cxn modelId="{0030EB10-9BA5-4EF4-A982-C6EEEB658C35}" type="presOf" srcId="{93C8A159-058E-4539-BB18-F866030B4993}" destId="{B134715A-6FF5-42E3-B4D0-E809FB96D169}" srcOrd="1" destOrd="0" presId="urn:microsoft.com/office/officeart/2005/8/layout/radial5"/>
    <dgm:cxn modelId="{3A62A130-EF0F-4FD2-8970-8D9598C4080B}" type="presOf" srcId="{312A2741-F7D9-4AB0-AC0A-3FBE0EA61429}" destId="{7C6ADA2C-50A6-492B-AD65-DB4501A27B5E}" srcOrd="1" destOrd="0" presId="urn:microsoft.com/office/officeart/2005/8/layout/radial5"/>
    <dgm:cxn modelId="{E7B1A300-ED0E-405F-86D0-27B9BB409464}" type="presParOf" srcId="{61AF2DED-0AF2-4C9F-BD7F-81A42956BFDF}" destId="{9598A817-7A2A-4939-B960-98A0924FD74A}" srcOrd="0" destOrd="0" presId="urn:microsoft.com/office/officeart/2005/8/layout/radial5"/>
    <dgm:cxn modelId="{E7214851-497D-48D3-BE00-A854AAEB1640}" type="presParOf" srcId="{61AF2DED-0AF2-4C9F-BD7F-81A42956BFDF}" destId="{FC66DF64-DEDC-4DCF-939C-DB366860F484}" srcOrd="1" destOrd="0" presId="urn:microsoft.com/office/officeart/2005/8/layout/radial5"/>
    <dgm:cxn modelId="{749F2DD3-4389-4790-AF28-67F25BA18D6F}" type="presParOf" srcId="{FC66DF64-DEDC-4DCF-939C-DB366860F484}" destId="{9E8B4CF9-B585-4705-B4A4-329494C495D6}" srcOrd="0" destOrd="0" presId="urn:microsoft.com/office/officeart/2005/8/layout/radial5"/>
    <dgm:cxn modelId="{44F9DC39-482F-4232-981E-2AD4552254A0}" type="presParOf" srcId="{61AF2DED-0AF2-4C9F-BD7F-81A42956BFDF}" destId="{4149E688-0DF6-4969-99C2-F910832BB2DF}" srcOrd="2" destOrd="0" presId="urn:microsoft.com/office/officeart/2005/8/layout/radial5"/>
    <dgm:cxn modelId="{9DED0729-796A-48E8-9D90-5F9BCAEDA558}" type="presParOf" srcId="{61AF2DED-0AF2-4C9F-BD7F-81A42956BFDF}" destId="{49656A9A-F510-4B00-A590-7683039BAC62}" srcOrd="3" destOrd="0" presId="urn:microsoft.com/office/officeart/2005/8/layout/radial5"/>
    <dgm:cxn modelId="{D89D0B3B-03C8-4823-9AFB-3B610CEC32BC}" type="presParOf" srcId="{49656A9A-F510-4B00-A590-7683039BAC62}" destId="{7C6ADA2C-50A6-492B-AD65-DB4501A27B5E}" srcOrd="0" destOrd="0" presId="urn:microsoft.com/office/officeart/2005/8/layout/radial5"/>
    <dgm:cxn modelId="{D13291C8-301D-4614-A94F-547EF66A4D7D}" type="presParOf" srcId="{61AF2DED-0AF2-4C9F-BD7F-81A42956BFDF}" destId="{1AF16F6F-B0DA-495F-8BBB-12738666AA03}" srcOrd="4" destOrd="0" presId="urn:microsoft.com/office/officeart/2005/8/layout/radial5"/>
    <dgm:cxn modelId="{C6E881B5-5F2F-411B-B880-4716CC6DA842}" type="presParOf" srcId="{61AF2DED-0AF2-4C9F-BD7F-81A42956BFDF}" destId="{855240B3-C2C1-420D-8062-DCCFABC9A4F8}" srcOrd="5" destOrd="0" presId="urn:microsoft.com/office/officeart/2005/8/layout/radial5"/>
    <dgm:cxn modelId="{A762CC5C-1387-4AC6-8D7D-6C5DC11442CB}" type="presParOf" srcId="{855240B3-C2C1-420D-8062-DCCFABC9A4F8}" destId="{B134715A-6FF5-42E3-B4D0-E809FB96D169}" srcOrd="0" destOrd="0" presId="urn:microsoft.com/office/officeart/2005/8/layout/radial5"/>
    <dgm:cxn modelId="{C659478A-46AC-4145-BAAB-F8145C236CE4}" type="presParOf" srcId="{61AF2DED-0AF2-4C9F-BD7F-81A42956BFDF}" destId="{907F68C4-74FF-4820-8A66-A5F2E70201D0}"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8A817-7A2A-4939-B960-98A0924FD74A}">
      <dsp:nvSpPr>
        <dsp:cNvPr id="0" name=""/>
        <dsp:cNvSpPr/>
      </dsp:nvSpPr>
      <dsp:spPr>
        <a:xfrm>
          <a:off x="3779886" y="1916829"/>
          <a:ext cx="2717155" cy="2406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u-RU" sz="2200" kern="1200" dirty="0" err="1" smtClean="0"/>
            <a:t>Контакти</a:t>
          </a:r>
          <a:r>
            <a:rPr lang="ru-RU" sz="2200" kern="1200" dirty="0" smtClean="0"/>
            <a:t> з </a:t>
          </a:r>
          <a:r>
            <a:rPr lang="ru-RU" sz="2200" kern="1200" dirty="0" err="1" smtClean="0"/>
            <a:t>іншими</a:t>
          </a:r>
          <a:r>
            <a:rPr lang="ru-RU" sz="2200" kern="1200" dirty="0" smtClean="0"/>
            <a:t> </a:t>
          </a:r>
          <a:r>
            <a:rPr lang="ru-RU" sz="2200" kern="1200" dirty="0" err="1" smtClean="0"/>
            <a:t>цивілізаціями</a:t>
          </a:r>
          <a:r>
            <a:rPr lang="ru-RU" sz="2200" kern="1200" dirty="0" smtClean="0"/>
            <a:t> </a:t>
          </a:r>
          <a:r>
            <a:rPr lang="ru-RU" sz="2200" kern="1200" dirty="0" err="1" smtClean="0"/>
            <a:t>можуть</a:t>
          </a:r>
          <a:r>
            <a:rPr lang="ru-RU" sz="2200" kern="1200" dirty="0" smtClean="0"/>
            <a:t> бути </a:t>
          </a:r>
          <a:r>
            <a:rPr lang="ru-RU" sz="2200" kern="1200" dirty="0" err="1" smtClean="0"/>
            <a:t>трьох</a:t>
          </a:r>
          <a:r>
            <a:rPr lang="ru-RU" sz="2200" kern="1200" dirty="0" smtClean="0"/>
            <a:t> </a:t>
          </a:r>
          <a:r>
            <a:rPr lang="ru-RU" sz="2200" kern="1200" dirty="0" err="1" smtClean="0"/>
            <a:t>типів</a:t>
          </a:r>
          <a:r>
            <a:rPr lang="ru-RU" sz="2200" kern="1200" dirty="0" smtClean="0"/>
            <a:t>:</a:t>
          </a:r>
          <a:endParaRPr lang="ru-RU" sz="2200" kern="1200" dirty="0"/>
        </a:p>
      </dsp:txBody>
      <dsp:txXfrm>
        <a:off x="4177804" y="2269266"/>
        <a:ext cx="1921319" cy="1701718"/>
      </dsp:txXfrm>
    </dsp:sp>
    <dsp:sp modelId="{FC66DF64-DEDC-4DCF-939C-DB366860F484}">
      <dsp:nvSpPr>
        <dsp:cNvPr id="0" name=""/>
        <dsp:cNvSpPr/>
      </dsp:nvSpPr>
      <dsp:spPr>
        <a:xfrm rot="11948712">
          <a:off x="3222368" y="2208475"/>
          <a:ext cx="477261" cy="65858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361586" y="2363671"/>
        <a:ext cx="334083" cy="395152"/>
      </dsp:txXfrm>
    </dsp:sp>
    <dsp:sp modelId="{4149E688-0DF6-4969-99C2-F910832BB2DF}">
      <dsp:nvSpPr>
        <dsp:cNvPr id="0" name=""/>
        <dsp:cNvSpPr/>
      </dsp:nvSpPr>
      <dsp:spPr>
        <a:xfrm>
          <a:off x="32254" y="140360"/>
          <a:ext cx="3057296" cy="34755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Обмін</a:t>
          </a:r>
          <a:r>
            <a:rPr lang="ru-RU" sz="2000" kern="1200" dirty="0" smtClean="0"/>
            <a:t> </a:t>
          </a:r>
          <a:r>
            <a:rPr lang="ru-RU" sz="2000" kern="1200" dirty="0" err="1" smtClean="0"/>
            <a:t>інформацією</a:t>
          </a:r>
          <a:r>
            <a:rPr lang="ru-RU" sz="2000" kern="1200" dirty="0" smtClean="0"/>
            <a:t> за </a:t>
          </a:r>
          <a:r>
            <a:rPr lang="ru-RU" sz="2000" kern="1200" dirty="0" err="1" smtClean="0"/>
            <a:t>допомогою</a:t>
          </a:r>
          <a:r>
            <a:rPr lang="ru-RU" sz="2000" kern="1200" dirty="0" smtClean="0"/>
            <a:t> </a:t>
          </a:r>
          <a:r>
            <a:rPr lang="ru-RU" sz="2000" kern="1200" dirty="0" err="1" smtClean="0"/>
            <a:t>електромагнітних</a:t>
          </a:r>
          <a:r>
            <a:rPr lang="ru-RU" sz="2000" kern="1200" dirty="0" smtClean="0"/>
            <a:t> </a:t>
          </a:r>
          <a:r>
            <a:rPr lang="ru-RU" sz="2000" kern="1200" dirty="0" err="1" smtClean="0"/>
            <a:t>хвиль</a:t>
          </a:r>
          <a:r>
            <a:rPr lang="ru-RU" sz="2000" kern="1200" dirty="0" smtClean="0"/>
            <a:t> </a:t>
          </a:r>
          <a:r>
            <a:rPr lang="ru-RU" sz="2000" kern="1200" dirty="0" err="1" smtClean="0"/>
            <a:t>або</a:t>
          </a:r>
          <a:r>
            <a:rPr lang="ru-RU" sz="2000" kern="1200" dirty="0" smtClean="0"/>
            <a:t> </a:t>
          </a:r>
          <a:r>
            <a:rPr lang="ru-RU" sz="2000" kern="1200" dirty="0" err="1" smtClean="0"/>
            <a:t>іншого</a:t>
          </a:r>
          <a:r>
            <a:rPr lang="ru-RU" sz="2000" kern="1200" dirty="0" smtClean="0"/>
            <a:t> </a:t>
          </a:r>
          <a:r>
            <a:rPr lang="ru-RU" sz="2000" kern="1200" dirty="0" err="1" smtClean="0"/>
            <a:t>випромінювання</a:t>
          </a:r>
          <a:r>
            <a:rPr lang="ru-RU" sz="2000" kern="1200" dirty="0" smtClean="0"/>
            <a:t>, яке </a:t>
          </a:r>
          <a:r>
            <a:rPr lang="ru-RU" sz="2000" kern="1200" dirty="0" err="1" smtClean="0"/>
            <a:t>може</a:t>
          </a:r>
          <a:r>
            <a:rPr lang="ru-RU" sz="2000" kern="1200" dirty="0" smtClean="0"/>
            <a:t> бути </a:t>
          </a:r>
          <a:r>
            <a:rPr lang="ru-RU" sz="2000" kern="1200" dirty="0" err="1" smtClean="0"/>
            <a:t>носієм</a:t>
          </a:r>
          <a:r>
            <a:rPr lang="ru-RU" sz="2000" kern="1200" dirty="0" smtClean="0"/>
            <a:t> </a:t>
          </a:r>
          <a:r>
            <a:rPr lang="ru-RU" sz="2000" kern="1200" dirty="0" err="1" smtClean="0"/>
            <a:t>інформації</a:t>
          </a:r>
          <a:endParaRPr lang="ru-RU" sz="2000" kern="1200" dirty="0"/>
        </a:p>
      </dsp:txBody>
      <dsp:txXfrm>
        <a:off x="479985" y="649339"/>
        <a:ext cx="2161834" cy="2457565"/>
      </dsp:txXfrm>
    </dsp:sp>
    <dsp:sp modelId="{49656A9A-F510-4B00-A590-7683039BAC62}">
      <dsp:nvSpPr>
        <dsp:cNvPr id="0" name=""/>
        <dsp:cNvSpPr/>
      </dsp:nvSpPr>
      <dsp:spPr>
        <a:xfrm rot="19687733">
          <a:off x="6321227" y="1839911"/>
          <a:ext cx="391744" cy="65858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endParaRPr>
        </a:p>
      </dsp:txBody>
      <dsp:txXfrm>
        <a:off x="6330086" y="2002655"/>
        <a:ext cx="274221" cy="395152"/>
      </dsp:txXfrm>
    </dsp:sp>
    <dsp:sp modelId="{1AF16F6F-B0DA-495F-8BBB-12738666AA03}">
      <dsp:nvSpPr>
        <dsp:cNvPr id="0" name=""/>
        <dsp:cNvSpPr/>
      </dsp:nvSpPr>
      <dsp:spPr>
        <a:xfrm>
          <a:off x="6695606" y="188631"/>
          <a:ext cx="2421275" cy="2421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Зустріч</a:t>
          </a:r>
          <a:r>
            <a:rPr lang="ru-RU" sz="2000" kern="1200" dirty="0" smtClean="0"/>
            <a:t> </a:t>
          </a:r>
          <a:r>
            <a:rPr lang="ru-RU" sz="2000" kern="1200" dirty="0" err="1" smtClean="0"/>
            <a:t>живих</a:t>
          </a:r>
          <a:r>
            <a:rPr lang="ru-RU" sz="2000" kern="1200" dirty="0" smtClean="0"/>
            <a:t> </a:t>
          </a:r>
          <a:r>
            <a:rPr lang="ru-RU" sz="2000" kern="1200" dirty="0" err="1" smtClean="0"/>
            <a:t>представників</a:t>
          </a:r>
          <a:r>
            <a:rPr lang="ru-RU" sz="2000" kern="1200" dirty="0" smtClean="0"/>
            <a:t> </a:t>
          </a:r>
          <a:r>
            <a:rPr lang="ru-RU" sz="2000" kern="1200" dirty="0" err="1" smtClean="0"/>
            <a:t>інопланетних</a:t>
          </a:r>
          <a:r>
            <a:rPr lang="ru-RU" sz="2000" kern="1200" dirty="0" smtClean="0"/>
            <a:t> </a:t>
          </a:r>
          <a:r>
            <a:rPr lang="ru-RU" sz="2000" kern="1200" dirty="0" err="1" smtClean="0"/>
            <a:t>цивілізацій</a:t>
          </a:r>
          <a:endParaRPr lang="ru-RU" sz="2000" kern="1200" dirty="0"/>
        </a:p>
      </dsp:txBody>
      <dsp:txXfrm>
        <a:off x="7050194" y="543219"/>
        <a:ext cx="1712099" cy="1712099"/>
      </dsp:txXfrm>
    </dsp:sp>
    <dsp:sp modelId="{855240B3-C2C1-420D-8062-DCCFABC9A4F8}">
      <dsp:nvSpPr>
        <dsp:cNvPr id="0" name=""/>
        <dsp:cNvSpPr/>
      </dsp:nvSpPr>
      <dsp:spPr>
        <a:xfrm rot="3842528">
          <a:off x="5630994" y="4271279"/>
          <a:ext cx="456368" cy="65858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669486" y="4341447"/>
        <a:ext cx="319458" cy="395152"/>
      </dsp:txXfrm>
    </dsp:sp>
    <dsp:sp modelId="{907F68C4-74FF-4820-8A66-A5F2E70201D0}">
      <dsp:nvSpPr>
        <dsp:cNvPr id="0" name=""/>
        <dsp:cNvSpPr/>
      </dsp:nvSpPr>
      <dsp:spPr>
        <a:xfrm>
          <a:off x="3849197" y="4986246"/>
          <a:ext cx="5294797" cy="1847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err="1" smtClean="0"/>
            <a:t>Обмін</a:t>
          </a:r>
          <a:r>
            <a:rPr lang="ru-RU" sz="1900" kern="1200" dirty="0" smtClean="0"/>
            <a:t> </a:t>
          </a:r>
          <a:r>
            <a:rPr lang="ru-RU" sz="1900" kern="1200" dirty="0" err="1" smtClean="0"/>
            <a:t>інформацією</a:t>
          </a:r>
          <a:r>
            <a:rPr lang="ru-RU" sz="1900" kern="1200" dirty="0" smtClean="0"/>
            <a:t> за </a:t>
          </a:r>
          <a:r>
            <a:rPr lang="ru-RU" sz="1900" kern="1200" dirty="0" err="1" smtClean="0"/>
            <a:t>допомогою</a:t>
          </a:r>
          <a:r>
            <a:rPr lang="ru-RU" sz="1900" kern="1200" dirty="0" smtClean="0"/>
            <a:t> </a:t>
          </a:r>
          <a:r>
            <a:rPr lang="ru-RU" sz="1900" kern="1200" dirty="0" err="1" smtClean="0"/>
            <a:t>автоматичних</a:t>
          </a:r>
          <a:r>
            <a:rPr lang="ru-RU" sz="1900" kern="1200" dirty="0" smtClean="0"/>
            <a:t> си­стем, </a:t>
          </a:r>
          <a:r>
            <a:rPr lang="ru-RU" sz="1900" kern="1200" dirty="0" err="1" smtClean="0"/>
            <a:t>керувати</a:t>
          </a:r>
          <a:r>
            <a:rPr lang="ru-RU" sz="1900" kern="1200" dirty="0" smtClean="0"/>
            <a:t> </a:t>
          </a:r>
          <a:r>
            <a:rPr lang="ru-RU" sz="1900" kern="1200" dirty="0" err="1" smtClean="0"/>
            <a:t>якими</a:t>
          </a:r>
          <a:r>
            <a:rPr lang="ru-RU" sz="1900" kern="1200" dirty="0" smtClean="0"/>
            <a:t> </a:t>
          </a:r>
          <a:r>
            <a:rPr lang="ru-RU" sz="1900" kern="1200" dirty="0" err="1" smtClean="0"/>
            <a:t>будуть</a:t>
          </a:r>
          <a:r>
            <a:rPr lang="ru-RU" sz="1900" kern="1200" dirty="0" smtClean="0"/>
            <a:t> </a:t>
          </a:r>
          <a:r>
            <a:rPr lang="ru-RU" sz="1900" kern="1200" dirty="0" err="1" smtClean="0"/>
            <a:t>комп’ютери</a:t>
          </a:r>
          <a:r>
            <a:rPr lang="ru-RU" sz="1900" kern="1200" dirty="0" smtClean="0"/>
            <a:t> і </a:t>
          </a:r>
          <a:r>
            <a:rPr lang="ru-RU" sz="1900" kern="1200" dirty="0" err="1" smtClean="0"/>
            <a:t>роботи</a:t>
          </a:r>
          <a:endParaRPr lang="ru-RU" sz="1900" kern="1200" dirty="0"/>
        </a:p>
      </dsp:txBody>
      <dsp:txXfrm>
        <a:off x="4624602" y="5256782"/>
        <a:ext cx="3743987" cy="1306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alpha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chebniki-online.net/435-fizika-10-klass-baryahtar.html" TargetMode="External"/><Relationship Id="rId2" Type="http://schemas.openxmlformats.org/officeDocument/2006/relationships/hyperlink" Target="http://shkola.in.ua/521-astronomiia-11-klas-pryshliak.html" TargetMode="Externa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hyperlink" Target="mailto:dimaslyuta@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14700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6000" b="1" spc="50" dirty="0" smtClean="0">
                <a:ln w="11430"/>
                <a:solidFill>
                  <a:schemeClr val="accent4">
                    <a:lumMod val="20000"/>
                    <a:lumOff val="80000"/>
                  </a:schemeClr>
                </a:solidFill>
                <a:effectLst>
                  <a:outerShdw blurRad="76200" dist="50800" dir="5400000" algn="tl" rotWithShape="0">
                    <a:srgbClr val="000000">
                      <a:alpha val="65000"/>
                    </a:srgbClr>
                  </a:outerShdw>
                </a:effectLst>
                <a:latin typeface="Consolas" panose="020B0609020204030204" pitchFamily="49" charset="0"/>
                <a:cs typeface="Consolas" panose="020B0609020204030204" pitchFamily="49" charset="0"/>
              </a:rPr>
              <a:t>Життя </a:t>
            </a:r>
            <a:r>
              <a:rPr lang="uk-UA" sz="6000" b="1" spc="50" smtClean="0">
                <a:ln w="11430"/>
                <a:solidFill>
                  <a:schemeClr val="accent4">
                    <a:lumMod val="20000"/>
                    <a:lumOff val="80000"/>
                  </a:schemeClr>
                </a:solidFill>
                <a:effectLst>
                  <a:outerShdw blurRad="76200" dist="50800" dir="5400000" algn="tl" rotWithShape="0">
                    <a:srgbClr val="000000">
                      <a:alpha val="65000"/>
                    </a:srgbClr>
                  </a:outerShdw>
                </a:effectLst>
                <a:latin typeface="Consolas" panose="020B0609020204030204" pitchFamily="49" charset="0"/>
                <a:cs typeface="Consolas" panose="020B0609020204030204" pitchFamily="49" charset="0"/>
              </a:rPr>
              <a:t>у Всесвіті. Антропний принцип</a:t>
            </a:r>
            <a:endParaRPr lang="ru-RU" sz="6000" b="1" spc="50" dirty="0">
              <a:ln w="11430"/>
              <a:solidFill>
                <a:schemeClr val="accent4">
                  <a:lumMod val="20000"/>
                  <a:lumOff val="80000"/>
                </a:schemeClr>
              </a:solidFill>
              <a:effectLst>
                <a:outerShdw blurRad="76200" dist="50800" dir="5400000" algn="tl" rotWithShape="0">
                  <a:srgbClr val="000000">
                    <a:alpha val="65000"/>
                  </a:srgbClr>
                </a:outerShdw>
              </a:effectLst>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42063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vanya\Desktop\1332494792_b1d1e5a393d912c.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2754"/>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9280" y="188640"/>
            <a:ext cx="8678465" cy="1323439"/>
          </a:xfrm>
          <a:prstGeom prst="rect">
            <a:avLst/>
          </a:prstGeom>
          <a:noFill/>
        </p:spPr>
        <p:txBody>
          <a:bodyPr wrap="none" lIns="91440" tIns="45720" rIns="91440" bIns="45720">
            <a:spAutoFit/>
          </a:bodyPr>
          <a:lstStyle/>
          <a:p>
            <a:pPr algn="ctr" fontAlgn="base"/>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Основні</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причини, </a:t>
            </a:r>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які</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можуть</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fontAlgn="base"/>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викликати</a:t>
            </a: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загибель</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нашої</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цивілізації</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p:txBody>
          <a:bodyPr>
            <a:normAutofit fontScale="85000" lnSpcReduction="20000"/>
          </a:bodyPr>
          <a:lstStyle/>
          <a:p>
            <a:pPr marL="342900" lvl="1" indent="-342900">
              <a:buFont typeface="Arial" pitchFamily="34" charset="0"/>
              <a:buChar char="•"/>
            </a:pPr>
            <a:r>
              <a:rPr lang="ru-RU" sz="2400">
                <a:solidFill>
                  <a:srgbClr val="FFFF00"/>
                </a:solidFill>
                <a:effectLst>
                  <a:outerShdw blurRad="38100" dist="38100" dir="2700000" algn="tl">
                    <a:srgbClr val="000000">
                      <a:alpha val="43137"/>
                    </a:srgbClr>
                  </a:outerShdw>
                </a:effectLst>
              </a:rPr>
              <a:t>Екологічна катастрофа, яка може виникнути внаслідок забруднення навколиш­нього середовища промисловими відходами наших підприємств.</a:t>
            </a:r>
          </a:p>
          <a:p>
            <a:pPr marL="342900" lvl="1" indent="-342900">
              <a:buFont typeface="Arial" pitchFamily="34" charset="0"/>
              <a:buChar char="•"/>
            </a:pPr>
            <a:r>
              <a:rPr lang="ru-RU" sz="2400">
                <a:solidFill>
                  <a:srgbClr val="FFFF00"/>
                </a:solidFill>
                <a:effectLst>
                  <a:outerShdw blurRad="38100" dist="38100" dir="2700000" algn="tl">
                    <a:srgbClr val="000000">
                      <a:alpha val="43137"/>
                    </a:srgbClr>
                  </a:outerShdw>
                </a:effectLst>
              </a:rPr>
              <a:t>Зміна клімату на Землі через збільшення кількості вуглекислого газу в атмосфері, збільшення парникового ефекту та підвищення температури.</a:t>
            </a:r>
          </a:p>
          <a:p>
            <a:pPr marL="342900" lvl="1" indent="-342900">
              <a:buFont typeface="Arial" pitchFamily="34" charset="0"/>
              <a:buChar char="•"/>
            </a:pPr>
            <a:r>
              <a:rPr lang="ru-RU" sz="2400">
                <a:solidFill>
                  <a:srgbClr val="FFFF00"/>
                </a:solidFill>
                <a:effectLst>
                  <a:outerShdw blurRad="38100" dist="38100" dir="2700000" algn="tl">
                    <a:srgbClr val="000000">
                      <a:alpha val="43137"/>
                    </a:srgbClr>
                  </a:outerShdw>
                </a:effectLst>
              </a:rPr>
              <a:t>Збільшення озонових дір в атмосфері може викликати підвищення частки ультра­ фіолетового випромінювання Сонця, внаслідок чого можуть загинути флора і фауна нашої планети</a:t>
            </a:r>
            <a:r>
              <a:rPr lang="ru-RU" sz="2400" smtClean="0">
                <a:solidFill>
                  <a:srgbClr val="FFFF00"/>
                </a:solidFill>
                <a:effectLst>
                  <a:outerShdw blurRad="38100" dist="38100" dir="2700000" algn="tl">
                    <a:srgbClr val="000000">
                      <a:alpha val="43137"/>
                    </a:srgbClr>
                  </a:outerShdw>
                </a:effectLst>
              </a:rPr>
              <a:t>.</a:t>
            </a:r>
            <a:r>
              <a:rPr lang="ru-RU" sz="2400">
                <a:solidFill>
                  <a:srgbClr val="FFFF00"/>
                </a:solidFill>
                <a:effectLst>
                  <a:outerShdw blurRad="38100" dist="38100" dir="2700000" algn="tl">
                    <a:srgbClr val="000000">
                      <a:alpha val="43137"/>
                    </a:srgbClr>
                  </a:outerShdw>
                </a:effectLst>
              </a:rPr>
              <a:t> </a:t>
            </a:r>
            <a:endParaRPr lang="ru-RU" sz="2400" smtClean="0">
              <a:solidFill>
                <a:srgbClr val="FFFF00"/>
              </a:solidFill>
              <a:effectLst>
                <a:outerShdw blurRad="38100" dist="38100" dir="2700000" algn="tl">
                  <a:srgbClr val="000000">
                    <a:alpha val="43137"/>
                  </a:srgbClr>
                </a:outerShdw>
              </a:effectLst>
            </a:endParaRPr>
          </a:p>
          <a:p>
            <a:pPr marL="342900" lvl="1" indent="-342900">
              <a:buFont typeface="Arial" pitchFamily="34" charset="0"/>
              <a:buChar char="•"/>
            </a:pPr>
            <a:r>
              <a:rPr lang="ru-RU" sz="2400" smtClean="0">
                <a:solidFill>
                  <a:srgbClr val="FFFF00"/>
                </a:solidFill>
                <a:effectLst>
                  <a:outerShdw blurRad="38100" dist="38100" dir="2700000" algn="tl">
                    <a:srgbClr val="000000">
                      <a:alpha val="43137"/>
                    </a:srgbClr>
                  </a:outerShdw>
                </a:effectLst>
              </a:rPr>
              <a:t>Екологічна </a:t>
            </a:r>
            <a:r>
              <a:rPr lang="ru-RU" sz="2400">
                <a:solidFill>
                  <a:srgbClr val="FFFF00"/>
                </a:solidFill>
                <a:effectLst>
                  <a:outerShdw blurRad="38100" dist="38100" dir="2700000" algn="tl">
                    <a:srgbClr val="000000">
                      <a:alpha val="43137"/>
                    </a:srgbClr>
                  </a:outerShdw>
                </a:effectLst>
              </a:rPr>
              <a:t>катастрофа, яка може виникнути внаслідок забруднення навколиш­нього середовища промисловими відходами наших підприємств.</a:t>
            </a:r>
          </a:p>
          <a:p>
            <a:pPr marL="342900" lvl="1" indent="-342900">
              <a:buFont typeface="Arial" pitchFamily="34" charset="0"/>
              <a:buChar char="•"/>
            </a:pPr>
            <a:r>
              <a:rPr lang="ru-RU" sz="2400">
                <a:solidFill>
                  <a:srgbClr val="FFFF00"/>
                </a:solidFill>
                <a:effectLst>
                  <a:outerShdw blurRad="38100" dist="38100" dir="2700000" algn="tl">
                    <a:srgbClr val="000000">
                      <a:alpha val="43137"/>
                    </a:srgbClr>
                  </a:outerShdw>
                </a:effectLst>
              </a:rPr>
              <a:t>Цивілізація може закінчити життя самогубством через атомну війну. Події останніх років показують, що така загроза існує, поки атомна зброя поширюється серед держав, які не в змозі ЇЇ належним чином контролювати.</a:t>
            </a:r>
          </a:p>
          <a:p>
            <a:pPr marL="342900" lvl="1" indent="-342900">
              <a:buFont typeface="Arial" pitchFamily="34" charset="0"/>
              <a:buChar char="•"/>
            </a:pPr>
            <a:endParaRPr lang="ru-RU" sz="2400">
              <a:solidFill>
                <a:srgbClr val="FFFF00"/>
              </a:solidFill>
              <a:effectLst>
                <a:outerShdw blurRad="38100" dist="38100" dir="2700000" algn="tl">
                  <a:srgbClr val="000000">
                    <a:alpha val="43137"/>
                  </a:srgbClr>
                </a:outerShdw>
              </a:effectLst>
            </a:endParaRPr>
          </a:p>
          <a:p>
            <a:endParaRPr lang="uk-UA">
              <a:solidFill>
                <a:srgbClr val="FFFF00"/>
              </a:solidFill>
            </a:endParaRPr>
          </a:p>
        </p:txBody>
      </p:sp>
    </p:spTree>
    <p:extLst>
      <p:ext uri="{BB962C8B-B14F-4D97-AF65-F5344CB8AC3E}">
        <p14:creationId xmlns:p14="http://schemas.microsoft.com/office/powerpoint/2010/main" val="33913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allgrad.ru/_ph/4/4199175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1673415"/>
            <a:ext cx="3816424" cy="28628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uk-UA" sz="5400" dirty="0">
                <a:solidFill>
                  <a:schemeClr val="bg1"/>
                </a:solidFill>
                <a:effectLst>
                  <a:outerShdw blurRad="38100" dist="38100" dir="2700000" algn="tl">
                    <a:srgbClr val="000000">
                      <a:alpha val="43137"/>
                    </a:srgbClr>
                  </a:outerShdw>
                </a:effectLst>
              </a:rPr>
              <a:t>Основні властивості живого</a:t>
            </a:r>
            <a:endParaRPr lang="ru-RU" sz="5400" dirty="0">
              <a:solidFill>
                <a:schemeClr val="bg1"/>
              </a:solidFill>
              <a:effectLst>
                <a:outerShdw blurRad="38100" dist="38100" dir="2700000" algn="tl">
                  <a:srgbClr val="000000">
                    <a:alpha val="43137"/>
                  </a:srgbClr>
                </a:outerShdw>
              </a:effectLst>
            </a:endParaRPr>
          </a:p>
        </p:txBody>
      </p:sp>
      <p:sp>
        <p:nvSpPr>
          <p:cNvPr id="4" name="Заголовок 1"/>
          <p:cNvSpPr>
            <a:spLocks noGrp="1"/>
          </p:cNvSpPr>
          <p:nvPr>
            <p:ph idx="1"/>
          </p:nvPr>
        </p:nvSpPr>
        <p:spPr>
          <a:xfrm>
            <a:off x="467544" y="4581128"/>
            <a:ext cx="8229600" cy="2852936"/>
          </a:xfrm>
        </p:spPr>
        <p:txBody>
          <a:bodyPr>
            <a:normAutofit/>
          </a:bodyPr>
          <a:lstStyle/>
          <a:p>
            <a:pPr marL="0" indent="0">
              <a:buNone/>
            </a:pPr>
            <a:r>
              <a:rPr lang="uk-UA" sz="2000" dirty="0" smtClean="0">
                <a:solidFill>
                  <a:srgbClr val="FFFF00"/>
                </a:solidFill>
              </a:rPr>
              <a:t>Все </a:t>
            </a:r>
            <a:r>
              <a:rPr lang="uk-UA" sz="2000" dirty="0">
                <a:solidFill>
                  <a:srgbClr val="FFFF00"/>
                </a:solidFill>
              </a:rPr>
              <a:t>живе здатне до </a:t>
            </a:r>
            <a:r>
              <a:rPr lang="uk-UA" sz="2000" dirty="0" smtClean="0">
                <a:solidFill>
                  <a:srgbClr val="FFFF00"/>
                </a:solidFill>
              </a:rPr>
              <a:t>розмноження</a:t>
            </a:r>
            <a:r>
              <a:rPr lang="uk-UA" sz="2000" dirty="0">
                <a:solidFill>
                  <a:srgbClr val="FFFF00"/>
                </a:solidFill>
              </a:rPr>
              <a:t>: клітини діляться, рослини дають насіння, тварини народжують дитинчат тощо; все живе підтримує своє існування за рахунок навколишнього середовища - поглинає енергію (чи то сонячну, чи з інших джерел), дихає, харчується; все живе збирає, зберігає і переробляє інформацію про зовнішнє та внутрішнє середовище з тим, щоб зберегти і підтримати свої власні характеристики; зібрана інформація кодується надзвичайно складними і великими молекулами. </a:t>
            </a:r>
          </a:p>
        </p:txBody>
      </p:sp>
    </p:spTree>
    <p:extLst>
      <p:ext uri="{BB962C8B-B14F-4D97-AF65-F5344CB8AC3E}">
        <p14:creationId xmlns:p14="http://schemas.microsoft.com/office/powerpoint/2010/main" val="34248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232845"/>
            <a:ext cx="8229600" cy="2625155"/>
          </a:xfrm>
        </p:spPr>
        <p:txBody>
          <a:bodyPr>
            <a:normAutofit fontScale="55000" lnSpcReduction="20000"/>
          </a:bodyPr>
          <a:lstStyle/>
          <a:p>
            <a:pPr marL="0" indent="0">
              <a:buNone/>
            </a:pPr>
            <a:r>
              <a:rPr lang="uk-UA" dirty="0">
                <a:solidFill>
                  <a:srgbClr val="FFFF00"/>
                </a:solidFill>
                <a:effectLst>
                  <a:outerShdw blurRad="38100" dist="38100" dir="2700000" algn="tl">
                    <a:srgbClr val="000000">
                      <a:alpha val="43137"/>
                    </a:srgbClr>
                  </a:outerShdw>
                </a:effectLst>
              </a:rPr>
              <a:t>Якби Земля знаходилась на місці Венери, то велика кількість радіації від Сонця врешті-решт зробила б її схожою на Венеру з потужною атмосферою з вуглекислого газу і занадто високою для існування життя температурою. </a:t>
            </a:r>
            <a:br>
              <a:rPr lang="uk-UA" dirty="0">
                <a:solidFill>
                  <a:srgbClr val="FFFF00"/>
                </a:solidFill>
                <a:effectLst>
                  <a:outerShdw blurRad="38100" dist="38100" dir="2700000" algn="tl">
                    <a:srgbClr val="000000">
                      <a:alpha val="43137"/>
                    </a:srgbClr>
                  </a:outerShdw>
                </a:effectLst>
              </a:rPr>
            </a:br>
            <a:r>
              <a:rPr lang="uk-UA" dirty="0">
                <a:solidFill>
                  <a:srgbClr val="FFFF00"/>
                </a:solidFill>
                <a:effectLst>
                  <a:outerShdw blurRad="38100" dist="38100" dir="2700000" algn="tl">
                    <a:srgbClr val="000000">
                      <a:alpha val="43137"/>
                    </a:srgbClr>
                  </a:outerShdw>
                </a:effectLst>
              </a:rPr>
              <a:t>Якби Земля перемістилась на орбіту Марса, то зменшення кількості сонячного тепла викликало б охолодження океанів і збільшення площі полярних шапок, що зрештою перетворило б її на неконтрольований холодильник з занадто низькою для існування життя температурою.</a:t>
            </a:r>
            <a:r>
              <a:rPr lang="en-US" dirty="0">
                <a:solidFill>
                  <a:srgbClr val="FFFF00"/>
                </a:solidFill>
                <a:effectLst>
                  <a:outerShdw blurRad="38100" dist="38100" dir="2700000" algn="tl">
                    <a:srgbClr val="000000">
                      <a:alpha val="43137"/>
                    </a:srgbClr>
                  </a:outerShdw>
                </a:effectLst>
              </a:rPr>
              <a:t> </a:t>
            </a:r>
            <a:br>
              <a:rPr lang="en-US" dirty="0">
                <a:solidFill>
                  <a:srgbClr val="FFFF00"/>
                </a:solidFill>
                <a:effectLst>
                  <a:outerShdw blurRad="38100" dist="38100" dir="2700000" algn="tl">
                    <a:srgbClr val="000000">
                      <a:alpha val="43137"/>
                    </a:srgbClr>
                  </a:outerShdw>
                </a:effectLst>
              </a:rPr>
            </a:br>
            <a:r>
              <a:rPr lang="ru-RU" dirty="0">
                <a:solidFill>
                  <a:srgbClr val="FFFF00"/>
                </a:solidFill>
                <a:effectLst>
                  <a:outerShdw blurRad="38100" dist="38100" dir="2700000" algn="tl">
                    <a:srgbClr val="000000">
                      <a:alpha val="43137"/>
                    </a:srgbClr>
                  </a:outerShdw>
                </a:effectLst>
              </a:rPr>
              <a:t>Таким чином, </a:t>
            </a:r>
            <a:r>
              <a:rPr lang="ru-RU" dirty="0" err="1">
                <a:solidFill>
                  <a:srgbClr val="FFFF00"/>
                </a:solidFill>
                <a:effectLst>
                  <a:outerShdw blurRad="38100" dist="38100" dir="2700000" algn="tl">
                    <a:srgbClr val="000000">
                      <a:alpha val="43137"/>
                    </a:srgbClr>
                  </a:outerShdw>
                </a:effectLst>
              </a:rPr>
              <a:t>розміри</a:t>
            </a:r>
            <a:r>
              <a:rPr lang="ru-RU" dirty="0">
                <a:solidFill>
                  <a:srgbClr val="FFFF00"/>
                </a:solidFill>
                <a:effectLst>
                  <a:outerShdw blurRad="38100" dist="38100" dir="2700000" algn="tl">
                    <a:srgbClr val="000000">
                      <a:alpha val="43137"/>
                    </a:srgbClr>
                  </a:outerShdw>
                </a:effectLst>
              </a:rPr>
              <a:t> і </a:t>
            </a:r>
            <a:r>
              <a:rPr lang="ru-RU" dirty="0" err="1">
                <a:solidFill>
                  <a:srgbClr val="FFFF00"/>
                </a:solidFill>
                <a:effectLst>
                  <a:outerShdw blurRad="38100" dist="38100" dir="2700000" algn="tl">
                    <a:srgbClr val="000000">
                      <a:alpha val="43137"/>
                    </a:srgbClr>
                  </a:outerShdw>
                </a:effectLst>
              </a:rPr>
              <a:t>відстань</a:t>
            </a:r>
            <a:r>
              <a:rPr lang="ru-RU" dirty="0">
                <a:solidFill>
                  <a:srgbClr val="FFFF00"/>
                </a:solidFill>
                <a:effectLst>
                  <a:outerShdw blurRad="38100" dist="38100" dir="2700000" algn="tl">
                    <a:srgbClr val="000000">
                      <a:alpha val="43137"/>
                    </a:srgbClr>
                  </a:outerShdw>
                </a:effectLst>
              </a:rPr>
              <a:t> </a:t>
            </a:r>
            <a:r>
              <a:rPr lang="ru-RU" dirty="0" err="1">
                <a:solidFill>
                  <a:srgbClr val="FFFF00"/>
                </a:solidFill>
                <a:effectLst>
                  <a:outerShdw blurRad="38100" dist="38100" dir="2700000" algn="tl">
                    <a:srgbClr val="000000">
                      <a:alpha val="43137"/>
                    </a:srgbClr>
                  </a:outerShdw>
                </a:effectLst>
              </a:rPr>
              <a:t>від</a:t>
            </a:r>
            <a:r>
              <a:rPr lang="ru-RU" dirty="0">
                <a:solidFill>
                  <a:srgbClr val="FFFF00"/>
                </a:solidFill>
                <a:effectLst>
                  <a:outerShdw blurRad="38100" dist="38100" dir="2700000" algn="tl">
                    <a:srgbClr val="000000">
                      <a:alpha val="43137"/>
                    </a:srgbClr>
                  </a:outerShdw>
                </a:effectLst>
              </a:rPr>
              <a:t> центрального </a:t>
            </a:r>
            <a:r>
              <a:rPr lang="ru-RU" dirty="0" err="1">
                <a:solidFill>
                  <a:srgbClr val="FFFF00"/>
                </a:solidFill>
                <a:effectLst>
                  <a:outerShdw blurRad="38100" dist="38100" dir="2700000" algn="tl">
                    <a:srgbClr val="000000">
                      <a:alpha val="43137"/>
                    </a:srgbClr>
                  </a:outerShdw>
                </a:effectLst>
              </a:rPr>
              <a:t>світила</a:t>
            </a:r>
            <a:r>
              <a:rPr lang="ru-RU" dirty="0">
                <a:solidFill>
                  <a:srgbClr val="FFFF00"/>
                </a:solidFill>
                <a:effectLst>
                  <a:outerShdw blurRad="38100" dist="38100" dir="2700000" algn="tl">
                    <a:srgbClr val="000000">
                      <a:alpha val="43137"/>
                    </a:srgbClr>
                  </a:outerShdw>
                </a:effectLst>
              </a:rPr>
              <a:t> - </a:t>
            </a:r>
            <a:r>
              <a:rPr lang="ru-RU" dirty="0" err="1">
                <a:solidFill>
                  <a:srgbClr val="FFFF00"/>
                </a:solidFill>
                <a:effectLst>
                  <a:outerShdw blurRad="38100" dist="38100" dir="2700000" algn="tl">
                    <a:srgbClr val="000000">
                      <a:alpha val="43137"/>
                    </a:srgbClr>
                  </a:outerShdw>
                </a:effectLst>
              </a:rPr>
              <a:t>це</a:t>
            </a:r>
            <a:r>
              <a:rPr lang="ru-RU" dirty="0">
                <a:solidFill>
                  <a:srgbClr val="FFFF00"/>
                </a:solidFill>
                <a:effectLst>
                  <a:outerShdw blurRad="38100" dist="38100" dir="2700000" algn="tl">
                    <a:srgbClr val="000000">
                      <a:alpha val="43137"/>
                    </a:srgbClr>
                  </a:outerShdw>
                </a:effectLst>
              </a:rPr>
              <a:t> два </a:t>
            </a:r>
            <a:r>
              <a:rPr lang="ru-RU" dirty="0" err="1">
                <a:solidFill>
                  <a:srgbClr val="FFFF00"/>
                </a:solidFill>
                <a:effectLst>
                  <a:outerShdw blurRad="38100" dist="38100" dir="2700000" algn="tl">
                    <a:srgbClr val="000000">
                      <a:alpha val="43137"/>
                    </a:srgbClr>
                  </a:outerShdw>
                </a:effectLst>
              </a:rPr>
              <a:t>вирішальних</a:t>
            </a:r>
            <a:r>
              <a:rPr lang="ru-RU" dirty="0">
                <a:solidFill>
                  <a:srgbClr val="FFFF00"/>
                </a:solidFill>
                <a:effectLst>
                  <a:outerShdw blurRad="38100" dist="38100" dir="2700000" algn="tl">
                    <a:srgbClr val="000000">
                      <a:alpha val="43137"/>
                    </a:srgbClr>
                  </a:outerShdw>
                </a:effectLst>
              </a:rPr>
              <a:t> </a:t>
            </a:r>
            <a:r>
              <a:rPr lang="ru-RU" dirty="0" err="1">
                <a:solidFill>
                  <a:srgbClr val="FFFF00"/>
                </a:solidFill>
                <a:effectLst>
                  <a:outerShdw blurRad="38100" dist="38100" dir="2700000" algn="tl">
                    <a:srgbClr val="000000">
                      <a:alpha val="43137"/>
                    </a:srgbClr>
                  </a:outerShdw>
                </a:effectLst>
              </a:rPr>
              <a:t>фактори</a:t>
            </a:r>
            <a:r>
              <a:rPr lang="ru-RU" dirty="0">
                <a:solidFill>
                  <a:srgbClr val="FFFF00"/>
                </a:solidFill>
                <a:effectLst>
                  <a:outerShdw blurRad="38100" dist="38100" dir="2700000" algn="tl">
                    <a:srgbClr val="000000">
                      <a:alpha val="43137"/>
                    </a:srgbClr>
                  </a:outerShdw>
                </a:effectLst>
              </a:rPr>
              <a:t> з точки </a:t>
            </a:r>
            <a:r>
              <a:rPr lang="ru-RU" dirty="0" err="1">
                <a:solidFill>
                  <a:srgbClr val="FFFF00"/>
                </a:solidFill>
                <a:effectLst>
                  <a:outerShdw blurRad="38100" dist="38100" dir="2700000" algn="tl">
                    <a:srgbClr val="000000">
                      <a:alpha val="43137"/>
                    </a:srgbClr>
                  </a:outerShdw>
                </a:effectLst>
              </a:rPr>
              <a:t>зору</a:t>
            </a:r>
            <a:r>
              <a:rPr lang="ru-RU" dirty="0">
                <a:solidFill>
                  <a:srgbClr val="FFFF00"/>
                </a:solidFill>
                <a:effectLst>
                  <a:outerShdw blurRad="38100" dist="38100" dir="2700000" algn="tl">
                    <a:srgbClr val="000000">
                      <a:alpha val="43137"/>
                    </a:srgbClr>
                  </a:outerShdw>
                </a:effectLst>
              </a:rPr>
              <a:t> умов для </a:t>
            </a:r>
            <a:r>
              <a:rPr lang="ru-RU" dirty="0" err="1">
                <a:solidFill>
                  <a:srgbClr val="FFFF00"/>
                </a:solidFill>
                <a:effectLst>
                  <a:outerShdw blurRad="38100" dist="38100" dir="2700000" algn="tl">
                    <a:srgbClr val="000000">
                      <a:alpha val="43137"/>
                    </a:srgbClr>
                  </a:outerShdw>
                </a:effectLst>
              </a:rPr>
              <a:t>існування</a:t>
            </a:r>
            <a:r>
              <a:rPr lang="ru-RU" dirty="0">
                <a:solidFill>
                  <a:srgbClr val="FFFF00"/>
                </a:solidFill>
                <a:effectLst>
                  <a:outerShdw blurRad="38100" dist="38100" dir="2700000" algn="tl">
                    <a:srgbClr val="000000">
                      <a:alpha val="43137"/>
                    </a:srgbClr>
                  </a:outerShdw>
                </a:effectLst>
              </a:rPr>
              <a:t> </a:t>
            </a:r>
            <a:r>
              <a:rPr lang="ru-RU" dirty="0" err="1">
                <a:solidFill>
                  <a:srgbClr val="FFFF00"/>
                </a:solidFill>
                <a:effectLst>
                  <a:outerShdw blurRad="38100" dist="38100" dir="2700000" algn="tl">
                    <a:srgbClr val="000000">
                      <a:alpha val="43137"/>
                    </a:srgbClr>
                  </a:outerShdw>
                </a:effectLst>
              </a:rPr>
              <a:t>життя</a:t>
            </a:r>
            <a:r>
              <a:rPr lang="ru-RU" dirty="0">
                <a:solidFill>
                  <a:srgbClr val="FFFF00"/>
                </a:solidFill>
                <a:effectLst>
                  <a:outerShdw blurRad="38100" dist="38100" dir="2700000" algn="tl">
                    <a:srgbClr val="000000">
                      <a:alpha val="43137"/>
                    </a:srgbClr>
                  </a:outerShdw>
                </a:effectLst>
              </a:rPr>
              <a:t> (в кожному </a:t>
            </a:r>
            <a:r>
              <a:rPr lang="ru-RU" dirty="0" err="1">
                <a:solidFill>
                  <a:srgbClr val="FFFF00"/>
                </a:solidFill>
                <a:effectLst>
                  <a:outerShdw blurRad="38100" dist="38100" dir="2700000" algn="tl">
                    <a:srgbClr val="000000">
                      <a:alpha val="43137"/>
                    </a:srgbClr>
                  </a:outerShdw>
                </a:effectLst>
              </a:rPr>
              <a:t>разі</a:t>
            </a:r>
            <a:r>
              <a:rPr lang="ru-RU" dirty="0">
                <a:solidFill>
                  <a:srgbClr val="FFFF00"/>
                </a:solidFill>
                <a:effectLst>
                  <a:outerShdw blurRad="38100" dist="38100" dir="2700000" algn="tl">
                    <a:srgbClr val="000000">
                      <a:alpha val="43137"/>
                    </a:srgbClr>
                  </a:outerShdw>
                </a:effectLst>
              </a:rPr>
              <a:t>, </a:t>
            </a:r>
            <a:r>
              <a:rPr lang="ru-RU" dirty="0" err="1">
                <a:solidFill>
                  <a:srgbClr val="FFFF00"/>
                </a:solidFill>
                <a:effectLst>
                  <a:outerShdw blurRad="38100" dist="38100" dir="2700000" algn="tl">
                    <a:srgbClr val="000000">
                      <a:alpha val="43137"/>
                    </a:srgbClr>
                  </a:outerShdw>
                </a:effectLst>
              </a:rPr>
              <a:t>схожого</a:t>
            </a:r>
            <a:r>
              <a:rPr lang="ru-RU" dirty="0">
                <a:solidFill>
                  <a:srgbClr val="FFFF00"/>
                </a:solidFill>
                <a:effectLst>
                  <a:outerShdw blurRad="38100" dist="38100" dir="2700000" algn="tl">
                    <a:srgbClr val="000000">
                      <a:alpha val="43137"/>
                    </a:srgbClr>
                  </a:outerShdw>
                </a:effectLst>
              </a:rPr>
              <a:t> на </a:t>
            </a:r>
            <a:r>
              <a:rPr lang="ru-RU" dirty="0" err="1">
                <a:solidFill>
                  <a:srgbClr val="FFFF00"/>
                </a:solidFill>
                <a:effectLst>
                  <a:outerShdw blurRad="38100" dist="38100" dir="2700000" algn="tl">
                    <a:srgbClr val="000000">
                      <a:alpha val="43137"/>
                    </a:srgbClr>
                  </a:outerShdw>
                </a:effectLst>
              </a:rPr>
              <a:t>земне</a:t>
            </a:r>
            <a:r>
              <a:rPr lang="ru-RU" dirty="0">
                <a:solidFill>
                  <a:srgbClr val="FFFF00"/>
                </a:solidFill>
                <a:effectLst>
                  <a:outerShdw blurRad="38100" dist="38100" dir="2700000" algn="tl">
                    <a:srgbClr val="000000">
                      <a:alpha val="43137"/>
                    </a:srgbClr>
                  </a:outerShdw>
                </a:effectLst>
              </a:rPr>
              <a:t>).</a:t>
            </a:r>
          </a:p>
        </p:txBody>
      </p:sp>
      <p:pic>
        <p:nvPicPr>
          <p:cNvPr id="5123" name="Picture 3" descr="C:\Users\HOME\Desktop\Венера.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3848" y="-450304"/>
            <a:ext cx="6934438"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OME\Desktop\mar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3840" y="-10666"/>
            <a:ext cx="43148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76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581128"/>
            <a:ext cx="8229600" cy="2221707"/>
          </a:xfrm>
        </p:spPr>
        <p:txBody>
          <a:bodyPr>
            <a:normAutofit fontScale="70000" lnSpcReduction="20000"/>
          </a:bodyPr>
          <a:lstStyle/>
          <a:p>
            <a:pPr marL="0" indent="0">
              <a:buNone/>
            </a:pPr>
            <a:r>
              <a:rPr lang="uk-UA" b="1" dirty="0">
                <a:solidFill>
                  <a:schemeClr val="bg1"/>
                </a:solidFill>
                <a:effectLst>
                  <a:outerShdw blurRad="38100" dist="38100" dir="2700000" algn="tl">
                    <a:srgbClr val="000000">
                      <a:alpha val="43137"/>
                    </a:srgbClr>
                  </a:outerShdw>
                </a:effectLst>
              </a:rPr>
              <a:t>Зорі набагато меншої маси, ніж Сонце, також погані кандидати для пошуків. Щоб отримати потрібну кількість тепла від такої зорі, планета повинна знаходитись до неї набагато ближче, ніж Земля до Сонця. Наприклад, від зорі Бернарда, другої за віддаленістю від Сонячної системи (6 св. </a:t>
            </a:r>
            <a:r>
              <a:rPr lang="en-US" b="1" dirty="0">
                <a:solidFill>
                  <a:schemeClr val="bg1"/>
                </a:solidFill>
                <a:effectLst>
                  <a:outerShdw blurRad="38100" dist="38100" dir="2700000" algn="tl">
                    <a:srgbClr val="000000">
                      <a:alpha val="43137"/>
                    </a:srgbClr>
                  </a:outerShdw>
                </a:effectLst>
              </a:rPr>
              <a:t>p.), </a:t>
            </a:r>
            <a:r>
              <a:rPr lang="uk-UA" b="1" dirty="0">
                <a:solidFill>
                  <a:schemeClr val="bg1"/>
                </a:solidFill>
                <a:effectLst>
                  <a:outerShdw blurRad="38100" dist="38100" dir="2700000" algn="tl">
                    <a:srgbClr val="000000">
                      <a:alpha val="43137"/>
                    </a:srgbClr>
                  </a:outerShdw>
                </a:effectLst>
              </a:rPr>
              <a:t>планета мусить знаходитись на віддалі 1 </a:t>
            </a:r>
            <a:r>
              <a:rPr lang="uk-UA" b="1" dirty="0" err="1">
                <a:solidFill>
                  <a:schemeClr val="bg1"/>
                </a:solidFill>
                <a:effectLst>
                  <a:outerShdw blurRad="38100" dist="38100" dir="2700000" algn="tl">
                    <a:srgbClr val="000000">
                      <a:alpha val="43137"/>
                    </a:srgbClr>
                  </a:outerShdw>
                </a:effectLst>
              </a:rPr>
              <a:t>млн</a:t>
            </a:r>
            <a:r>
              <a:rPr lang="uk-UA" b="1" dirty="0">
                <a:solidFill>
                  <a:schemeClr val="bg1"/>
                </a:solidFill>
                <a:effectLst>
                  <a:outerShdw blurRad="38100" dist="38100" dir="2700000" algn="tl">
                    <a:srgbClr val="000000">
                      <a:alpha val="43137"/>
                    </a:srgbClr>
                  </a:outerShdw>
                </a:effectLst>
              </a:rPr>
              <a:t> 300 тис. км. Це лише втричі далі, ніж Місяць від Землі!</a:t>
            </a:r>
            <a:endParaRPr lang="ru-RU" b="1" dirty="0">
              <a:solidFill>
                <a:schemeClr val="bg1"/>
              </a:solidFill>
              <a:effectLst>
                <a:outerShdw blurRad="38100" dist="38100" dir="2700000" algn="tl">
                  <a:srgbClr val="000000">
                    <a:alpha val="43137"/>
                  </a:srgbClr>
                </a:outerShdw>
              </a:effectLst>
            </a:endParaRPr>
          </a:p>
        </p:txBody>
      </p:sp>
      <p:pic>
        <p:nvPicPr>
          <p:cNvPr id="7170" name="Picture 2" descr="http://www.latoro.ru/oboi/misc/18811-oboi-solnechnaya-sistem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603" y="0"/>
            <a:ext cx="7301001" cy="456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4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3874" y="933450"/>
            <a:ext cx="8162925" cy="3784600"/>
          </a:xfrm>
        </p:spPr>
        <p:txBody>
          <a:bodyPr>
            <a:normAutofit fontScale="70000" lnSpcReduction="20000"/>
          </a:bodyPr>
          <a:lstStyle/>
          <a:p>
            <a:pPr marL="109728" indent="0" fontAlgn="auto">
              <a:spcAft>
                <a:spcPts val="0"/>
              </a:spcAft>
              <a:buFont typeface="Wingdings 2"/>
              <a:buNone/>
              <a:defRPr/>
            </a:pPr>
            <a:r>
              <a:rPr lang="uk-UA" b="1" u="sng" dirty="0">
                <a:solidFill>
                  <a:srgbClr val="FFFF00"/>
                </a:solidFill>
                <a:latin typeface="Times New Roman" pitchFamily="18" charset="0"/>
                <a:cs typeface="Times New Roman" pitchFamily="18" charset="0"/>
                <a:hlinkClick r:id="rId2"/>
              </a:rPr>
              <a:t>Підручник</a:t>
            </a:r>
            <a:r>
              <a:rPr lang="uk-UA" b="1" u="sng" dirty="0">
                <a:solidFill>
                  <a:srgbClr val="FFFF00"/>
                </a:solidFill>
                <a:latin typeface="Times New Roman" pitchFamily="18" charset="0"/>
                <a:cs typeface="Times New Roman" pitchFamily="18" charset="0"/>
                <a:hlinkClick r:id="rId3"/>
              </a:rPr>
              <a:t>: </a:t>
            </a:r>
            <a:r>
              <a:rPr lang="uk-UA" b="1" u="sng" dirty="0" smtClean="0">
                <a:solidFill>
                  <a:srgbClr val="FFFF00"/>
                </a:solidFill>
                <a:latin typeface="Times New Roman" pitchFamily="18" charset="0"/>
                <a:cs typeface="Times New Roman" pitchFamily="18" charset="0"/>
                <a:hlinkClick r:id="rId3"/>
              </a:rPr>
              <a:t>Астрономія 11 </a:t>
            </a:r>
            <a:r>
              <a:rPr lang="uk-UA" b="1" u="sng" dirty="0">
                <a:solidFill>
                  <a:srgbClr val="FFFF00"/>
                </a:solidFill>
                <a:latin typeface="Times New Roman" pitchFamily="18" charset="0"/>
                <a:cs typeface="Times New Roman" pitchFamily="18" charset="0"/>
                <a:hlinkClick r:id="rId3"/>
              </a:rPr>
              <a:t>кл. </a:t>
            </a:r>
            <a:r>
              <a:rPr lang="uk-UA" b="1" u="sng" dirty="0" smtClean="0">
                <a:solidFill>
                  <a:srgbClr val="FFFF00"/>
                </a:solidFill>
                <a:latin typeface="Times New Roman" pitchFamily="18" charset="0"/>
                <a:cs typeface="Times New Roman" pitchFamily="18" charset="0"/>
                <a:hlinkClick r:id="rId3"/>
              </a:rPr>
              <a:t>За </a:t>
            </a:r>
            <a:r>
              <a:rPr lang="uk-UA" b="1" u="sng" dirty="0" err="1">
                <a:solidFill>
                  <a:srgbClr val="FFFF00"/>
                </a:solidFill>
                <a:latin typeface="Times New Roman" pitchFamily="18" charset="0"/>
                <a:cs typeface="Times New Roman" pitchFamily="18" charset="0"/>
                <a:hlinkClick r:id="rId3"/>
              </a:rPr>
              <a:t>редацією</a:t>
            </a:r>
            <a:r>
              <a:rPr lang="uk-UA" b="1" u="sng" dirty="0">
                <a:solidFill>
                  <a:srgbClr val="FFFF00"/>
                </a:solidFill>
                <a:latin typeface="Times New Roman" pitchFamily="18" charset="0"/>
                <a:cs typeface="Times New Roman" pitchFamily="18" charset="0"/>
                <a:hlinkClick r:id="rId3"/>
              </a:rPr>
              <a:t> </a:t>
            </a:r>
            <a:r>
              <a:rPr lang="uk-UA" b="1" u="sng" dirty="0" smtClean="0">
                <a:solidFill>
                  <a:srgbClr val="FFFF00"/>
                </a:solidFill>
                <a:latin typeface="Times New Roman" pitchFamily="18" charset="0"/>
                <a:cs typeface="Times New Roman" pitchFamily="18" charset="0"/>
                <a:hlinkClick r:id="rId3"/>
              </a:rPr>
              <a:t> М.П. </a:t>
            </a:r>
            <a:r>
              <a:rPr lang="uk-UA" b="1" u="sng" dirty="0" err="1" smtClean="0">
                <a:solidFill>
                  <a:srgbClr val="FFFF00"/>
                </a:solidFill>
                <a:latin typeface="Times New Roman" pitchFamily="18" charset="0"/>
                <a:cs typeface="Times New Roman" pitchFamily="18" charset="0"/>
                <a:hlinkClick r:id="rId3"/>
              </a:rPr>
              <a:t>Пришляк</a:t>
            </a:r>
            <a:r>
              <a:rPr lang="uk-UA" b="1" u="sng" dirty="0" smtClean="0">
                <a:solidFill>
                  <a:srgbClr val="FFFF00"/>
                </a:solidFill>
                <a:latin typeface="Times New Roman" pitchFamily="18" charset="0"/>
                <a:cs typeface="Times New Roman" pitchFamily="18" charset="0"/>
                <a:hlinkClick r:id="rId3"/>
              </a:rPr>
              <a:t>:   </a:t>
            </a:r>
            <a:endParaRPr lang="uk-UA" b="1" u="sng" dirty="0">
              <a:solidFill>
                <a:srgbClr val="FFFF00"/>
              </a:solidFill>
              <a:latin typeface="Times New Roman" pitchFamily="18" charset="0"/>
              <a:cs typeface="Times New Roman" pitchFamily="18" charset="0"/>
            </a:endParaRPr>
          </a:p>
          <a:p>
            <a:pPr marL="265176" indent="-265176" fontAlgn="auto">
              <a:spcAft>
                <a:spcPts val="0"/>
              </a:spcAft>
              <a:buFont typeface="Wingdings 2"/>
              <a:buChar char=""/>
              <a:defRPr/>
            </a:pPr>
            <a:r>
              <a:rPr lang="uk-UA" b="1" dirty="0" smtClean="0">
                <a:solidFill>
                  <a:srgbClr val="FFFF00"/>
                </a:solidFill>
                <a:latin typeface="Times New Roman" pitchFamily="18" charset="0"/>
                <a:cs typeface="Times New Roman" pitchFamily="18" charset="0"/>
              </a:rPr>
              <a:t>Опрацювати:  </a:t>
            </a:r>
            <a:r>
              <a:rPr lang="en-US" b="1" smtClean="0">
                <a:solidFill>
                  <a:srgbClr val="FFFF00"/>
                </a:solidFill>
                <a:latin typeface="Times New Roman" pitchFamily="18" charset="0"/>
                <a:cs typeface="Times New Roman" pitchFamily="18" charset="0"/>
              </a:rPr>
              <a:t>§</a:t>
            </a:r>
            <a:r>
              <a:rPr lang="uk-UA" b="1" smtClean="0">
                <a:solidFill>
                  <a:srgbClr val="FFFF00"/>
                </a:solidFill>
                <a:latin typeface="Times New Roman" pitchFamily="18" charset="0"/>
                <a:cs typeface="Times New Roman" pitchFamily="18" charset="0"/>
              </a:rPr>
              <a:t> 17</a:t>
            </a:r>
            <a:endParaRPr lang="uk-UA" b="1" dirty="0" smtClean="0">
              <a:solidFill>
                <a:srgbClr val="FFFF00"/>
              </a:solidFill>
              <a:latin typeface="Times New Roman" pitchFamily="18" charset="0"/>
              <a:cs typeface="Times New Roman" pitchFamily="18" charset="0"/>
            </a:endParaRPr>
          </a:p>
          <a:p>
            <a:pPr marL="265176" indent="-265176" fontAlgn="auto">
              <a:spcAft>
                <a:spcPts val="0"/>
              </a:spcAft>
              <a:buFont typeface="Wingdings 2"/>
              <a:buChar char=""/>
              <a:defRPr/>
            </a:pPr>
            <a:r>
              <a:rPr lang="ru-RU" b="1" smtClean="0">
                <a:solidFill>
                  <a:srgbClr val="FFFF00"/>
                </a:solidFill>
                <a:latin typeface="Times New Roman" pitchFamily="18" charset="0"/>
                <a:cs typeface="Times New Roman" pitchFamily="18" charset="0"/>
              </a:rPr>
              <a:t>Дати в</a:t>
            </a:r>
            <a:r>
              <a:rPr lang="uk-UA" b="1" smtClean="0">
                <a:solidFill>
                  <a:srgbClr val="FFFF00"/>
                </a:solidFill>
                <a:latin typeface="Times New Roman" pitchFamily="18" charset="0"/>
                <a:cs typeface="Times New Roman" pitchFamily="18" charset="0"/>
              </a:rPr>
              <a:t>ідповіді на запитання</a:t>
            </a:r>
            <a:endParaRPr lang="uk-UA" b="1" dirty="0" smtClean="0">
              <a:solidFill>
                <a:srgbClr val="FFFF00"/>
              </a:solidFill>
              <a:latin typeface="Times New Roman" pitchFamily="18" charset="0"/>
              <a:cs typeface="Times New Roman" pitchFamily="18" charset="0"/>
            </a:endParaRPr>
          </a:p>
          <a:p>
            <a:pPr marL="265176" indent="-265176" fontAlgn="auto">
              <a:spcAft>
                <a:spcPts val="0"/>
              </a:spcAft>
              <a:buFont typeface="Wingdings 2"/>
              <a:buChar char=""/>
              <a:defRPr/>
            </a:pPr>
            <a:endParaRPr lang="uk-UA" b="1" dirty="0">
              <a:solidFill>
                <a:schemeClr val="accent1">
                  <a:lumMod val="50000"/>
                </a:schemeClr>
              </a:solidFill>
              <a:latin typeface="Times New Roman" pitchFamily="18" charset="0"/>
              <a:cs typeface="Times New Roman" pitchFamily="18" charset="0"/>
            </a:endParaRPr>
          </a:p>
          <a:p>
            <a:pPr marL="265176" indent="-265176" fontAlgn="auto">
              <a:spcAft>
                <a:spcPts val="0"/>
              </a:spcAft>
              <a:buFont typeface="Wingdings 2"/>
              <a:buChar char=""/>
              <a:defRPr/>
            </a:pPr>
            <a:endParaRPr lang="uk-UA" b="1" dirty="0">
              <a:solidFill>
                <a:schemeClr val="accent1">
                  <a:lumMod val="50000"/>
                </a:schemeClr>
              </a:solidFill>
              <a:latin typeface="Times New Roman" pitchFamily="18" charset="0"/>
              <a:cs typeface="Times New Roman" pitchFamily="18" charset="0"/>
            </a:endParaRPr>
          </a:p>
          <a:p>
            <a:pPr marL="265176" indent="-265176" fontAlgn="auto">
              <a:spcAft>
                <a:spcPts val="0"/>
              </a:spcAft>
              <a:buFont typeface="Wingdings 2"/>
              <a:buChar char=""/>
              <a:defRPr/>
            </a:pPr>
            <a:endParaRPr lang="uk-UA" b="1" dirty="0">
              <a:solidFill>
                <a:schemeClr val="accent1">
                  <a:lumMod val="50000"/>
                </a:schemeClr>
              </a:solidFill>
              <a:latin typeface="Times New Roman" pitchFamily="18" charset="0"/>
              <a:cs typeface="Times New Roman" pitchFamily="18" charset="0"/>
            </a:endParaRPr>
          </a:p>
          <a:p>
            <a:pPr marL="265176" indent="-265176" fontAlgn="auto">
              <a:spcAft>
                <a:spcPts val="0"/>
              </a:spcAft>
              <a:buFont typeface="Wingdings 2"/>
              <a:buChar char=""/>
              <a:defRPr/>
            </a:pPr>
            <a:endParaRPr lang="uk-UA" b="1" dirty="0">
              <a:solidFill>
                <a:schemeClr val="accent1">
                  <a:lumMod val="50000"/>
                </a:schemeClr>
              </a:solidFill>
              <a:latin typeface="Times New Roman" pitchFamily="18" charset="0"/>
              <a:cs typeface="Times New Roman" pitchFamily="18" charset="0"/>
            </a:endParaRPr>
          </a:p>
          <a:p>
            <a:pPr marL="265176" indent="-265176" fontAlgn="auto">
              <a:spcAft>
                <a:spcPts val="0"/>
              </a:spcAft>
              <a:buFont typeface="Wingdings 2"/>
              <a:buChar char=""/>
              <a:defRPr/>
            </a:pPr>
            <a:endParaRPr lang="uk-UA" b="1" dirty="0">
              <a:solidFill>
                <a:schemeClr val="bg1"/>
              </a:solidFill>
              <a:latin typeface="Times New Roman" pitchFamily="18" charset="0"/>
              <a:cs typeface="Times New Roman" pitchFamily="18" charset="0"/>
            </a:endParaRPr>
          </a:p>
          <a:p>
            <a:pPr marL="0" indent="0" fontAlgn="auto">
              <a:spcAft>
                <a:spcPts val="0"/>
              </a:spcAft>
              <a:buFont typeface="Wingdings 2"/>
              <a:buNone/>
              <a:defRPr/>
            </a:pPr>
            <a:r>
              <a:rPr lang="uk-UA" b="1" dirty="0" err="1" smtClean="0">
                <a:solidFill>
                  <a:schemeClr val="bg1"/>
                </a:solidFill>
                <a:latin typeface="Times New Roman" pitchFamily="18" charset="0"/>
                <a:cs typeface="Times New Roman" pitchFamily="18" charset="0"/>
              </a:rPr>
              <a:t>Розв</a:t>
            </a:r>
            <a:r>
              <a:rPr lang="en-US" b="1" dirty="0" smtClean="0">
                <a:solidFill>
                  <a:schemeClr val="bg1"/>
                </a:solidFill>
                <a:latin typeface="Times New Roman" pitchFamily="18" charset="0"/>
                <a:cs typeface="Times New Roman" pitchFamily="18" charset="0"/>
              </a:rPr>
              <a:t>’</a:t>
            </a:r>
            <a:r>
              <a:rPr lang="uk-UA" b="1" dirty="0" err="1" smtClean="0">
                <a:solidFill>
                  <a:schemeClr val="bg1"/>
                </a:solidFill>
                <a:latin typeface="Times New Roman" pitchFamily="18" charset="0"/>
                <a:cs typeface="Times New Roman" pitchFamily="18" charset="0"/>
              </a:rPr>
              <a:t>язки</a:t>
            </a:r>
            <a:r>
              <a:rPr lang="uk-UA" b="1" dirty="0" smtClean="0">
                <a:solidFill>
                  <a:schemeClr val="bg1"/>
                </a:solidFill>
                <a:latin typeface="Times New Roman" pitchFamily="18" charset="0"/>
                <a:cs typeface="Times New Roman" pitchFamily="18" charset="0"/>
              </a:rPr>
              <a:t>  </a:t>
            </a:r>
            <a:r>
              <a:rPr lang="uk-UA" b="1" dirty="0">
                <a:solidFill>
                  <a:schemeClr val="bg1"/>
                </a:solidFill>
                <a:latin typeface="Times New Roman" pitchFamily="18" charset="0"/>
                <a:cs typeface="Times New Roman" pitchFamily="18" charset="0"/>
              </a:rPr>
              <a:t>надіслати</a:t>
            </a:r>
            <a:r>
              <a:rPr lang="uk-UA" b="1" dirty="0" smtClean="0">
                <a:solidFill>
                  <a:schemeClr val="bg1"/>
                </a:solidFill>
                <a:latin typeface="Times New Roman" pitchFamily="18" charset="0"/>
                <a:cs typeface="Times New Roman" pitchFamily="18" charset="0"/>
              </a:rPr>
              <a:t>:</a:t>
            </a:r>
          </a:p>
          <a:p>
            <a:pPr marL="0" indent="0" fontAlgn="auto">
              <a:spcAft>
                <a:spcPts val="0"/>
              </a:spcAft>
              <a:buFont typeface="Wingdings 2"/>
              <a:buNone/>
              <a:defRPr/>
            </a:pP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hlinkClick r:id="rId4"/>
              </a:rPr>
              <a:t>dimaslyuta@gmail.com</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a:solidFill>
                  <a:schemeClr val="bg1"/>
                </a:solidFill>
                <a:latin typeface="Times New Roman" pitchFamily="18" charset="0"/>
                <a:cs typeface="Times New Roman" pitchFamily="18" charset="0"/>
              </a:rPr>
              <a:t>– </a:t>
            </a:r>
            <a:r>
              <a:rPr lang="uk-UA" b="1" dirty="0">
                <a:solidFill>
                  <a:schemeClr val="bg1"/>
                </a:solidFill>
                <a:latin typeface="Times New Roman" pitchFamily="18" charset="0"/>
                <a:cs typeface="Times New Roman" pitchFamily="18" charset="0"/>
              </a:rPr>
              <a:t>пошта.</a:t>
            </a:r>
            <a:endParaRPr lang="en-US" b="1" dirty="0">
              <a:solidFill>
                <a:schemeClr val="bg1"/>
              </a:solidFill>
              <a:latin typeface="Times New Roman" pitchFamily="18" charset="0"/>
              <a:cs typeface="Times New Roman" pitchFamily="18" charset="0"/>
            </a:endParaRPr>
          </a:p>
          <a:p>
            <a:pPr marL="0" indent="0" fontAlgn="auto">
              <a:spcAft>
                <a:spcPts val="0"/>
              </a:spcAft>
              <a:buFont typeface="Wingdings 2"/>
              <a:buNone/>
              <a:defRPr/>
            </a:pPr>
            <a:r>
              <a:rPr lang="uk-UA" b="1" dirty="0">
                <a:solidFill>
                  <a:schemeClr val="bg1"/>
                </a:solidFill>
                <a:latin typeface="Times New Roman" pitchFamily="18" charset="0"/>
                <a:cs typeface="Times New Roman" pitchFamily="18" charset="0"/>
              </a:rPr>
              <a:t> </a:t>
            </a:r>
            <a:r>
              <a:rPr lang="en-US" b="1" u="sng" dirty="0" smtClean="0">
                <a:solidFill>
                  <a:schemeClr val="bg1"/>
                </a:solidFill>
                <a:latin typeface="Times New Roman" pitchFamily="18" charset="0"/>
                <a:cs typeface="Times New Roman" pitchFamily="18" charset="0"/>
              </a:rPr>
              <a:t>0660098440</a:t>
            </a:r>
            <a:r>
              <a:rPr lang="en-US" b="1" dirty="0" smtClean="0">
                <a:solidFill>
                  <a:schemeClr val="bg1"/>
                </a:solidFill>
                <a:latin typeface="Times New Roman" pitchFamily="18" charset="0"/>
                <a:cs typeface="Times New Roman" pitchFamily="18" charset="0"/>
              </a:rPr>
              <a:t> </a:t>
            </a:r>
            <a:r>
              <a:rPr lang="uk-UA" b="1" dirty="0" smtClean="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Viber</a:t>
            </a:r>
            <a:r>
              <a:rPr lang="en-US" b="1" dirty="0">
                <a:solidFill>
                  <a:schemeClr val="bg1"/>
                </a:solidFill>
                <a:latin typeface="Times New Roman" pitchFamily="18" charset="0"/>
                <a:cs typeface="Times New Roman" pitchFamily="18" charset="0"/>
              </a:rPr>
              <a:t>, Telegram</a:t>
            </a:r>
            <a:endParaRPr lang="uk-UA" b="1" dirty="0">
              <a:solidFill>
                <a:schemeClr val="bg1"/>
              </a:solidFill>
              <a:latin typeface="Times New Roman" pitchFamily="18" charset="0"/>
              <a:cs typeface="Times New Roman" pitchFamily="18" charset="0"/>
            </a:endParaRPr>
          </a:p>
          <a:p>
            <a:pPr marL="265176" indent="-265176" fontAlgn="auto">
              <a:spcAft>
                <a:spcPts val="0"/>
              </a:spcAft>
              <a:buFont typeface="Wingdings 2"/>
              <a:buChar char=""/>
              <a:defRPr/>
            </a:pPr>
            <a:endParaRPr lang="uk-UA" dirty="0"/>
          </a:p>
        </p:txBody>
      </p:sp>
      <p:sp>
        <p:nvSpPr>
          <p:cNvPr id="3" name="Заголовок 2"/>
          <p:cNvSpPr>
            <a:spLocks noGrp="1"/>
          </p:cNvSpPr>
          <p:nvPr>
            <p:ph type="title"/>
          </p:nvPr>
        </p:nvSpPr>
        <p:spPr>
          <a:xfrm>
            <a:off x="468313" y="4724400"/>
            <a:ext cx="8183562" cy="1052513"/>
          </a:xfrm>
        </p:spPr>
        <p:txBody>
          <a:bodyPr/>
          <a:lstStyle/>
          <a:p>
            <a:pPr fontAlgn="auto">
              <a:spcAft>
                <a:spcPts val="0"/>
              </a:spcAft>
              <a:defRPr/>
            </a:pPr>
            <a:r>
              <a:rPr lang="uk-UA" b="1" u="sng" smtClean="0">
                <a:solidFill>
                  <a:srgbClr val="FFFF00"/>
                </a:solidFill>
                <a:effectLst>
                  <a:outerShdw blurRad="38100" dist="38100" dir="2700000" algn="tl">
                    <a:srgbClr val="000000">
                      <a:alpha val="43137"/>
                    </a:srgbClr>
                  </a:outerShdw>
                </a:effectLst>
              </a:rPr>
              <a:t>Домашнє завдання</a:t>
            </a:r>
            <a:endParaRPr lang="uk-UA" b="1" u="sng">
              <a:solidFill>
                <a:srgbClr val="FFFF00"/>
              </a:solidFill>
              <a:effectLst>
                <a:outerShdw blurRad="38100" dist="38100" dir="2700000" algn="tl">
                  <a:srgbClr val="000000">
                    <a:alpha val="43137"/>
                  </a:srgbClr>
                </a:outerShdw>
              </a:effectLst>
            </a:endParaRPr>
          </a:p>
        </p:txBody>
      </p:sp>
      <p:pic>
        <p:nvPicPr>
          <p:cNvPr id="16388" name="Picture 6" descr="E:\Новая папка\картинки\WMF\VOL_WMF\BOOK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6238" y="2212975"/>
            <a:ext cx="28876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nya\Desktop\0b1f495d4c718eefa101d2b4444e320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1" y="0"/>
            <a:ext cx="9144000" cy="6865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47664" y="2060848"/>
            <a:ext cx="6320961" cy="1754326"/>
          </a:xfrm>
          <a:prstGeom prst="rect">
            <a:avLst/>
          </a:prstGeom>
          <a:noFill/>
        </p:spPr>
        <p:txBody>
          <a:bodyPr wrap="none" lIns="91440" tIns="45720" rIns="91440" bIns="45720">
            <a:spAutoFit/>
          </a:bodyPr>
          <a:lstStyle/>
          <a:p>
            <a:pPr algn="ct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Людина у всесвіті</a:t>
            </a: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Антропний принцип</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292309" y="4437112"/>
            <a:ext cx="5580112" cy="1631216"/>
          </a:xfrm>
          <a:prstGeom prst="rect">
            <a:avLst/>
          </a:prstGeom>
          <a:noFill/>
        </p:spPr>
        <p:txBody>
          <a:bodyPr wrap="square" lIns="91440" tIns="45720" rIns="91440" bIns="45720">
            <a:spAutoFit/>
          </a:bodyPr>
          <a:lstStyle/>
          <a:p>
            <a:pPr fontAlgn="base"/>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Вважати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Землю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єди­ним</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заселеним</a:t>
            </a:r>
            <a:endPar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світом</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було</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 так само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без­глуздо</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a:t>
            </a:r>
          </a:p>
          <a:p>
            <a:pPr fontAlgn="base"/>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стверджу­вати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величез­ному</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засіяному</a:t>
            </a:r>
            <a:endPar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полі</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міг</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вирости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лише</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один колосок</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Митридор</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(III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н. є.)</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758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764704"/>
            <a:ext cx="4536504" cy="2862322"/>
          </a:xfrm>
          <a:prstGeom prst="rect">
            <a:avLst/>
          </a:prstGeom>
        </p:spPr>
        <p:txBody>
          <a:bodyPr wrap="square">
            <a:spAutoFit/>
          </a:bodyPr>
          <a:lstStyle/>
          <a:p>
            <a:pPr algn="just"/>
            <a:r>
              <a:rPr lang="ru-RU" dirty="0" smtClean="0">
                <a:solidFill>
                  <a:schemeClr val="bg1"/>
                </a:solidFill>
              </a:rPr>
              <a:t>	</a:t>
            </a:r>
            <a:r>
              <a:rPr lang="ru-RU" dirty="0" err="1" smtClean="0">
                <a:solidFill>
                  <a:schemeClr val="bg1"/>
                </a:solidFill>
              </a:rPr>
              <a:t>Життя</a:t>
            </a:r>
            <a:r>
              <a:rPr lang="ru-RU" dirty="0" smtClean="0">
                <a:solidFill>
                  <a:schemeClr val="bg1"/>
                </a:solidFill>
              </a:rPr>
              <a:t> </a:t>
            </a:r>
            <a:r>
              <a:rPr lang="ru-RU" dirty="0">
                <a:solidFill>
                  <a:schemeClr val="bg1"/>
                </a:solidFill>
              </a:rPr>
              <a:t>є </a:t>
            </a:r>
            <a:r>
              <a:rPr lang="ru-RU" dirty="0" err="1">
                <a:solidFill>
                  <a:schemeClr val="bg1"/>
                </a:solidFill>
              </a:rPr>
              <a:t>однією</a:t>
            </a:r>
            <a:r>
              <a:rPr lang="ru-RU" dirty="0">
                <a:solidFill>
                  <a:schemeClr val="bg1"/>
                </a:solidFill>
              </a:rPr>
              <a:t> з великих </a:t>
            </a:r>
            <a:r>
              <a:rPr lang="ru-RU" dirty="0" err="1">
                <a:solidFill>
                  <a:schemeClr val="bg1"/>
                </a:solidFill>
              </a:rPr>
              <a:t>таємниць</a:t>
            </a:r>
            <a:r>
              <a:rPr lang="ru-RU" dirty="0">
                <a:solidFill>
                  <a:schemeClr val="bg1"/>
                </a:solidFill>
              </a:rPr>
              <a:t> </a:t>
            </a:r>
            <a:r>
              <a:rPr lang="ru-RU" dirty="0" err="1">
                <a:solidFill>
                  <a:schemeClr val="bg1"/>
                </a:solidFill>
              </a:rPr>
              <a:t>Всесвіту</a:t>
            </a:r>
            <a:r>
              <a:rPr lang="ru-RU" dirty="0">
                <a:solidFill>
                  <a:schemeClr val="bg1"/>
                </a:solidFill>
              </a:rPr>
              <a:t>. Ми </a:t>
            </a:r>
            <a:r>
              <a:rPr lang="ru-RU" dirty="0" err="1">
                <a:solidFill>
                  <a:schemeClr val="bg1"/>
                </a:solidFill>
              </a:rPr>
              <a:t>бачимо</a:t>
            </a:r>
            <a:r>
              <a:rPr lang="ru-RU" dirty="0">
                <a:solidFill>
                  <a:schemeClr val="bg1"/>
                </a:solidFill>
              </a:rPr>
              <a:t> на </a:t>
            </a:r>
            <a:r>
              <a:rPr lang="ru-RU" dirty="0" err="1">
                <a:solidFill>
                  <a:schemeClr val="bg1"/>
                </a:solidFill>
              </a:rPr>
              <a:t>Землі</a:t>
            </a:r>
            <a:r>
              <a:rPr lang="ru-RU" dirty="0">
                <a:solidFill>
                  <a:schemeClr val="bg1"/>
                </a:solidFill>
              </a:rPr>
              <a:t> </a:t>
            </a:r>
            <a:r>
              <a:rPr lang="ru-RU" dirty="0" err="1">
                <a:solidFill>
                  <a:schemeClr val="bg1"/>
                </a:solidFill>
              </a:rPr>
              <a:t>різноманітні</a:t>
            </a:r>
            <a:r>
              <a:rPr lang="ru-RU" dirty="0">
                <a:solidFill>
                  <a:schemeClr val="bg1"/>
                </a:solidFill>
              </a:rPr>
              <a:t> </a:t>
            </a:r>
            <a:r>
              <a:rPr lang="ru-RU" dirty="0" err="1">
                <a:solidFill>
                  <a:schemeClr val="bg1"/>
                </a:solidFill>
              </a:rPr>
              <a:t>живі</a:t>
            </a:r>
            <a:r>
              <a:rPr lang="ru-RU" dirty="0">
                <a:solidFill>
                  <a:schemeClr val="bg1"/>
                </a:solidFill>
              </a:rPr>
              <a:t> </a:t>
            </a:r>
            <a:r>
              <a:rPr lang="ru-RU" dirty="0" err="1">
                <a:solidFill>
                  <a:schemeClr val="bg1"/>
                </a:solidFill>
              </a:rPr>
              <a:t>організми</a:t>
            </a:r>
            <a:r>
              <a:rPr lang="ru-RU" dirty="0">
                <a:solidFill>
                  <a:schemeClr val="bg1"/>
                </a:solidFill>
              </a:rPr>
              <a:t>, але </a:t>
            </a:r>
            <a:r>
              <a:rPr lang="ru-RU" dirty="0" err="1">
                <a:solidFill>
                  <a:schemeClr val="bg1"/>
                </a:solidFill>
              </a:rPr>
              <a:t>нічого</a:t>
            </a:r>
            <a:r>
              <a:rPr lang="ru-RU" dirty="0">
                <a:solidFill>
                  <a:schemeClr val="bg1"/>
                </a:solidFill>
              </a:rPr>
              <a:t> не </a:t>
            </a:r>
            <a:r>
              <a:rPr lang="ru-RU" dirty="0" err="1">
                <a:solidFill>
                  <a:schemeClr val="bg1"/>
                </a:solidFill>
              </a:rPr>
              <a:t>знаємо</a:t>
            </a:r>
            <a:r>
              <a:rPr lang="ru-RU" dirty="0">
                <a:solidFill>
                  <a:schemeClr val="bg1"/>
                </a:solidFill>
              </a:rPr>
              <a:t> про </a:t>
            </a:r>
            <a:r>
              <a:rPr lang="ru-RU" dirty="0" err="1">
                <a:solidFill>
                  <a:schemeClr val="bg1"/>
                </a:solidFill>
              </a:rPr>
              <a:t>інші</a:t>
            </a:r>
            <a:r>
              <a:rPr lang="ru-RU" dirty="0">
                <a:solidFill>
                  <a:schemeClr val="bg1"/>
                </a:solidFill>
              </a:rPr>
              <a:t> </a:t>
            </a:r>
            <a:r>
              <a:rPr lang="ru-RU" dirty="0" err="1">
                <a:solidFill>
                  <a:schemeClr val="bg1"/>
                </a:solidFill>
              </a:rPr>
              <a:t>форми</a:t>
            </a:r>
            <a:r>
              <a:rPr lang="ru-RU" dirty="0">
                <a:solidFill>
                  <a:schemeClr val="bg1"/>
                </a:solidFill>
              </a:rPr>
              <a:t> </a:t>
            </a:r>
            <a:r>
              <a:rPr lang="ru-RU" dirty="0" err="1">
                <a:solidFill>
                  <a:schemeClr val="bg1"/>
                </a:solidFill>
              </a:rPr>
              <a:t>життя</a:t>
            </a:r>
            <a:r>
              <a:rPr lang="ru-RU" dirty="0">
                <a:solidFill>
                  <a:schemeClr val="bg1"/>
                </a:solidFill>
              </a:rPr>
              <a:t> на чужих планетах. </a:t>
            </a:r>
            <a:r>
              <a:rPr lang="ru-RU" dirty="0" err="1">
                <a:solidFill>
                  <a:schemeClr val="bg1"/>
                </a:solidFill>
              </a:rPr>
              <a:t>Усі</a:t>
            </a:r>
            <a:r>
              <a:rPr lang="ru-RU" dirty="0">
                <a:solidFill>
                  <a:schemeClr val="bg1"/>
                </a:solidFill>
              </a:rPr>
              <a:t> </a:t>
            </a:r>
            <a:r>
              <a:rPr lang="ru-RU" dirty="0" err="1">
                <a:solidFill>
                  <a:schemeClr val="bg1"/>
                </a:solidFill>
              </a:rPr>
              <a:t>живі</a:t>
            </a:r>
            <a:r>
              <a:rPr lang="ru-RU" dirty="0">
                <a:solidFill>
                  <a:schemeClr val="bg1"/>
                </a:solidFill>
              </a:rPr>
              <a:t> </a:t>
            </a:r>
            <a:r>
              <a:rPr lang="ru-RU" dirty="0" err="1">
                <a:solidFill>
                  <a:schemeClr val="bg1"/>
                </a:solidFill>
              </a:rPr>
              <a:t>істоти</a:t>
            </a:r>
            <a:r>
              <a:rPr lang="ru-RU" dirty="0">
                <a:solidFill>
                  <a:schemeClr val="bg1"/>
                </a:solidFill>
              </a:rPr>
              <a:t> </a:t>
            </a:r>
            <a:r>
              <a:rPr lang="ru-RU" dirty="0" err="1">
                <a:solidFill>
                  <a:schemeClr val="bg1"/>
                </a:solidFill>
              </a:rPr>
              <a:t>народжують</a:t>
            </a:r>
            <a:r>
              <a:rPr lang="ru-RU" dirty="0">
                <a:solidFill>
                  <a:schemeClr val="bg1"/>
                </a:solidFill>
              </a:rPr>
              <a:t> </a:t>
            </a:r>
            <a:r>
              <a:rPr lang="ru-RU" dirty="0" err="1">
                <a:solidFill>
                  <a:schemeClr val="bg1"/>
                </a:solidFill>
              </a:rPr>
              <a:t>дітей</a:t>
            </a:r>
            <a:r>
              <a:rPr lang="ru-RU" dirty="0">
                <a:solidFill>
                  <a:schemeClr val="bg1"/>
                </a:solidFill>
              </a:rPr>
              <a:t>, а </a:t>
            </a:r>
            <a:r>
              <a:rPr lang="ru-RU" dirty="0" err="1">
                <a:solidFill>
                  <a:schemeClr val="bg1"/>
                </a:solidFill>
              </a:rPr>
              <a:t>потім</a:t>
            </a:r>
            <a:r>
              <a:rPr lang="ru-RU" dirty="0">
                <a:solidFill>
                  <a:schemeClr val="bg1"/>
                </a:solidFill>
              </a:rPr>
              <a:t> рано </a:t>
            </a:r>
            <a:r>
              <a:rPr lang="ru-RU" dirty="0" err="1">
                <a:solidFill>
                  <a:schemeClr val="bg1"/>
                </a:solidFill>
              </a:rPr>
              <a:t>чи</a:t>
            </a:r>
            <a:r>
              <a:rPr lang="ru-RU" dirty="0">
                <a:solidFill>
                  <a:schemeClr val="bg1"/>
                </a:solidFill>
              </a:rPr>
              <a:t> </a:t>
            </a:r>
            <a:r>
              <a:rPr lang="ru-RU" dirty="0" err="1">
                <a:solidFill>
                  <a:schemeClr val="bg1"/>
                </a:solidFill>
              </a:rPr>
              <a:t>пізно</a:t>
            </a:r>
            <a:r>
              <a:rPr lang="ru-RU" dirty="0">
                <a:solidFill>
                  <a:schemeClr val="bg1"/>
                </a:solidFill>
              </a:rPr>
              <a:t> </a:t>
            </a:r>
            <a:r>
              <a:rPr lang="ru-RU" dirty="0" err="1">
                <a:solidFill>
                  <a:schemeClr val="bg1"/>
                </a:solidFill>
              </a:rPr>
              <a:t>вмирають</a:t>
            </a:r>
            <a:r>
              <a:rPr lang="ru-RU" dirty="0">
                <a:solidFill>
                  <a:schemeClr val="bg1"/>
                </a:solidFill>
              </a:rPr>
              <a:t>, </a:t>
            </a:r>
            <a:r>
              <a:rPr lang="ru-RU" dirty="0" err="1">
                <a:solidFill>
                  <a:schemeClr val="bg1"/>
                </a:solidFill>
              </a:rPr>
              <a:t>тобто</a:t>
            </a:r>
            <a:r>
              <a:rPr lang="ru-RU" dirty="0">
                <a:solidFill>
                  <a:schemeClr val="bg1"/>
                </a:solidFill>
              </a:rPr>
              <a:t> </a:t>
            </a:r>
            <a:r>
              <a:rPr lang="ru-RU" dirty="0" err="1">
                <a:solidFill>
                  <a:schemeClr val="bg1"/>
                </a:solidFill>
              </a:rPr>
              <a:t>перетворюються</a:t>
            </a:r>
            <a:r>
              <a:rPr lang="ru-RU" dirty="0">
                <a:solidFill>
                  <a:schemeClr val="bg1"/>
                </a:solidFill>
              </a:rPr>
              <a:t> у </a:t>
            </a:r>
            <a:r>
              <a:rPr lang="ru-RU" dirty="0" err="1">
                <a:solidFill>
                  <a:schemeClr val="bg1"/>
                </a:solidFill>
              </a:rPr>
              <a:t>неживу</a:t>
            </a:r>
            <a:r>
              <a:rPr lang="ru-RU" dirty="0">
                <a:solidFill>
                  <a:schemeClr val="bg1"/>
                </a:solidFill>
              </a:rPr>
              <a:t> </a:t>
            </a:r>
            <a:r>
              <a:rPr lang="ru-RU" dirty="0" err="1">
                <a:solidFill>
                  <a:schemeClr val="bg1"/>
                </a:solidFill>
              </a:rPr>
              <a:t>мате­рію</a:t>
            </a:r>
            <a:r>
              <a:rPr lang="ru-RU" dirty="0">
                <a:solidFill>
                  <a:schemeClr val="bg1"/>
                </a:solidFill>
              </a:rPr>
              <a:t>. Але на </a:t>
            </a:r>
            <a:r>
              <a:rPr lang="ru-RU" dirty="0" err="1">
                <a:solidFill>
                  <a:schemeClr val="bg1"/>
                </a:solidFill>
              </a:rPr>
              <a:t>Землі</a:t>
            </a:r>
            <a:r>
              <a:rPr lang="ru-RU" dirty="0">
                <a:solidFill>
                  <a:schemeClr val="bg1"/>
                </a:solidFill>
              </a:rPr>
              <a:t> </a:t>
            </a:r>
            <a:r>
              <a:rPr lang="ru-RU" dirty="0" err="1">
                <a:solidFill>
                  <a:schemeClr val="bg1"/>
                </a:solidFill>
              </a:rPr>
              <a:t>ще</a:t>
            </a:r>
            <a:r>
              <a:rPr lang="ru-RU" dirty="0">
                <a:solidFill>
                  <a:schemeClr val="bg1"/>
                </a:solidFill>
              </a:rPr>
              <a:t> </a:t>
            </a:r>
            <a:r>
              <a:rPr lang="ru-RU" dirty="0" err="1">
                <a:solidFill>
                  <a:schemeClr val="bg1"/>
                </a:solidFill>
              </a:rPr>
              <a:t>ніхто</a:t>
            </a:r>
            <a:r>
              <a:rPr lang="ru-RU" dirty="0">
                <a:solidFill>
                  <a:schemeClr val="bg1"/>
                </a:solidFill>
              </a:rPr>
              <a:t> не </a:t>
            </a:r>
            <a:r>
              <a:rPr lang="ru-RU" dirty="0" err="1">
                <a:solidFill>
                  <a:schemeClr val="bg1"/>
                </a:solidFill>
              </a:rPr>
              <a:t>спостерігав</a:t>
            </a:r>
            <a:r>
              <a:rPr lang="ru-RU" dirty="0">
                <a:solidFill>
                  <a:schemeClr val="bg1"/>
                </a:solidFill>
              </a:rPr>
              <a:t> </a:t>
            </a:r>
            <a:r>
              <a:rPr lang="ru-RU" dirty="0" err="1">
                <a:solidFill>
                  <a:schemeClr val="bg1"/>
                </a:solidFill>
              </a:rPr>
              <a:t>безпосереднє</a:t>
            </a:r>
            <a:r>
              <a:rPr lang="ru-RU" dirty="0">
                <a:solidFill>
                  <a:schemeClr val="bg1"/>
                </a:solidFill>
              </a:rPr>
              <a:t> </a:t>
            </a:r>
            <a:r>
              <a:rPr lang="ru-RU" dirty="0" err="1">
                <a:solidFill>
                  <a:schemeClr val="bg1"/>
                </a:solidFill>
              </a:rPr>
              <a:t>зародження</a:t>
            </a:r>
            <a:r>
              <a:rPr lang="ru-RU" dirty="0">
                <a:solidFill>
                  <a:schemeClr val="bg1"/>
                </a:solidFill>
              </a:rPr>
              <a:t> </a:t>
            </a:r>
            <a:r>
              <a:rPr lang="ru-RU" dirty="0" err="1">
                <a:solidFill>
                  <a:schemeClr val="bg1"/>
                </a:solidFill>
              </a:rPr>
              <a:t>живих</a:t>
            </a:r>
            <a:r>
              <a:rPr lang="ru-RU" dirty="0">
                <a:solidFill>
                  <a:schemeClr val="bg1"/>
                </a:solidFill>
              </a:rPr>
              <a:t> </a:t>
            </a:r>
            <a:r>
              <a:rPr lang="ru-RU" dirty="0" err="1">
                <a:solidFill>
                  <a:schemeClr val="bg1"/>
                </a:solidFill>
              </a:rPr>
              <a:t>біологічних</a:t>
            </a:r>
            <a:r>
              <a:rPr lang="ru-RU" dirty="0">
                <a:solidFill>
                  <a:schemeClr val="bg1"/>
                </a:solidFill>
              </a:rPr>
              <a:t> </a:t>
            </a:r>
            <a:r>
              <a:rPr lang="ru-RU" dirty="0" err="1">
                <a:solidFill>
                  <a:schemeClr val="bg1"/>
                </a:solidFill>
              </a:rPr>
              <a:t>клітин</a:t>
            </a:r>
            <a:r>
              <a:rPr lang="ru-RU" dirty="0">
                <a:solidFill>
                  <a:schemeClr val="bg1"/>
                </a:solidFill>
              </a:rPr>
              <a:t> з </a:t>
            </a:r>
            <a:r>
              <a:rPr lang="ru-RU" dirty="0" err="1">
                <a:solidFill>
                  <a:schemeClr val="bg1"/>
                </a:solidFill>
              </a:rPr>
              <a:t>неживих</a:t>
            </a:r>
            <a:r>
              <a:rPr lang="ru-RU" dirty="0">
                <a:solidFill>
                  <a:schemeClr val="bg1"/>
                </a:solidFill>
              </a:rPr>
              <a:t> </a:t>
            </a:r>
            <a:r>
              <a:rPr lang="ru-RU" dirty="0" err="1">
                <a:solidFill>
                  <a:schemeClr val="bg1"/>
                </a:solidFill>
              </a:rPr>
              <a:t>хімічних</a:t>
            </a:r>
            <a:r>
              <a:rPr lang="ru-RU" dirty="0">
                <a:solidFill>
                  <a:schemeClr val="bg1"/>
                </a:solidFill>
              </a:rPr>
              <a:t> </a:t>
            </a:r>
            <a:r>
              <a:rPr lang="ru-RU" dirty="0" err="1">
                <a:solidFill>
                  <a:schemeClr val="bg1"/>
                </a:solidFill>
              </a:rPr>
              <a:t>сполук</a:t>
            </a:r>
            <a:r>
              <a:rPr lang="ru-RU" dirty="0">
                <a:solidFill>
                  <a:schemeClr val="bg1"/>
                </a:solidFill>
              </a:rPr>
              <a:t>.</a:t>
            </a:r>
          </a:p>
        </p:txBody>
      </p:sp>
      <p:pic>
        <p:nvPicPr>
          <p:cNvPr id="2050" name="Picture 2" descr="C:\Users\vanya\Desktop\pismo-do-hlape-be-prodadeno-za-5-3-mln-dolar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697933"/>
            <a:ext cx="3631806" cy="27128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30868" y="4077072"/>
            <a:ext cx="8114016" cy="1938992"/>
          </a:xfrm>
          <a:prstGeom prst="rect">
            <a:avLst/>
          </a:prstGeom>
          <a:noFill/>
        </p:spPr>
        <p:txBody>
          <a:bodyPr wrap="none" lIns="91440" tIns="45720" rIns="91440" bIns="45720">
            <a:spAutoFit/>
          </a:bodyPr>
          <a:lstStyle/>
          <a:p>
            <a:pPr algn="ct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цього</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приводу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англійський</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біолог</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Ф.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Крік</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висловився</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так</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 не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бачимо</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шляху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первісного</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бульйону</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природного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відбору</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Можна</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дійти</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висновку</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походження</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життя</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чудо, але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свідчить</a:t>
            </a:r>
            <a:endPar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лише</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 наше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незнання</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20185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807" y="980728"/>
            <a:ext cx="9095695"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i="1" u="sng" cap="none" spc="50" dirty="0" err="1" smtClean="0">
                <a:ln w="11430"/>
                <a:solidFill>
                  <a:srgbClr val="006820"/>
                </a:solidFill>
                <a:effectLst>
                  <a:outerShdw blurRad="76200" dist="50800" dir="5400000" algn="tl" rotWithShape="0">
                    <a:srgbClr val="000000">
                      <a:alpha val="65000"/>
                    </a:srgbClr>
                  </a:outerShdw>
                </a:effectLst>
              </a:rPr>
              <a:t>Ан­тропний</a:t>
            </a:r>
            <a:r>
              <a:rPr lang="ru-RU" sz="4400" b="1" i="1" u="sng" cap="none" spc="50" dirty="0" smtClean="0">
                <a:ln w="11430"/>
                <a:solidFill>
                  <a:srgbClr val="006820"/>
                </a:solidFill>
                <a:effectLst>
                  <a:outerShdw blurRad="76200" dist="50800" dir="5400000" algn="tl" rotWithShape="0">
                    <a:srgbClr val="000000">
                      <a:alpha val="65000"/>
                    </a:srgbClr>
                  </a:outerShdw>
                </a:effectLst>
              </a:rPr>
              <a:t> принцип:</a:t>
            </a:r>
          </a:p>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спостерігаємо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Всесвіт</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таким,</a:t>
            </a:r>
          </a:p>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як ми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його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бачимо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ми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існуємо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60895" y="4241496"/>
            <a:ext cx="9104415"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i="1" u="sng" cap="none" spc="50" dirty="0" err="1" smtClean="0">
                <a:ln w="11430"/>
                <a:solidFill>
                  <a:srgbClr val="006820"/>
                </a:solidFill>
                <a:effectLst>
                  <a:outerShdw blurRad="76200" dist="50800" dir="5400000" algn="tl" rotWithShape="0">
                    <a:srgbClr val="000000">
                      <a:alpha val="65000"/>
                    </a:srgbClr>
                  </a:outerShdw>
                </a:effectLst>
              </a:rPr>
              <a:t>Відкрита</a:t>
            </a:r>
            <a:r>
              <a:rPr lang="ru-RU" sz="4000" b="1" i="1" u="sng" cap="none" spc="50" dirty="0" smtClean="0">
                <a:ln w="11430"/>
                <a:solidFill>
                  <a:srgbClr val="006820"/>
                </a:solidFill>
                <a:effectLst>
                  <a:outerShdw blurRad="76200" dist="50800" dir="5400000" algn="tl" rotWithShape="0">
                    <a:srgbClr val="000000">
                      <a:alpha val="65000"/>
                    </a:srgbClr>
                  </a:outerShdw>
                </a:effectLst>
              </a:rPr>
              <a:t> </a:t>
            </a:r>
            <a:r>
              <a:rPr lang="ru-RU" sz="4000" b="1" i="1" u="sng" cap="none" spc="50" dirty="0">
                <a:ln w="11430"/>
                <a:solidFill>
                  <a:srgbClr val="006820"/>
                </a:solidFill>
                <a:effectLst>
                  <a:outerShdw blurRad="76200" dist="50800" dir="5400000" algn="tl" rotWithShape="0">
                    <a:srgbClr val="000000">
                      <a:alpha val="65000"/>
                    </a:srgbClr>
                  </a:outerShdw>
                </a:effectLst>
              </a:rPr>
              <a:t>система</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об­мінюється</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навколиш­нім</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середовищем</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енер­гією</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інформацією</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205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2641" y="1988840"/>
            <a:ext cx="8640960" cy="1815882"/>
          </a:xfrm>
          <a:prstGeom prst="rect">
            <a:avLst/>
          </a:prstGeom>
        </p:spPr>
        <p:txBody>
          <a:bodyPr wrap="square">
            <a:spAutoFit/>
          </a:bodyPr>
          <a:lstStyle/>
          <a:p>
            <a:pPr fontAlgn="base"/>
            <a:r>
              <a:rPr lang="ru-RU" sz="2800" dirty="0" smtClean="0"/>
              <a:t>	</a:t>
            </a:r>
            <a:r>
              <a:rPr lang="ru-RU" sz="2800" dirty="0" err="1" smtClean="0">
                <a:solidFill>
                  <a:schemeClr val="bg1"/>
                </a:solidFill>
              </a:rPr>
              <a:t>Загальні</a:t>
            </a:r>
            <a:r>
              <a:rPr lang="ru-RU" sz="2800" dirty="0" smtClean="0">
                <a:solidFill>
                  <a:schemeClr val="bg1"/>
                </a:solidFill>
              </a:rPr>
              <a:t> </a:t>
            </a:r>
            <a:r>
              <a:rPr lang="ru-RU" sz="2800" dirty="0">
                <a:solidFill>
                  <a:schemeClr val="bg1"/>
                </a:solidFill>
              </a:rPr>
              <a:t>характе­ристики </a:t>
            </a:r>
            <a:r>
              <a:rPr lang="ru-RU" sz="2800" dirty="0" err="1">
                <a:solidFill>
                  <a:schemeClr val="bg1"/>
                </a:solidFill>
              </a:rPr>
              <a:t>живих</a:t>
            </a:r>
            <a:r>
              <a:rPr lang="ru-RU" sz="2800" dirty="0">
                <a:solidFill>
                  <a:schemeClr val="bg1"/>
                </a:solidFill>
              </a:rPr>
              <a:t> </a:t>
            </a:r>
            <a:r>
              <a:rPr lang="ru-RU" sz="2800" dirty="0" err="1">
                <a:solidFill>
                  <a:schemeClr val="bg1"/>
                </a:solidFill>
              </a:rPr>
              <a:t>істот</a:t>
            </a:r>
            <a:r>
              <a:rPr lang="ru-RU" sz="2800" dirty="0">
                <a:solidFill>
                  <a:schemeClr val="bg1"/>
                </a:solidFill>
              </a:rPr>
              <a:t> </a:t>
            </a:r>
            <a:r>
              <a:rPr lang="ru-RU" sz="2800" dirty="0" err="1">
                <a:solidFill>
                  <a:schemeClr val="bg1"/>
                </a:solidFill>
              </a:rPr>
              <a:t>можна</a:t>
            </a:r>
            <a:r>
              <a:rPr lang="ru-RU" sz="2800" dirty="0">
                <a:solidFill>
                  <a:schemeClr val="bg1"/>
                </a:solidFill>
              </a:rPr>
              <a:t> </a:t>
            </a:r>
            <a:r>
              <a:rPr lang="ru-RU" sz="2800" dirty="0" err="1">
                <a:solidFill>
                  <a:schemeClr val="bg1"/>
                </a:solidFill>
              </a:rPr>
              <a:t>описати</a:t>
            </a:r>
            <a:r>
              <a:rPr lang="ru-RU" sz="2800" dirty="0">
                <a:solidFill>
                  <a:schemeClr val="bg1"/>
                </a:solidFill>
              </a:rPr>
              <a:t> за </a:t>
            </a:r>
            <a:r>
              <a:rPr lang="ru-RU" sz="2800" dirty="0" err="1">
                <a:solidFill>
                  <a:schemeClr val="bg1"/>
                </a:solidFill>
              </a:rPr>
              <a:t>допомогою</a:t>
            </a:r>
            <a:r>
              <a:rPr lang="ru-RU" sz="2800" dirty="0">
                <a:solidFill>
                  <a:schemeClr val="bg1"/>
                </a:solidFill>
              </a:rPr>
              <a:t> </a:t>
            </a:r>
            <a:r>
              <a:rPr lang="ru-RU" sz="2800" dirty="0" err="1">
                <a:solidFill>
                  <a:schemeClr val="bg1"/>
                </a:solidFill>
              </a:rPr>
              <a:t>дея­ких</a:t>
            </a:r>
            <a:r>
              <a:rPr lang="ru-RU" sz="2800" dirty="0">
                <a:solidFill>
                  <a:schemeClr val="bg1"/>
                </a:solidFill>
              </a:rPr>
              <a:t> </a:t>
            </a:r>
            <a:r>
              <a:rPr lang="ru-RU" sz="2800" dirty="0" err="1">
                <a:solidFill>
                  <a:schemeClr val="bg1"/>
                </a:solidFill>
              </a:rPr>
              <a:t>термінів</a:t>
            </a:r>
            <a:r>
              <a:rPr lang="ru-RU" sz="2800" dirty="0">
                <a:solidFill>
                  <a:schemeClr val="bg1"/>
                </a:solidFill>
              </a:rPr>
              <a:t> </a:t>
            </a:r>
            <a:r>
              <a:rPr lang="ru-RU" sz="2800" dirty="0" err="1">
                <a:solidFill>
                  <a:schemeClr val="bg1"/>
                </a:solidFill>
              </a:rPr>
              <a:t>теорії</a:t>
            </a:r>
            <a:r>
              <a:rPr lang="ru-RU" sz="2800" dirty="0">
                <a:solidFill>
                  <a:schemeClr val="bg1"/>
                </a:solidFill>
              </a:rPr>
              <a:t> </a:t>
            </a:r>
            <a:r>
              <a:rPr lang="ru-RU" sz="2800" dirty="0" err="1">
                <a:solidFill>
                  <a:schemeClr val="bg1"/>
                </a:solidFill>
              </a:rPr>
              <a:t>складних</a:t>
            </a:r>
            <a:r>
              <a:rPr lang="ru-RU" sz="2800" dirty="0">
                <a:solidFill>
                  <a:schemeClr val="bg1"/>
                </a:solidFill>
              </a:rPr>
              <a:t> систем, </a:t>
            </a:r>
            <a:r>
              <a:rPr lang="ru-RU" sz="2800" dirty="0" err="1">
                <a:solidFill>
                  <a:schemeClr val="bg1"/>
                </a:solidFill>
              </a:rPr>
              <a:t>поведінку</a:t>
            </a:r>
            <a:r>
              <a:rPr lang="ru-RU" sz="2800" dirty="0">
                <a:solidFill>
                  <a:schemeClr val="bg1"/>
                </a:solidFill>
              </a:rPr>
              <a:t> та </a:t>
            </a:r>
            <a:r>
              <a:rPr lang="ru-RU" sz="2800" dirty="0" err="1">
                <a:solidFill>
                  <a:schemeClr val="bg1"/>
                </a:solidFill>
              </a:rPr>
              <a:t>еволю­цію</a:t>
            </a:r>
            <a:r>
              <a:rPr lang="ru-RU" sz="2800" dirty="0">
                <a:solidFill>
                  <a:schemeClr val="bg1"/>
                </a:solidFill>
              </a:rPr>
              <a:t> </a:t>
            </a:r>
            <a:r>
              <a:rPr lang="ru-RU" sz="2800" dirty="0" err="1">
                <a:solidFill>
                  <a:schemeClr val="bg1"/>
                </a:solidFill>
              </a:rPr>
              <a:t>яких</a:t>
            </a:r>
            <a:r>
              <a:rPr lang="ru-RU" sz="2800" dirty="0">
                <a:solidFill>
                  <a:schemeClr val="bg1"/>
                </a:solidFill>
              </a:rPr>
              <a:t> </a:t>
            </a:r>
            <a:r>
              <a:rPr lang="ru-RU" sz="2800" dirty="0" err="1">
                <a:solidFill>
                  <a:schemeClr val="bg1"/>
                </a:solidFill>
              </a:rPr>
              <a:t>вивчає</a:t>
            </a:r>
            <a:r>
              <a:rPr lang="ru-RU" sz="2800" dirty="0">
                <a:solidFill>
                  <a:schemeClr val="bg1"/>
                </a:solidFill>
              </a:rPr>
              <a:t> нова наука </a:t>
            </a:r>
            <a:r>
              <a:rPr lang="ru-RU" sz="2800" b="1" i="1" u="sng" dirty="0">
                <a:solidFill>
                  <a:srgbClr val="FFFF00"/>
                </a:solidFill>
              </a:rPr>
              <a:t>синергетика.</a:t>
            </a:r>
          </a:p>
        </p:txBody>
      </p:sp>
      <p:sp>
        <p:nvSpPr>
          <p:cNvPr id="5" name="Прямоугольник 4"/>
          <p:cNvSpPr/>
          <p:nvPr/>
        </p:nvSpPr>
        <p:spPr>
          <a:xfrm>
            <a:off x="323528" y="4293096"/>
            <a:ext cx="8640959" cy="1815882"/>
          </a:xfrm>
          <a:prstGeom prst="rect">
            <a:avLst/>
          </a:prstGeom>
        </p:spPr>
        <p:txBody>
          <a:bodyPr wrap="square">
            <a:spAutoFit/>
          </a:bodyPr>
          <a:lstStyle/>
          <a:p>
            <a:pPr fontAlgn="base"/>
            <a:r>
              <a:rPr lang="ru-RU" sz="2800" b="1" dirty="0" smtClean="0"/>
              <a:t>	</a:t>
            </a:r>
            <a:r>
              <a:rPr lang="ru-RU" sz="2800" b="1" i="1" u="sng" dirty="0" err="1" smtClean="0">
                <a:solidFill>
                  <a:srgbClr val="FFFF00"/>
                </a:solidFill>
              </a:rPr>
              <a:t>Живий</a:t>
            </a:r>
            <a:r>
              <a:rPr lang="ru-RU" sz="2800" b="1" i="1" u="sng" dirty="0">
                <a:solidFill>
                  <a:srgbClr val="FFFF00"/>
                </a:solidFill>
              </a:rPr>
              <a:t>  </a:t>
            </a:r>
            <a:r>
              <a:rPr lang="ru-RU" sz="2800" b="1" i="1" u="sng" dirty="0" err="1">
                <a:solidFill>
                  <a:srgbClr val="FFFF00"/>
                </a:solidFill>
              </a:rPr>
              <a:t>організм</a:t>
            </a:r>
            <a:r>
              <a:rPr lang="ru-RU" sz="2800" dirty="0">
                <a:solidFill>
                  <a:schemeClr val="bg1"/>
                </a:solidFill>
              </a:rPr>
              <a:t>   — складна </a:t>
            </a:r>
            <a:r>
              <a:rPr lang="ru-RU" sz="2800" dirty="0" err="1" smtClean="0">
                <a:solidFill>
                  <a:schemeClr val="bg1"/>
                </a:solidFill>
              </a:rPr>
              <a:t>відкрита</a:t>
            </a:r>
            <a:r>
              <a:rPr lang="ru-RU" sz="2800" dirty="0" smtClean="0">
                <a:solidFill>
                  <a:schemeClr val="bg1"/>
                </a:solidFill>
              </a:rPr>
              <a:t> </a:t>
            </a:r>
            <a:r>
              <a:rPr lang="ru-RU" sz="2800" dirty="0">
                <a:solidFill>
                  <a:schemeClr val="bg1"/>
                </a:solidFill>
              </a:rPr>
              <a:t>си­стема з </a:t>
            </a:r>
            <a:r>
              <a:rPr lang="ru-RU" sz="2800" dirty="0" err="1">
                <a:solidFill>
                  <a:schemeClr val="bg1"/>
                </a:solidFill>
              </a:rPr>
              <a:t>хімічних</a:t>
            </a:r>
            <a:r>
              <a:rPr lang="ru-RU" sz="2800" dirty="0">
                <a:solidFill>
                  <a:schemeClr val="bg1"/>
                </a:solidFill>
              </a:rPr>
              <a:t> і </a:t>
            </a:r>
            <a:r>
              <a:rPr lang="ru-RU" sz="2800" dirty="0" err="1">
                <a:solidFill>
                  <a:schemeClr val="bg1"/>
                </a:solidFill>
              </a:rPr>
              <a:t>біо­логічних</a:t>
            </a:r>
            <a:r>
              <a:rPr lang="ru-RU" sz="2800" dirty="0">
                <a:solidFill>
                  <a:schemeClr val="bg1"/>
                </a:solidFill>
              </a:rPr>
              <a:t> </a:t>
            </a:r>
            <a:r>
              <a:rPr lang="ru-RU" sz="2800" dirty="0" err="1">
                <a:solidFill>
                  <a:schemeClr val="bg1"/>
                </a:solidFill>
              </a:rPr>
              <a:t>сполук</a:t>
            </a:r>
            <a:r>
              <a:rPr lang="ru-RU" sz="2800" dirty="0">
                <a:solidFill>
                  <a:schemeClr val="bg1"/>
                </a:solidFill>
              </a:rPr>
              <a:t>, яка </a:t>
            </a:r>
            <a:r>
              <a:rPr lang="ru-RU" sz="2800" dirty="0" err="1">
                <a:solidFill>
                  <a:schemeClr val="bg1"/>
                </a:solidFill>
              </a:rPr>
              <a:t>має</a:t>
            </a:r>
            <a:r>
              <a:rPr lang="ru-RU" sz="2800" dirty="0">
                <a:solidFill>
                  <a:schemeClr val="bg1"/>
                </a:solidFill>
              </a:rPr>
              <a:t> </a:t>
            </a:r>
            <a:r>
              <a:rPr lang="ru-RU" sz="2800" dirty="0" err="1">
                <a:solidFill>
                  <a:schemeClr val="bg1"/>
                </a:solidFill>
              </a:rPr>
              <a:t>високу</a:t>
            </a:r>
            <a:r>
              <a:rPr lang="ru-RU" sz="2800" dirty="0">
                <a:solidFill>
                  <a:schemeClr val="bg1"/>
                </a:solidFill>
              </a:rPr>
              <a:t> </a:t>
            </a:r>
            <a:r>
              <a:rPr lang="ru-RU" sz="2800" dirty="0" err="1">
                <a:solidFill>
                  <a:schemeClr val="bg1"/>
                </a:solidFill>
              </a:rPr>
              <a:t>ступінь</a:t>
            </a:r>
            <a:r>
              <a:rPr lang="ru-RU" sz="2800" dirty="0">
                <a:solidFill>
                  <a:schemeClr val="bg1"/>
                </a:solidFill>
              </a:rPr>
              <a:t> </a:t>
            </a:r>
            <a:r>
              <a:rPr lang="ru-RU" sz="2800" dirty="0" err="1">
                <a:solidFill>
                  <a:schemeClr val="bg1"/>
                </a:solidFill>
              </a:rPr>
              <a:t>упорядкованості</a:t>
            </a:r>
            <a:r>
              <a:rPr lang="ru-RU" sz="2800" dirty="0">
                <a:solidFill>
                  <a:schemeClr val="bg1"/>
                </a:solidFill>
              </a:rPr>
              <a:t> й </a:t>
            </a:r>
            <a:r>
              <a:rPr lang="ru-RU" sz="2800" dirty="0" err="1">
                <a:solidFill>
                  <a:schemeClr val="bg1"/>
                </a:solidFill>
              </a:rPr>
              <a:t>збе­рігає</a:t>
            </a:r>
            <a:r>
              <a:rPr lang="ru-RU" sz="2800" dirty="0">
                <a:solidFill>
                  <a:schemeClr val="bg1"/>
                </a:solidFill>
              </a:rPr>
              <a:t> </a:t>
            </a:r>
            <a:r>
              <a:rPr lang="ru-RU" sz="2800" dirty="0" err="1">
                <a:solidFill>
                  <a:schemeClr val="bg1"/>
                </a:solidFill>
              </a:rPr>
              <a:t>величезний</a:t>
            </a:r>
            <a:r>
              <a:rPr lang="ru-RU" sz="2800" dirty="0">
                <a:solidFill>
                  <a:schemeClr val="bg1"/>
                </a:solidFill>
              </a:rPr>
              <a:t> </a:t>
            </a:r>
            <a:r>
              <a:rPr lang="ru-RU" sz="2800" dirty="0" err="1">
                <a:solidFill>
                  <a:schemeClr val="bg1"/>
                </a:solidFill>
              </a:rPr>
              <a:t>об’єм</a:t>
            </a:r>
            <a:r>
              <a:rPr lang="ru-RU" sz="2800" dirty="0">
                <a:solidFill>
                  <a:schemeClr val="bg1"/>
                </a:solidFill>
              </a:rPr>
              <a:t> </a:t>
            </a:r>
            <a:r>
              <a:rPr lang="ru-RU" sz="2800" dirty="0" err="1">
                <a:solidFill>
                  <a:schemeClr val="bg1"/>
                </a:solidFill>
              </a:rPr>
              <a:t>інформації</a:t>
            </a:r>
            <a:r>
              <a:rPr lang="ru-RU" sz="2800" dirty="0">
                <a:solidFill>
                  <a:schemeClr val="bg1"/>
                </a:solidFill>
              </a:rPr>
              <a:t> про себе і </a:t>
            </a:r>
            <a:r>
              <a:rPr lang="ru-RU" sz="2800" dirty="0" err="1">
                <a:solidFill>
                  <a:schemeClr val="bg1"/>
                </a:solidFill>
              </a:rPr>
              <a:t>навколишній</a:t>
            </a:r>
            <a:r>
              <a:rPr lang="ru-RU" sz="2800" dirty="0">
                <a:solidFill>
                  <a:schemeClr val="bg1"/>
                </a:solidFill>
              </a:rPr>
              <a:t> </a:t>
            </a:r>
            <a:r>
              <a:rPr lang="ru-RU" sz="2800" dirty="0" err="1">
                <a:solidFill>
                  <a:schemeClr val="bg1"/>
                </a:solidFill>
              </a:rPr>
              <a:t>світ</a:t>
            </a:r>
            <a:r>
              <a:rPr lang="ru-RU" sz="2800" dirty="0">
                <a:solidFill>
                  <a:schemeClr val="bg1"/>
                </a:solidFill>
              </a:rPr>
              <a:t>.</a:t>
            </a:r>
          </a:p>
        </p:txBody>
      </p:sp>
      <p:sp>
        <p:nvSpPr>
          <p:cNvPr id="7" name="Прямоугольник 6"/>
          <p:cNvSpPr/>
          <p:nvPr/>
        </p:nvSpPr>
        <p:spPr>
          <a:xfrm>
            <a:off x="323528" y="260648"/>
            <a:ext cx="8663717" cy="1077218"/>
          </a:xfrm>
          <a:prstGeom prst="rect">
            <a:avLst/>
          </a:prstGeom>
          <a:noFill/>
        </p:spPr>
        <p:txBody>
          <a:bodyPr wrap="none" lIns="91440" tIns="45720" rIns="91440" bIns="45720">
            <a:spAutoFit/>
          </a:bodyPr>
          <a:lstStyle/>
          <a:p>
            <a:pPr algn="ct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Життя</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як </a:t>
            </a:r>
            <a:r>
              <a:rPr lang="ru-RU"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відкрита</a:t>
            </a: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система, яка </a:t>
            </a:r>
            <a:r>
              <a:rPr lang="ru-RU"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зберігає</a:t>
            </a: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передає</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інформацію</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минулого</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майбутнє</a:t>
            </a: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529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ya\Desktop\wpid-Soyuz-Mihalkova-dogovorilsya-o-vyiplatah-s-novyimi-importerami-tehniki-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37639" cy="68532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202" y="188640"/>
            <a:ext cx="7345110" cy="1938992"/>
          </a:xfrm>
          <a:prstGeom prst="rect">
            <a:avLst/>
          </a:prstGeom>
        </p:spPr>
        <p:txBody>
          <a:bodyPr wrap="square">
            <a:spAutoFit/>
          </a:bodyPr>
          <a:lstStyle/>
          <a:p>
            <a:pPr fontAlgn="base"/>
            <a:r>
              <a:rPr lang="ru-RU" sz="2400" dirty="0" smtClean="0"/>
              <a:t>	</a:t>
            </a:r>
            <a:r>
              <a:rPr lang="ru-RU" sz="2400" dirty="0" err="1" smtClean="0"/>
              <a:t>Об’єм</a:t>
            </a:r>
            <a:r>
              <a:rPr lang="ru-RU" sz="2400" dirty="0" smtClean="0"/>
              <a:t> </a:t>
            </a:r>
            <a:r>
              <a:rPr lang="ru-RU" sz="2400" dirty="0" err="1"/>
              <a:t>інформації</a:t>
            </a:r>
            <a:r>
              <a:rPr lang="ru-RU" sz="2400" dirty="0"/>
              <a:t>, </a:t>
            </a:r>
            <a:r>
              <a:rPr lang="ru-RU" sz="2400" dirty="0" err="1"/>
              <a:t>який</a:t>
            </a:r>
            <a:r>
              <a:rPr lang="ru-RU" sz="2400" dirty="0"/>
              <a:t> </a:t>
            </a:r>
            <a:r>
              <a:rPr lang="ru-RU" sz="2400" dirty="0" err="1"/>
              <a:t>зберігає</a:t>
            </a:r>
            <a:r>
              <a:rPr lang="ru-RU" sz="2400" dirty="0"/>
              <a:t> </a:t>
            </a:r>
            <a:r>
              <a:rPr lang="ru-RU" sz="2400" dirty="0" err="1"/>
              <a:t>тільки</a:t>
            </a:r>
            <a:r>
              <a:rPr lang="ru-RU" sz="2400" dirty="0"/>
              <a:t> одна </a:t>
            </a:r>
            <a:r>
              <a:rPr lang="ru-RU" sz="2400" dirty="0" err="1"/>
              <a:t>клітина</a:t>
            </a:r>
            <a:r>
              <a:rPr lang="ru-RU" sz="2400" dirty="0"/>
              <a:t> живого </a:t>
            </a:r>
            <a:r>
              <a:rPr lang="ru-RU" sz="2400" dirty="0" err="1"/>
              <a:t>організму</a:t>
            </a:r>
            <a:r>
              <a:rPr lang="ru-RU" sz="2400" dirty="0"/>
              <a:t>, </a:t>
            </a:r>
            <a:r>
              <a:rPr lang="ru-RU" sz="2400" dirty="0" err="1"/>
              <a:t>оцінюється</a:t>
            </a:r>
            <a:r>
              <a:rPr lang="ru-RU" sz="2400" dirty="0"/>
              <a:t> в 10</a:t>
            </a:r>
            <a:r>
              <a:rPr lang="ru-RU" sz="2400" baseline="30000" dirty="0"/>
              <a:t>22</a:t>
            </a:r>
            <a:r>
              <a:rPr lang="ru-RU" sz="2400" dirty="0"/>
              <a:t>—10</a:t>
            </a:r>
            <a:r>
              <a:rPr lang="ru-RU" sz="2400" baseline="30000" dirty="0"/>
              <a:t>23</a:t>
            </a:r>
            <a:r>
              <a:rPr lang="ru-RU" sz="2400" dirty="0"/>
              <a:t> </a:t>
            </a:r>
            <a:r>
              <a:rPr lang="ru-RU" sz="2400" dirty="0" err="1"/>
              <a:t>біт</a:t>
            </a:r>
            <a:r>
              <a:rPr lang="ru-RU" sz="2400" dirty="0"/>
              <a:t>. Для </a:t>
            </a:r>
            <a:r>
              <a:rPr lang="ru-RU" sz="2400" dirty="0" err="1"/>
              <a:t>порівняння</a:t>
            </a:r>
            <a:r>
              <a:rPr lang="ru-RU" sz="2400" dirty="0"/>
              <a:t> </a:t>
            </a:r>
            <a:r>
              <a:rPr lang="ru-RU" sz="2400" dirty="0" err="1"/>
              <a:t>нагадаємо</a:t>
            </a:r>
            <a:r>
              <a:rPr lang="ru-RU" sz="2400" dirty="0"/>
              <a:t>, </a:t>
            </a:r>
            <a:r>
              <a:rPr lang="ru-RU" sz="2400" dirty="0" err="1"/>
              <a:t>що</a:t>
            </a:r>
            <a:r>
              <a:rPr lang="ru-RU" sz="2400" dirty="0"/>
              <a:t> </a:t>
            </a:r>
            <a:r>
              <a:rPr lang="ru-RU" sz="2400" dirty="0" err="1"/>
              <a:t>об’єм</a:t>
            </a:r>
            <a:r>
              <a:rPr lang="ru-RU" sz="2400" dirty="0"/>
              <a:t> </a:t>
            </a:r>
            <a:r>
              <a:rPr lang="ru-RU" sz="2400" dirty="0" err="1"/>
              <a:t>інформації</a:t>
            </a:r>
            <a:r>
              <a:rPr lang="ru-RU" sz="2400" dirty="0"/>
              <a:t>, яку </a:t>
            </a:r>
            <a:r>
              <a:rPr lang="ru-RU" sz="2400" dirty="0" err="1"/>
              <a:t>зберігають</a:t>
            </a:r>
            <a:r>
              <a:rPr lang="ru-RU" sz="2400" dirty="0"/>
              <a:t> </a:t>
            </a:r>
            <a:r>
              <a:rPr lang="ru-RU" sz="2400" dirty="0" err="1"/>
              <a:t>сучасні</a:t>
            </a:r>
            <a:r>
              <a:rPr lang="ru-RU" sz="2400" dirty="0"/>
              <a:t> </a:t>
            </a:r>
            <a:r>
              <a:rPr lang="ru-RU" sz="2400" dirty="0" err="1"/>
              <a:t>комп’ютерні</a:t>
            </a:r>
            <a:r>
              <a:rPr lang="ru-RU" sz="2400" dirty="0"/>
              <a:t> диски, у </a:t>
            </a:r>
            <a:r>
              <a:rPr lang="ru-RU" sz="2400" dirty="0" err="1"/>
              <a:t>мільярди</a:t>
            </a:r>
            <a:r>
              <a:rPr lang="ru-RU" sz="2400" dirty="0"/>
              <a:t> </a:t>
            </a:r>
            <a:r>
              <a:rPr lang="ru-RU" sz="2400" dirty="0" err="1"/>
              <a:t>разів</a:t>
            </a:r>
            <a:r>
              <a:rPr lang="ru-RU" sz="2400" dirty="0"/>
              <a:t> </a:t>
            </a:r>
            <a:r>
              <a:rPr lang="ru-RU" sz="2400" dirty="0" err="1"/>
              <a:t>менший</a:t>
            </a:r>
            <a:r>
              <a:rPr lang="ru-RU" sz="2400" dirty="0"/>
              <a:t>.</a:t>
            </a:r>
          </a:p>
        </p:txBody>
      </p:sp>
      <p:pic>
        <p:nvPicPr>
          <p:cNvPr id="4099" name="Picture 3" descr="C:\Users\vanya\Desktop\3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988"/>
            <a:ext cx="9152384" cy="688898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10577"/>
            <a:ext cx="6694543" cy="2677656"/>
          </a:xfrm>
          <a:prstGeom prst="rect">
            <a:avLst/>
          </a:prstGeom>
        </p:spPr>
        <p:txBody>
          <a:bodyPr wrap="square">
            <a:spAutoFit/>
          </a:bodyPr>
          <a:lstStyle/>
          <a:p>
            <a:pPr fontAlgn="base"/>
            <a:r>
              <a:rPr lang="ru-RU" sz="2400" dirty="0" smtClean="0">
                <a:solidFill>
                  <a:schemeClr val="bg1"/>
                </a:solidFill>
              </a:rPr>
              <a:t>	</a:t>
            </a:r>
            <a:r>
              <a:rPr lang="ru-RU" sz="2400" dirty="0" err="1" smtClean="0">
                <a:solidFill>
                  <a:schemeClr val="bg1"/>
                </a:solidFill>
              </a:rPr>
              <a:t>Завдяки</a:t>
            </a:r>
            <a:r>
              <a:rPr lang="ru-RU" sz="2400" dirty="0" smtClean="0">
                <a:solidFill>
                  <a:schemeClr val="bg1"/>
                </a:solidFill>
              </a:rPr>
              <a:t> </a:t>
            </a:r>
            <a:r>
              <a:rPr lang="ru-RU" sz="2400" dirty="0" err="1">
                <a:solidFill>
                  <a:schemeClr val="bg1"/>
                </a:solidFill>
              </a:rPr>
              <a:t>комп’ютерам</a:t>
            </a:r>
            <a:r>
              <a:rPr lang="ru-RU" sz="2400" dirty="0">
                <a:solidFill>
                  <a:schemeClr val="bg1"/>
                </a:solidFill>
              </a:rPr>
              <a:t> на </a:t>
            </a:r>
            <a:r>
              <a:rPr lang="ru-RU" sz="2400" dirty="0" err="1">
                <a:solidFill>
                  <a:schemeClr val="bg1"/>
                </a:solidFill>
              </a:rPr>
              <a:t>сучасному</a:t>
            </a:r>
            <a:r>
              <a:rPr lang="ru-RU" sz="2400" dirty="0">
                <a:solidFill>
                  <a:schemeClr val="bg1"/>
                </a:solidFill>
              </a:rPr>
              <a:t> </a:t>
            </a:r>
            <a:r>
              <a:rPr lang="ru-RU" sz="2400" dirty="0" err="1">
                <a:solidFill>
                  <a:schemeClr val="bg1"/>
                </a:solidFill>
              </a:rPr>
              <a:t>етапі</a:t>
            </a:r>
            <a:r>
              <a:rPr lang="ru-RU" sz="2400" dirty="0">
                <a:solidFill>
                  <a:schemeClr val="bg1"/>
                </a:solidFill>
              </a:rPr>
              <a:t> </a:t>
            </a:r>
            <a:r>
              <a:rPr lang="ru-RU" sz="2400" dirty="0" err="1">
                <a:solidFill>
                  <a:schemeClr val="bg1"/>
                </a:solidFill>
              </a:rPr>
              <a:t>розвитку</a:t>
            </a:r>
            <a:r>
              <a:rPr lang="ru-RU" sz="2400" dirty="0">
                <a:solidFill>
                  <a:schemeClr val="bg1"/>
                </a:solidFill>
              </a:rPr>
              <a:t> </a:t>
            </a:r>
            <a:r>
              <a:rPr lang="ru-RU" sz="2400" dirty="0" err="1">
                <a:solidFill>
                  <a:schemeClr val="bg1"/>
                </a:solidFill>
              </a:rPr>
              <a:t>нашої</a:t>
            </a:r>
            <a:r>
              <a:rPr lang="ru-RU" sz="2400" dirty="0">
                <a:solidFill>
                  <a:schemeClr val="bg1"/>
                </a:solidFill>
              </a:rPr>
              <a:t> </a:t>
            </a:r>
            <a:r>
              <a:rPr lang="ru-RU" sz="2400" dirty="0" err="1">
                <a:solidFill>
                  <a:schemeClr val="bg1"/>
                </a:solidFill>
              </a:rPr>
              <a:t>цивілізації</a:t>
            </a:r>
            <a:r>
              <a:rPr lang="ru-RU" sz="2400" dirty="0">
                <a:solidFill>
                  <a:schemeClr val="bg1"/>
                </a:solidFill>
              </a:rPr>
              <a:t> </a:t>
            </a:r>
            <a:r>
              <a:rPr lang="ru-RU" sz="2400" dirty="0" err="1">
                <a:solidFill>
                  <a:schemeClr val="bg1"/>
                </a:solidFill>
              </a:rPr>
              <a:t>теж</a:t>
            </a:r>
            <a:r>
              <a:rPr lang="ru-RU" sz="2400" dirty="0">
                <a:solidFill>
                  <a:schemeClr val="bg1"/>
                </a:solidFill>
              </a:rPr>
              <a:t> </a:t>
            </a:r>
            <a:r>
              <a:rPr lang="ru-RU" sz="2400" dirty="0" err="1">
                <a:solidFill>
                  <a:schemeClr val="bg1"/>
                </a:solidFill>
              </a:rPr>
              <a:t>спостерігається</a:t>
            </a:r>
            <a:r>
              <a:rPr lang="ru-RU" sz="2400" dirty="0">
                <a:solidFill>
                  <a:schemeClr val="bg1"/>
                </a:solidFill>
              </a:rPr>
              <a:t> </a:t>
            </a:r>
            <a:r>
              <a:rPr lang="ru-RU" sz="2400" dirty="0" err="1">
                <a:solidFill>
                  <a:schemeClr val="bg1"/>
                </a:solidFill>
              </a:rPr>
              <a:t>значне</a:t>
            </a:r>
            <a:r>
              <a:rPr lang="ru-RU" sz="2400" dirty="0">
                <a:solidFill>
                  <a:schemeClr val="bg1"/>
                </a:solidFill>
              </a:rPr>
              <a:t> </a:t>
            </a:r>
            <a:r>
              <a:rPr lang="ru-RU" sz="2400" dirty="0" err="1">
                <a:solidFill>
                  <a:schemeClr val="bg1"/>
                </a:solidFill>
              </a:rPr>
              <a:t>збільшення</a:t>
            </a:r>
            <a:r>
              <a:rPr lang="ru-RU" sz="2400" dirty="0">
                <a:solidFill>
                  <a:schemeClr val="bg1"/>
                </a:solidFill>
              </a:rPr>
              <a:t> потоку </a:t>
            </a:r>
            <a:r>
              <a:rPr lang="ru-RU" sz="2400" dirty="0" err="1">
                <a:solidFill>
                  <a:schemeClr val="bg1"/>
                </a:solidFill>
              </a:rPr>
              <a:t>інформації</a:t>
            </a:r>
            <a:r>
              <a:rPr lang="ru-RU" sz="2400" dirty="0">
                <a:solidFill>
                  <a:schemeClr val="bg1"/>
                </a:solidFill>
              </a:rPr>
              <a:t>, </a:t>
            </a:r>
            <a:r>
              <a:rPr lang="ru-RU" sz="2400" dirty="0" err="1">
                <a:solidFill>
                  <a:schemeClr val="bg1"/>
                </a:solidFill>
              </a:rPr>
              <a:t>якою</a:t>
            </a:r>
            <a:r>
              <a:rPr lang="ru-RU" sz="2400" dirty="0">
                <a:solidFill>
                  <a:schemeClr val="bg1"/>
                </a:solidFill>
              </a:rPr>
              <a:t> </a:t>
            </a:r>
            <a:r>
              <a:rPr lang="ru-RU" sz="2400" dirty="0" err="1">
                <a:solidFill>
                  <a:schemeClr val="bg1"/>
                </a:solidFill>
              </a:rPr>
              <a:t>володіє</a:t>
            </a:r>
            <a:r>
              <a:rPr lang="ru-RU" sz="2400" dirty="0">
                <a:solidFill>
                  <a:schemeClr val="bg1"/>
                </a:solidFill>
              </a:rPr>
              <a:t> </a:t>
            </a:r>
            <a:r>
              <a:rPr lang="ru-RU" sz="2400" dirty="0" err="1">
                <a:solidFill>
                  <a:schemeClr val="bg1"/>
                </a:solidFill>
              </a:rPr>
              <a:t>людство</a:t>
            </a:r>
            <a:r>
              <a:rPr lang="ru-RU" sz="2400" dirty="0">
                <a:solidFill>
                  <a:schemeClr val="bg1"/>
                </a:solidFill>
              </a:rPr>
              <a:t>. За </a:t>
            </a:r>
            <a:r>
              <a:rPr lang="ru-RU" sz="2400" dirty="0" err="1">
                <a:solidFill>
                  <a:schemeClr val="bg1"/>
                </a:solidFill>
              </a:rPr>
              <a:t>допомо­гою</a:t>
            </a:r>
            <a:r>
              <a:rPr lang="ru-RU" sz="2400" dirty="0">
                <a:solidFill>
                  <a:schemeClr val="bg1"/>
                </a:solidFill>
              </a:rPr>
              <a:t> АМС ми почали </a:t>
            </a:r>
            <a:r>
              <a:rPr lang="ru-RU" sz="2400" dirty="0" err="1">
                <a:solidFill>
                  <a:schemeClr val="bg1"/>
                </a:solidFill>
              </a:rPr>
              <a:t>збирати</a:t>
            </a:r>
            <a:r>
              <a:rPr lang="ru-RU" sz="2400" dirty="0">
                <a:solidFill>
                  <a:schemeClr val="bg1"/>
                </a:solidFill>
              </a:rPr>
              <a:t> </a:t>
            </a:r>
            <a:r>
              <a:rPr lang="ru-RU" sz="2400" dirty="0" err="1">
                <a:solidFill>
                  <a:schemeClr val="bg1"/>
                </a:solidFill>
              </a:rPr>
              <a:t>інформацію</a:t>
            </a:r>
            <a:r>
              <a:rPr lang="ru-RU" sz="2400" dirty="0">
                <a:solidFill>
                  <a:schemeClr val="bg1"/>
                </a:solidFill>
              </a:rPr>
              <a:t> на далеких планетах та приступили до </a:t>
            </a:r>
            <a:r>
              <a:rPr lang="ru-RU" sz="2400" dirty="0" err="1">
                <a:solidFill>
                  <a:schemeClr val="bg1"/>
                </a:solidFill>
              </a:rPr>
              <a:t>безпосередніх</a:t>
            </a:r>
            <a:r>
              <a:rPr lang="ru-RU" sz="2400" dirty="0">
                <a:solidFill>
                  <a:schemeClr val="bg1"/>
                </a:solidFill>
              </a:rPr>
              <a:t> </a:t>
            </a:r>
            <a:r>
              <a:rPr lang="ru-RU" sz="2400" dirty="0" err="1">
                <a:solidFill>
                  <a:schemeClr val="bg1"/>
                </a:solidFill>
              </a:rPr>
              <a:t>пошуків</a:t>
            </a:r>
            <a:r>
              <a:rPr lang="ru-RU" sz="2400" dirty="0">
                <a:solidFill>
                  <a:schemeClr val="bg1"/>
                </a:solidFill>
              </a:rPr>
              <a:t> </a:t>
            </a:r>
            <a:r>
              <a:rPr lang="ru-RU" sz="2400" dirty="0" err="1">
                <a:solidFill>
                  <a:schemeClr val="bg1"/>
                </a:solidFill>
              </a:rPr>
              <a:t>поза­земних</a:t>
            </a:r>
            <a:r>
              <a:rPr lang="ru-RU" sz="2400" dirty="0">
                <a:solidFill>
                  <a:schemeClr val="bg1"/>
                </a:solidFill>
              </a:rPr>
              <a:t> форм </a:t>
            </a:r>
            <a:r>
              <a:rPr lang="ru-RU" sz="2400" dirty="0" err="1">
                <a:solidFill>
                  <a:schemeClr val="bg1"/>
                </a:solidFill>
              </a:rPr>
              <a:t>життя</a:t>
            </a:r>
            <a:r>
              <a:rPr lang="ru-RU" sz="2400" dirty="0">
                <a:solidFill>
                  <a:schemeClr val="bg1"/>
                </a:solidFill>
              </a:rPr>
              <a:t>.</a:t>
            </a:r>
          </a:p>
        </p:txBody>
      </p:sp>
      <p:sp>
        <p:nvSpPr>
          <p:cNvPr id="6" name="Прямоугольник 5"/>
          <p:cNvSpPr/>
          <p:nvPr/>
        </p:nvSpPr>
        <p:spPr>
          <a:xfrm>
            <a:off x="-4758" y="3054777"/>
            <a:ext cx="4339120" cy="3785652"/>
          </a:xfrm>
          <a:prstGeom prst="rect">
            <a:avLst/>
          </a:prstGeom>
        </p:spPr>
        <p:txBody>
          <a:bodyPr wrap="square">
            <a:spAutoFit/>
          </a:bodyPr>
          <a:lstStyle/>
          <a:p>
            <a:r>
              <a:rPr lang="ru-RU" sz="2400" dirty="0" smtClean="0">
                <a:solidFill>
                  <a:schemeClr val="bg1"/>
                </a:solidFill>
              </a:rPr>
              <a:t>	</a:t>
            </a:r>
            <a:r>
              <a:rPr lang="ru-RU" sz="2400" dirty="0" err="1" smtClean="0">
                <a:solidFill>
                  <a:schemeClr val="bg1"/>
                </a:solidFill>
              </a:rPr>
              <a:t>Імовірність</a:t>
            </a:r>
            <a:r>
              <a:rPr lang="ru-RU" sz="2400" dirty="0" smtClean="0">
                <a:solidFill>
                  <a:schemeClr val="bg1"/>
                </a:solidFill>
              </a:rPr>
              <a:t> </a:t>
            </a:r>
            <a:r>
              <a:rPr lang="ru-RU" sz="2400" dirty="0" err="1">
                <a:solidFill>
                  <a:schemeClr val="bg1"/>
                </a:solidFill>
              </a:rPr>
              <a:t>існування</a:t>
            </a:r>
            <a:r>
              <a:rPr lang="ru-RU" sz="2400" dirty="0">
                <a:solidFill>
                  <a:schemeClr val="bg1"/>
                </a:solidFill>
              </a:rPr>
              <a:t> </a:t>
            </a:r>
            <a:r>
              <a:rPr lang="ru-RU" sz="2400" dirty="0" err="1">
                <a:solidFill>
                  <a:schemeClr val="bg1"/>
                </a:solidFill>
              </a:rPr>
              <a:t>життя</a:t>
            </a:r>
            <a:r>
              <a:rPr lang="ru-RU" sz="2400" dirty="0">
                <a:solidFill>
                  <a:schemeClr val="bg1"/>
                </a:solidFill>
              </a:rPr>
              <a:t> на </a:t>
            </a:r>
            <a:r>
              <a:rPr lang="ru-RU" sz="2400" dirty="0" err="1">
                <a:solidFill>
                  <a:schemeClr val="bg1"/>
                </a:solidFill>
              </a:rPr>
              <a:t>інших</a:t>
            </a:r>
            <a:r>
              <a:rPr lang="ru-RU" sz="2400" dirty="0">
                <a:solidFill>
                  <a:schemeClr val="bg1"/>
                </a:solidFill>
              </a:rPr>
              <a:t> </a:t>
            </a:r>
            <a:r>
              <a:rPr lang="ru-RU" sz="2400" dirty="0" err="1">
                <a:solidFill>
                  <a:schemeClr val="bg1"/>
                </a:solidFill>
              </a:rPr>
              <a:t>тілах</a:t>
            </a:r>
            <a:r>
              <a:rPr lang="ru-RU" sz="2400" dirty="0">
                <a:solidFill>
                  <a:schemeClr val="bg1"/>
                </a:solidFill>
              </a:rPr>
              <a:t> </a:t>
            </a:r>
            <a:r>
              <a:rPr lang="ru-RU" sz="2400" dirty="0" err="1">
                <a:solidFill>
                  <a:schemeClr val="bg1"/>
                </a:solidFill>
              </a:rPr>
              <a:t>Соняч­ної</a:t>
            </a:r>
            <a:r>
              <a:rPr lang="ru-RU" sz="2400" dirty="0">
                <a:solidFill>
                  <a:schemeClr val="bg1"/>
                </a:solidFill>
              </a:rPr>
              <a:t> </a:t>
            </a:r>
            <a:r>
              <a:rPr lang="ru-RU" sz="2400" dirty="0" err="1">
                <a:solidFill>
                  <a:schemeClr val="bg1"/>
                </a:solidFill>
              </a:rPr>
              <a:t>системи</a:t>
            </a:r>
            <a:r>
              <a:rPr lang="ru-RU" sz="2400" dirty="0">
                <a:solidFill>
                  <a:schemeClr val="bg1"/>
                </a:solidFill>
              </a:rPr>
              <a:t> </a:t>
            </a:r>
            <a:r>
              <a:rPr lang="ru-RU" sz="2400" dirty="0" err="1">
                <a:solidFill>
                  <a:schemeClr val="bg1"/>
                </a:solidFill>
              </a:rPr>
              <a:t>досить</a:t>
            </a:r>
            <a:r>
              <a:rPr lang="ru-RU" sz="2400" dirty="0">
                <a:solidFill>
                  <a:schemeClr val="bg1"/>
                </a:solidFill>
              </a:rPr>
              <a:t> мала, тому </a:t>
            </a:r>
            <a:r>
              <a:rPr lang="ru-RU" sz="2400" dirty="0" err="1">
                <a:solidFill>
                  <a:schemeClr val="bg1"/>
                </a:solidFill>
              </a:rPr>
              <a:t>пошуки</a:t>
            </a:r>
            <a:r>
              <a:rPr lang="ru-RU" sz="2400" dirty="0">
                <a:solidFill>
                  <a:schemeClr val="bg1"/>
                </a:solidFill>
              </a:rPr>
              <a:t> </a:t>
            </a:r>
            <a:r>
              <a:rPr lang="ru-RU" sz="2400" dirty="0" err="1">
                <a:solidFill>
                  <a:schemeClr val="bg1"/>
                </a:solidFill>
              </a:rPr>
              <a:t>позаземних</a:t>
            </a:r>
            <a:r>
              <a:rPr lang="ru-RU" sz="2400" dirty="0">
                <a:solidFill>
                  <a:schemeClr val="bg1"/>
                </a:solidFill>
              </a:rPr>
              <a:t> </a:t>
            </a:r>
            <a:r>
              <a:rPr lang="ru-RU" sz="2400" dirty="0" err="1">
                <a:solidFill>
                  <a:schemeClr val="bg1"/>
                </a:solidFill>
              </a:rPr>
              <a:t>цивілізацій</a:t>
            </a:r>
            <a:r>
              <a:rPr lang="ru-RU" sz="2400" dirty="0">
                <a:solidFill>
                  <a:schemeClr val="bg1"/>
                </a:solidFill>
              </a:rPr>
              <a:t> зараз </a:t>
            </a:r>
            <a:r>
              <a:rPr lang="ru-RU" sz="2400" dirty="0" err="1">
                <a:solidFill>
                  <a:schemeClr val="bg1"/>
                </a:solidFill>
              </a:rPr>
              <a:t>ведуться</a:t>
            </a:r>
            <a:r>
              <a:rPr lang="ru-RU" sz="2400" dirty="0">
                <a:solidFill>
                  <a:schemeClr val="bg1"/>
                </a:solidFill>
              </a:rPr>
              <a:t> </a:t>
            </a:r>
            <a:r>
              <a:rPr lang="ru-RU" sz="2400" dirty="0" err="1">
                <a:solidFill>
                  <a:schemeClr val="bg1"/>
                </a:solidFill>
              </a:rPr>
              <a:t>поблизу</a:t>
            </a:r>
            <a:r>
              <a:rPr lang="ru-RU" sz="2400" dirty="0">
                <a:solidFill>
                  <a:schemeClr val="bg1"/>
                </a:solidFill>
              </a:rPr>
              <a:t> </a:t>
            </a:r>
            <a:r>
              <a:rPr lang="ru-RU" sz="2400" dirty="0" err="1">
                <a:solidFill>
                  <a:schemeClr val="bg1"/>
                </a:solidFill>
              </a:rPr>
              <a:t>інших</a:t>
            </a:r>
            <a:r>
              <a:rPr lang="ru-RU" sz="2400" dirty="0">
                <a:solidFill>
                  <a:schemeClr val="bg1"/>
                </a:solidFill>
              </a:rPr>
              <a:t> </a:t>
            </a:r>
            <a:r>
              <a:rPr lang="ru-RU" sz="2400" dirty="0" err="1">
                <a:solidFill>
                  <a:schemeClr val="bg1"/>
                </a:solidFill>
              </a:rPr>
              <a:t>зір</a:t>
            </a:r>
            <a:r>
              <a:rPr lang="ru-RU" sz="2400" dirty="0">
                <a:solidFill>
                  <a:schemeClr val="bg1"/>
                </a:solidFill>
              </a:rPr>
              <a:t>. Недавно </a:t>
            </a:r>
            <a:r>
              <a:rPr lang="ru-RU" sz="2400" dirty="0" err="1">
                <a:solidFill>
                  <a:schemeClr val="bg1"/>
                </a:solidFill>
              </a:rPr>
              <a:t>виявлені</a:t>
            </a:r>
            <a:r>
              <a:rPr lang="ru-RU" sz="2400" dirty="0">
                <a:solidFill>
                  <a:schemeClr val="bg1"/>
                </a:solidFill>
              </a:rPr>
              <a:t> десятки </a:t>
            </a:r>
            <a:r>
              <a:rPr lang="ru-RU" sz="2400" dirty="0" err="1">
                <a:solidFill>
                  <a:schemeClr val="bg1"/>
                </a:solidFill>
              </a:rPr>
              <a:t>темних</a:t>
            </a:r>
            <a:r>
              <a:rPr lang="ru-RU" sz="2400" dirty="0">
                <a:solidFill>
                  <a:schemeClr val="bg1"/>
                </a:solidFill>
              </a:rPr>
              <a:t> </a:t>
            </a:r>
            <a:r>
              <a:rPr lang="ru-RU" sz="2400" dirty="0" err="1">
                <a:solidFill>
                  <a:schemeClr val="bg1"/>
                </a:solidFill>
              </a:rPr>
              <a:t>супутників</a:t>
            </a:r>
            <a:r>
              <a:rPr lang="ru-RU" sz="2400" dirty="0">
                <a:solidFill>
                  <a:schemeClr val="bg1"/>
                </a:solidFill>
              </a:rPr>
              <a:t> </a:t>
            </a:r>
            <a:r>
              <a:rPr lang="ru-RU" sz="2400" dirty="0" err="1">
                <a:solidFill>
                  <a:schemeClr val="bg1"/>
                </a:solidFill>
              </a:rPr>
              <a:t>зір</a:t>
            </a:r>
            <a:r>
              <a:rPr lang="ru-RU" sz="2400" dirty="0">
                <a:solidFill>
                  <a:schemeClr val="bg1"/>
                </a:solidFill>
              </a:rPr>
              <a:t>, </a:t>
            </a:r>
            <a:r>
              <a:rPr lang="ru-RU" sz="2400" dirty="0" err="1">
                <a:solidFill>
                  <a:schemeClr val="bg1"/>
                </a:solidFill>
              </a:rPr>
              <a:t>що</a:t>
            </a:r>
            <a:r>
              <a:rPr lang="ru-RU" sz="2400" dirty="0">
                <a:solidFill>
                  <a:schemeClr val="bg1"/>
                </a:solidFill>
              </a:rPr>
              <a:t> </a:t>
            </a:r>
            <a:r>
              <a:rPr lang="ru-RU" sz="2400" dirty="0" err="1">
                <a:solidFill>
                  <a:schemeClr val="bg1"/>
                </a:solidFill>
              </a:rPr>
              <a:t>свідчить</a:t>
            </a:r>
            <a:r>
              <a:rPr lang="ru-RU" sz="2400" dirty="0">
                <a:solidFill>
                  <a:schemeClr val="bg1"/>
                </a:solidFill>
              </a:rPr>
              <a:t> про </a:t>
            </a:r>
            <a:r>
              <a:rPr lang="ru-RU" sz="2400" dirty="0" err="1">
                <a:solidFill>
                  <a:schemeClr val="bg1"/>
                </a:solidFill>
              </a:rPr>
              <a:t>існування</a:t>
            </a:r>
            <a:r>
              <a:rPr lang="ru-RU" sz="2400" dirty="0">
                <a:solidFill>
                  <a:schemeClr val="bg1"/>
                </a:solidFill>
              </a:rPr>
              <a:t> </a:t>
            </a:r>
            <a:r>
              <a:rPr lang="ru-RU" sz="2400" dirty="0" err="1">
                <a:solidFill>
                  <a:schemeClr val="bg1"/>
                </a:solidFill>
              </a:rPr>
              <a:t>інших</a:t>
            </a:r>
            <a:r>
              <a:rPr lang="ru-RU" sz="2400" dirty="0">
                <a:solidFill>
                  <a:schemeClr val="bg1"/>
                </a:solidFill>
              </a:rPr>
              <a:t> </a:t>
            </a:r>
            <a:r>
              <a:rPr lang="ru-RU" sz="2400" dirty="0" err="1">
                <a:solidFill>
                  <a:schemeClr val="bg1"/>
                </a:solidFill>
              </a:rPr>
              <a:t>планетних</a:t>
            </a:r>
            <a:r>
              <a:rPr lang="ru-RU" sz="2400" dirty="0">
                <a:solidFill>
                  <a:schemeClr val="bg1"/>
                </a:solidFill>
              </a:rPr>
              <a:t> систем, де </a:t>
            </a:r>
            <a:r>
              <a:rPr lang="ru-RU" sz="2400" dirty="0" err="1">
                <a:solidFill>
                  <a:schemeClr val="bg1"/>
                </a:solidFill>
              </a:rPr>
              <a:t>можуть</a:t>
            </a:r>
            <a:r>
              <a:rPr lang="ru-RU" sz="2400" dirty="0">
                <a:solidFill>
                  <a:schemeClr val="bg1"/>
                </a:solidFill>
              </a:rPr>
              <a:t> бути </a:t>
            </a:r>
            <a:r>
              <a:rPr lang="ru-RU" sz="2400" dirty="0" err="1">
                <a:solidFill>
                  <a:schemeClr val="bg1"/>
                </a:solidFill>
              </a:rPr>
              <a:t>досі</a:t>
            </a:r>
            <a:r>
              <a:rPr lang="ru-RU" sz="2400" dirty="0">
                <a:solidFill>
                  <a:schemeClr val="bg1"/>
                </a:solidFill>
              </a:rPr>
              <a:t> </a:t>
            </a:r>
            <a:r>
              <a:rPr lang="ru-RU" sz="2400" dirty="0" err="1">
                <a:solidFill>
                  <a:schemeClr val="bg1"/>
                </a:solidFill>
              </a:rPr>
              <a:t>невідомі</a:t>
            </a:r>
            <a:r>
              <a:rPr lang="ru-RU" sz="2400" dirty="0">
                <a:solidFill>
                  <a:schemeClr val="bg1"/>
                </a:solidFill>
              </a:rPr>
              <a:t> </a:t>
            </a:r>
            <a:r>
              <a:rPr lang="ru-RU" sz="2400" dirty="0" err="1">
                <a:solidFill>
                  <a:schemeClr val="bg1"/>
                </a:solidFill>
              </a:rPr>
              <a:t>цивілізації</a:t>
            </a:r>
            <a:r>
              <a:rPr lang="ru-RU" sz="2400" dirty="0">
                <a:solidFill>
                  <a:schemeClr val="bg1"/>
                </a:solidFill>
              </a:rPr>
              <a:t>.</a:t>
            </a:r>
          </a:p>
        </p:txBody>
      </p:sp>
    </p:spTree>
    <p:extLst>
      <p:ext uri="{BB962C8B-B14F-4D97-AF65-F5344CB8AC3E}">
        <p14:creationId xmlns:p14="http://schemas.microsoft.com/office/powerpoint/2010/main" val="112820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Таня\Desktop\Все для презентаций\Картинки\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92896"/>
            <a:ext cx="4104457" cy="41044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3009" y="2276872"/>
            <a:ext cx="8170146" cy="2677656"/>
          </a:xfrm>
          <a:prstGeom prst="rect">
            <a:avLst/>
          </a:prstGeom>
        </p:spPr>
        <p:txBody>
          <a:bodyPr wrap="square">
            <a:spAutoFit/>
          </a:bodyPr>
          <a:lstStyle/>
          <a:p>
            <a:pPr fontAlgn="base"/>
            <a:r>
              <a:rPr lang="ru-RU" sz="2400" dirty="0" smtClean="0">
                <a:solidFill>
                  <a:srgbClr val="FFFF00"/>
                </a:solidFill>
              </a:rPr>
              <a:t>	</a:t>
            </a:r>
            <a:r>
              <a:rPr lang="ru-RU" sz="2400" dirty="0" err="1" smtClean="0">
                <a:solidFill>
                  <a:srgbClr val="FFFF00"/>
                </a:solidFill>
              </a:rPr>
              <a:t>Контакти</a:t>
            </a:r>
            <a:r>
              <a:rPr lang="ru-RU" sz="2400" dirty="0" smtClean="0">
                <a:solidFill>
                  <a:srgbClr val="FFFF00"/>
                </a:solidFill>
              </a:rPr>
              <a:t> </a:t>
            </a:r>
            <a:r>
              <a:rPr lang="ru-RU" sz="2400" dirty="0" err="1">
                <a:solidFill>
                  <a:srgbClr val="FFFF00"/>
                </a:solidFill>
              </a:rPr>
              <a:t>між</a:t>
            </a:r>
            <a:r>
              <a:rPr lang="ru-RU" sz="2400" dirty="0">
                <a:solidFill>
                  <a:srgbClr val="FFFF00"/>
                </a:solidFill>
              </a:rPr>
              <a:t> </a:t>
            </a:r>
            <a:r>
              <a:rPr lang="ru-RU" sz="2400" dirty="0" err="1">
                <a:solidFill>
                  <a:srgbClr val="FFFF00"/>
                </a:solidFill>
              </a:rPr>
              <a:t>цивілізаціями</a:t>
            </a:r>
            <a:r>
              <a:rPr lang="ru-RU" sz="2400" dirty="0">
                <a:solidFill>
                  <a:srgbClr val="FFFF00"/>
                </a:solidFill>
              </a:rPr>
              <a:t> перш </a:t>
            </a:r>
            <a:r>
              <a:rPr lang="ru-RU" sz="2400" dirty="0" smtClean="0">
                <a:solidFill>
                  <a:srgbClr val="FFFF00"/>
                </a:solidFill>
              </a:rPr>
              <a:t>за все </a:t>
            </a:r>
            <a:r>
              <a:rPr lang="ru-RU" sz="2400" dirty="0" err="1">
                <a:solidFill>
                  <a:srgbClr val="FFFF00"/>
                </a:solidFill>
              </a:rPr>
              <a:t>означають</a:t>
            </a:r>
            <a:r>
              <a:rPr lang="ru-RU" sz="2400" dirty="0">
                <a:solidFill>
                  <a:srgbClr val="FFFF00"/>
                </a:solidFill>
              </a:rPr>
              <a:t> </a:t>
            </a:r>
            <a:r>
              <a:rPr lang="ru-RU" sz="2400" dirty="0" err="1">
                <a:solidFill>
                  <a:srgbClr val="FFFF00"/>
                </a:solidFill>
              </a:rPr>
              <a:t>об­мін</a:t>
            </a:r>
            <a:r>
              <a:rPr lang="ru-RU" sz="2400" dirty="0">
                <a:solidFill>
                  <a:srgbClr val="FFFF00"/>
                </a:solidFill>
              </a:rPr>
              <a:t> </a:t>
            </a:r>
            <a:r>
              <a:rPr lang="ru-RU" sz="2400" dirty="0" err="1">
                <a:solidFill>
                  <a:srgbClr val="FFFF00"/>
                </a:solidFill>
              </a:rPr>
              <a:t>інформацією</a:t>
            </a:r>
            <a:r>
              <a:rPr lang="ru-RU" sz="2400" dirty="0">
                <a:solidFill>
                  <a:srgbClr val="FFFF00"/>
                </a:solidFill>
              </a:rPr>
              <a:t>. </a:t>
            </a:r>
            <a:r>
              <a:rPr lang="ru-RU" sz="2400" dirty="0" err="1">
                <a:solidFill>
                  <a:srgbClr val="FFFF00"/>
                </a:solidFill>
              </a:rPr>
              <a:t>Якщо</a:t>
            </a:r>
            <a:r>
              <a:rPr lang="ru-RU" sz="2400" dirty="0">
                <a:solidFill>
                  <a:srgbClr val="FFFF00"/>
                </a:solidFill>
              </a:rPr>
              <a:t> у </a:t>
            </a:r>
            <a:r>
              <a:rPr lang="ru-RU" sz="2400" dirty="0" err="1">
                <a:solidFill>
                  <a:srgbClr val="FFFF00"/>
                </a:solidFill>
              </a:rPr>
              <a:t>Всесвіті</a:t>
            </a:r>
            <a:r>
              <a:rPr lang="ru-RU" sz="2400" dirty="0">
                <a:solidFill>
                  <a:srgbClr val="FFFF00"/>
                </a:solidFill>
              </a:rPr>
              <a:t> </a:t>
            </a:r>
            <a:r>
              <a:rPr lang="ru-RU" sz="2400" dirty="0" err="1">
                <a:solidFill>
                  <a:srgbClr val="FFFF00"/>
                </a:solidFill>
              </a:rPr>
              <a:t>існують</a:t>
            </a:r>
            <a:r>
              <a:rPr lang="ru-RU" sz="2400" dirty="0">
                <a:solidFill>
                  <a:srgbClr val="FFFF00"/>
                </a:solidFill>
              </a:rPr>
              <a:t> </a:t>
            </a:r>
            <a:r>
              <a:rPr lang="ru-RU" sz="2400" dirty="0" err="1">
                <a:solidFill>
                  <a:srgbClr val="FFFF00"/>
                </a:solidFill>
              </a:rPr>
              <a:t>інші</a:t>
            </a:r>
            <a:r>
              <a:rPr lang="ru-RU" sz="2400" dirty="0">
                <a:solidFill>
                  <a:srgbClr val="FFFF00"/>
                </a:solidFill>
              </a:rPr>
              <a:t> </a:t>
            </a:r>
            <a:r>
              <a:rPr lang="ru-RU" sz="2400" dirty="0" err="1">
                <a:solidFill>
                  <a:srgbClr val="FFFF00"/>
                </a:solidFill>
              </a:rPr>
              <a:t>цивілі­зації</a:t>
            </a:r>
            <a:r>
              <a:rPr lang="ru-RU" sz="2400" dirty="0">
                <a:solidFill>
                  <a:srgbClr val="FFFF00"/>
                </a:solidFill>
              </a:rPr>
              <a:t> і вони </a:t>
            </a:r>
            <a:r>
              <a:rPr lang="ru-RU" sz="2400" dirty="0" err="1">
                <a:solidFill>
                  <a:srgbClr val="FFFF00"/>
                </a:solidFill>
              </a:rPr>
              <a:t>мають</a:t>
            </a:r>
            <a:r>
              <a:rPr lang="ru-RU" sz="2400" dirty="0">
                <a:solidFill>
                  <a:srgbClr val="FFFF00"/>
                </a:solidFill>
              </a:rPr>
              <a:t> </a:t>
            </a:r>
            <a:r>
              <a:rPr lang="ru-RU" sz="2400" dirty="0" err="1">
                <a:solidFill>
                  <a:srgbClr val="FFFF00"/>
                </a:solidFill>
              </a:rPr>
              <a:t>певний</a:t>
            </a:r>
            <a:r>
              <a:rPr lang="ru-RU" sz="2400" dirty="0">
                <a:solidFill>
                  <a:srgbClr val="FFFF00"/>
                </a:solidFill>
              </a:rPr>
              <a:t> </a:t>
            </a:r>
            <a:r>
              <a:rPr lang="ru-RU" sz="2400" dirty="0" err="1">
                <a:solidFill>
                  <a:srgbClr val="FFFF00"/>
                </a:solidFill>
              </a:rPr>
              <a:t>обсяг</a:t>
            </a:r>
            <a:r>
              <a:rPr lang="ru-RU" sz="2400" dirty="0">
                <a:solidFill>
                  <a:srgbClr val="FFFF00"/>
                </a:solidFill>
              </a:rPr>
              <a:t> </a:t>
            </a:r>
            <a:r>
              <a:rPr lang="ru-RU" sz="2400" dirty="0" err="1">
                <a:solidFill>
                  <a:srgbClr val="FFFF00"/>
                </a:solidFill>
              </a:rPr>
              <a:t>інформації</a:t>
            </a:r>
            <a:r>
              <a:rPr lang="ru-RU" sz="2400" dirty="0">
                <a:solidFill>
                  <a:srgbClr val="FFFF00"/>
                </a:solidFill>
              </a:rPr>
              <a:t> про свою </a:t>
            </a:r>
            <a:r>
              <a:rPr lang="ru-RU" sz="2400" dirty="0" err="1">
                <a:solidFill>
                  <a:srgbClr val="FFFF00"/>
                </a:solidFill>
              </a:rPr>
              <a:t>частину</a:t>
            </a:r>
            <a:r>
              <a:rPr lang="ru-RU" sz="2400" dirty="0">
                <a:solidFill>
                  <a:srgbClr val="FFFF00"/>
                </a:solidFill>
              </a:rPr>
              <a:t> Галактики, то </a:t>
            </a:r>
            <a:r>
              <a:rPr lang="ru-RU" sz="2400" dirty="0" err="1">
                <a:solidFill>
                  <a:srgbClr val="FFFF00"/>
                </a:solidFill>
              </a:rPr>
              <a:t>обмін</a:t>
            </a:r>
            <a:r>
              <a:rPr lang="ru-RU" sz="2400" dirty="0">
                <a:solidFill>
                  <a:srgbClr val="FFFF00"/>
                </a:solidFill>
              </a:rPr>
              <a:t> </a:t>
            </a:r>
            <a:r>
              <a:rPr lang="ru-RU" sz="2400" dirty="0" err="1">
                <a:solidFill>
                  <a:srgbClr val="FFFF00"/>
                </a:solidFill>
              </a:rPr>
              <a:t>інформацією</a:t>
            </a:r>
            <a:r>
              <a:rPr lang="ru-RU" sz="2400" dirty="0">
                <a:solidFill>
                  <a:srgbClr val="FFFF00"/>
                </a:solidFill>
              </a:rPr>
              <a:t> </a:t>
            </a:r>
            <a:r>
              <a:rPr lang="ru-RU" sz="2400" dirty="0" err="1">
                <a:solidFill>
                  <a:srgbClr val="FFFF00"/>
                </a:solidFill>
              </a:rPr>
              <a:t>між</a:t>
            </a:r>
            <a:r>
              <a:rPr lang="ru-RU" sz="2400" dirty="0">
                <a:solidFill>
                  <a:srgbClr val="FFFF00"/>
                </a:solidFill>
              </a:rPr>
              <a:t> ними </a:t>
            </a:r>
            <a:r>
              <a:rPr lang="ru-RU" sz="2400" dirty="0" err="1">
                <a:solidFill>
                  <a:srgbClr val="FFFF00"/>
                </a:solidFill>
              </a:rPr>
              <a:t>може</a:t>
            </a:r>
            <a:r>
              <a:rPr lang="ru-RU" sz="2400" dirty="0">
                <a:solidFill>
                  <a:srgbClr val="FFFF00"/>
                </a:solidFill>
              </a:rPr>
              <a:t> привести до </a:t>
            </a:r>
            <a:r>
              <a:rPr lang="ru-RU" sz="2400" dirty="0" err="1">
                <a:solidFill>
                  <a:srgbClr val="FFFF00"/>
                </a:solidFill>
              </a:rPr>
              <a:t>загального</a:t>
            </a:r>
            <a:r>
              <a:rPr lang="ru-RU" sz="2400" dirty="0">
                <a:solidFill>
                  <a:srgbClr val="FFFF00"/>
                </a:solidFill>
              </a:rPr>
              <a:t> </a:t>
            </a:r>
            <a:r>
              <a:rPr lang="ru-RU" sz="2400" dirty="0" err="1">
                <a:solidFill>
                  <a:srgbClr val="FFFF00"/>
                </a:solidFill>
              </a:rPr>
              <a:t>зростання</a:t>
            </a:r>
            <a:r>
              <a:rPr lang="ru-RU" sz="2400" dirty="0">
                <a:solidFill>
                  <a:srgbClr val="FFFF00"/>
                </a:solidFill>
              </a:rPr>
              <a:t> </a:t>
            </a:r>
            <a:r>
              <a:rPr lang="ru-RU" sz="2400" dirty="0" err="1">
                <a:solidFill>
                  <a:srgbClr val="FFFF00"/>
                </a:solidFill>
              </a:rPr>
              <a:t>інформації</a:t>
            </a:r>
            <a:r>
              <a:rPr lang="ru-RU" sz="2400" dirty="0">
                <a:solidFill>
                  <a:srgbClr val="FFFF00"/>
                </a:solidFill>
              </a:rPr>
              <a:t>, тому </a:t>
            </a:r>
            <a:r>
              <a:rPr lang="ru-RU" sz="2400" dirty="0" err="1">
                <a:solidFill>
                  <a:srgbClr val="FFFF00"/>
                </a:solidFill>
              </a:rPr>
              <a:t>такий</a:t>
            </a:r>
            <a:r>
              <a:rPr lang="ru-RU" sz="2400" dirty="0">
                <a:solidFill>
                  <a:srgbClr val="FFFF00"/>
                </a:solidFill>
              </a:rPr>
              <a:t> </a:t>
            </a:r>
            <a:r>
              <a:rPr lang="ru-RU" sz="2400" dirty="0" err="1">
                <a:solidFill>
                  <a:srgbClr val="FFFF00"/>
                </a:solidFill>
              </a:rPr>
              <a:t>процес</a:t>
            </a:r>
            <a:r>
              <a:rPr lang="ru-RU" sz="2400" dirty="0">
                <a:solidFill>
                  <a:srgbClr val="FFFF00"/>
                </a:solidFill>
              </a:rPr>
              <a:t> </a:t>
            </a:r>
            <a:r>
              <a:rPr lang="ru-RU" sz="2400" dirty="0" err="1">
                <a:solidFill>
                  <a:srgbClr val="FFFF00"/>
                </a:solidFill>
              </a:rPr>
              <a:t>згідно</a:t>
            </a:r>
            <a:r>
              <a:rPr lang="ru-RU" sz="2400" dirty="0">
                <a:solidFill>
                  <a:srgbClr val="FFFF00"/>
                </a:solidFill>
              </a:rPr>
              <a:t> з </a:t>
            </a:r>
            <a:r>
              <a:rPr lang="ru-RU" sz="2400" dirty="0" err="1">
                <a:solidFill>
                  <a:srgbClr val="FFFF00"/>
                </a:solidFill>
              </a:rPr>
              <a:t>теорією</a:t>
            </a:r>
            <a:r>
              <a:rPr lang="ru-RU" sz="2400" dirty="0">
                <a:solidFill>
                  <a:srgbClr val="FFFF00"/>
                </a:solidFill>
              </a:rPr>
              <a:t> </a:t>
            </a:r>
            <a:r>
              <a:rPr lang="ru-RU" sz="2400" dirty="0" err="1">
                <a:solidFill>
                  <a:srgbClr val="FFFF00"/>
                </a:solidFill>
              </a:rPr>
              <a:t>біологічної</a:t>
            </a:r>
            <a:r>
              <a:rPr lang="ru-RU" sz="2400" dirty="0">
                <a:solidFill>
                  <a:srgbClr val="FFFF00"/>
                </a:solidFill>
              </a:rPr>
              <a:t> </a:t>
            </a:r>
            <a:r>
              <a:rPr lang="ru-RU" sz="2400" dirty="0" err="1">
                <a:solidFill>
                  <a:srgbClr val="FFFF00"/>
                </a:solidFill>
              </a:rPr>
              <a:t>еволюції</a:t>
            </a:r>
            <a:r>
              <a:rPr lang="ru-RU" sz="2400" dirty="0">
                <a:solidFill>
                  <a:srgbClr val="FFFF00"/>
                </a:solidFill>
              </a:rPr>
              <a:t> </a:t>
            </a:r>
            <a:r>
              <a:rPr lang="ru-RU" sz="2400" dirty="0" err="1">
                <a:solidFill>
                  <a:srgbClr val="FFFF00"/>
                </a:solidFill>
              </a:rPr>
              <a:t>можна</a:t>
            </a:r>
            <a:r>
              <a:rPr lang="ru-RU" sz="2400" dirty="0">
                <a:solidFill>
                  <a:srgbClr val="FFFF00"/>
                </a:solidFill>
              </a:rPr>
              <a:t> </a:t>
            </a:r>
            <a:r>
              <a:rPr lang="ru-RU" sz="2400" dirty="0" err="1">
                <a:solidFill>
                  <a:srgbClr val="FFFF00"/>
                </a:solidFill>
              </a:rPr>
              <a:t>вважати</a:t>
            </a:r>
            <a:r>
              <a:rPr lang="ru-RU" sz="2400" dirty="0">
                <a:solidFill>
                  <a:srgbClr val="FFFF00"/>
                </a:solidFill>
              </a:rPr>
              <a:t> </a:t>
            </a:r>
            <a:r>
              <a:rPr lang="ru-RU" sz="2400" dirty="0" err="1">
                <a:solidFill>
                  <a:srgbClr val="FFFF00"/>
                </a:solidFill>
              </a:rPr>
              <a:t>прогресивним</a:t>
            </a:r>
            <a:r>
              <a:rPr lang="ru-RU" sz="2400" dirty="0">
                <a:solidFill>
                  <a:srgbClr val="FFFF00"/>
                </a:solidFill>
              </a:rPr>
              <a:t>.</a:t>
            </a:r>
          </a:p>
        </p:txBody>
      </p:sp>
      <p:sp>
        <p:nvSpPr>
          <p:cNvPr id="5" name="Прямоугольник 4"/>
          <p:cNvSpPr/>
          <p:nvPr/>
        </p:nvSpPr>
        <p:spPr>
          <a:xfrm>
            <a:off x="469640" y="260648"/>
            <a:ext cx="8222764" cy="1754326"/>
          </a:xfrm>
          <a:prstGeom prst="rect">
            <a:avLst/>
          </a:prstGeom>
          <a:noFill/>
        </p:spPr>
        <p:txBody>
          <a:bodyPr wrap="none" lIns="91440" tIns="45720" rIns="91440" bIns="45720">
            <a:spAutoFit/>
          </a:bodyPr>
          <a:lstStyle/>
          <a:p>
            <a:pPr algn="ctr"/>
            <a:r>
              <a:rPr lang="ru-RU" sz="5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a:t>
            </a:r>
            <a:r>
              <a:rPr lang="ru-RU" sz="5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онтакти</a:t>
            </a:r>
            <a:r>
              <a:rPr lang="ru-RU"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ru-RU" sz="5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позаземними</a:t>
            </a:r>
            <a:endParaRPr lang="ru-RU"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5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цивілізаціями</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2158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anya\Desktop\1249056678_ufo1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2" y="0"/>
            <a:ext cx="9141087" cy="6866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2820776034"/>
              </p:ext>
            </p:extLst>
          </p:nvPr>
        </p:nvGraphicFramePr>
        <p:xfrm>
          <a:off x="0" y="0"/>
          <a:ext cx="925252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2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393735"/>
            <a:ext cx="7920880" cy="1815882"/>
          </a:xfrm>
          <a:prstGeom prst="rect">
            <a:avLst/>
          </a:prstGeom>
        </p:spPr>
        <p:txBody>
          <a:bodyPr wrap="square">
            <a:spAutoFit/>
          </a:bodyPr>
          <a:lstStyle/>
          <a:p>
            <a:pPr fontAlgn="base"/>
            <a:r>
              <a:rPr lang="ru-RU" sz="2400" dirty="0" smtClean="0"/>
              <a:t>	</a:t>
            </a:r>
            <a:r>
              <a:rPr lang="ru-RU" sz="2800" dirty="0" err="1" smtClean="0">
                <a:solidFill>
                  <a:schemeClr val="bg1"/>
                </a:solidFill>
                <a:effectLst>
                  <a:outerShdw blurRad="38100" dist="38100" dir="2700000" algn="tl">
                    <a:srgbClr val="000000">
                      <a:alpha val="43137"/>
                    </a:srgbClr>
                  </a:outerShdw>
                </a:effectLst>
              </a:rPr>
              <a:t>Аналіз</a:t>
            </a:r>
            <a:r>
              <a:rPr lang="ru-RU" sz="2800" dirty="0" smtClean="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сигналів</a:t>
            </a:r>
            <a:r>
              <a:rPr lang="ru-RU" sz="2800" dirty="0">
                <a:solidFill>
                  <a:schemeClr val="bg1"/>
                </a:solidFill>
                <a:effectLst>
                  <a:outerShdw blurRad="38100" dist="38100" dir="2700000" algn="tl">
                    <a:srgbClr val="000000">
                      <a:alpha val="43137"/>
                    </a:srgbClr>
                  </a:outerShdw>
                </a:effectLst>
              </a:rPr>
              <a:t> показав, </a:t>
            </a:r>
            <a:r>
              <a:rPr lang="ru-RU" sz="2800" dirty="0" err="1">
                <a:solidFill>
                  <a:schemeClr val="bg1"/>
                </a:solidFill>
                <a:effectLst>
                  <a:outerShdw blurRad="38100" dist="38100" dir="2700000" algn="tl">
                    <a:srgbClr val="000000">
                      <a:alpha val="43137"/>
                    </a:srgbClr>
                  </a:outerShdw>
                </a:effectLst>
              </a:rPr>
              <a:t>що</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пульсари</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ніякого</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відношення</a:t>
            </a:r>
            <a:r>
              <a:rPr lang="ru-RU" sz="2800" dirty="0">
                <a:solidFill>
                  <a:schemeClr val="bg1"/>
                </a:solidFill>
                <a:effectLst>
                  <a:outerShdw blurRad="38100" dist="38100" dir="2700000" algn="tl">
                    <a:srgbClr val="000000">
                      <a:alpha val="43137"/>
                    </a:srgbClr>
                  </a:outerShdw>
                </a:effectLst>
              </a:rPr>
              <a:t> до </a:t>
            </a:r>
            <a:r>
              <a:rPr lang="ru-RU" sz="2800" dirty="0" err="1">
                <a:solidFill>
                  <a:schemeClr val="bg1"/>
                </a:solidFill>
                <a:effectLst>
                  <a:outerShdw blurRad="38100" dist="38100" dir="2700000" algn="tl">
                    <a:srgbClr val="000000">
                      <a:alpha val="43137"/>
                    </a:srgbClr>
                  </a:outerShdw>
                </a:effectLst>
              </a:rPr>
              <a:t>інопланетних</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цивілізацій</a:t>
            </a:r>
            <a:r>
              <a:rPr lang="ru-RU" sz="2800" dirty="0">
                <a:solidFill>
                  <a:schemeClr val="bg1"/>
                </a:solidFill>
                <a:effectLst>
                  <a:outerShdw blurRad="38100" dist="38100" dir="2700000" algn="tl">
                    <a:srgbClr val="000000">
                      <a:alpha val="43137"/>
                    </a:srgbClr>
                  </a:outerShdw>
                </a:effectLst>
              </a:rPr>
              <a:t> не </a:t>
            </a:r>
            <a:r>
              <a:rPr lang="ru-RU" sz="2800" dirty="0" err="1">
                <a:solidFill>
                  <a:schemeClr val="bg1"/>
                </a:solidFill>
                <a:effectLst>
                  <a:outerShdw blurRad="38100" dist="38100" dir="2700000" algn="tl">
                    <a:srgbClr val="000000">
                      <a:alpha val="43137"/>
                    </a:srgbClr>
                  </a:outerShdw>
                </a:effectLst>
              </a:rPr>
              <a:t>мають</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бо</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періодичні</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сигнали</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випромінюють</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нейтронні</a:t>
            </a:r>
            <a:r>
              <a:rPr lang="ru-RU" sz="2800" dirty="0">
                <a:solidFill>
                  <a:schemeClr val="bg1"/>
                </a:solidFill>
                <a:effectLst>
                  <a:outerShdw blurRad="38100" dist="38100" dir="2700000" algn="tl">
                    <a:srgbClr val="000000">
                      <a:alpha val="43137"/>
                    </a:srgbClr>
                  </a:outerShdw>
                </a:effectLst>
              </a:rPr>
              <a:t> </a:t>
            </a:r>
            <a:r>
              <a:rPr lang="ru-RU" sz="2800" dirty="0" err="1">
                <a:solidFill>
                  <a:schemeClr val="bg1"/>
                </a:solidFill>
                <a:effectLst>
                  <a:outerShdw blurRad="38100" dist="38100" dir="2700000" algn="tl">
                    <a:srgbClr val="000000">
                      <a:alpha val="43137"/>
                    </a:srgbClr>
                  </a:outerShdw>
                </a:effectLst>
              </a:rPr>
              <a:t>зорі</a:t>
            </a:r>
            <a:r>
              <a:rPr lang="ru-RU" sz="2800" dirty="0">
                <a:solidFill>
                  <a:schemeClr val="bg1"/>
                </a:solidFill>
                <a:effectLst>
                  <a:outerShdw blurRad="38100" dist="38100" dir="2700000" algn="tl">
                    <a:srgbClr val="000000">
                      <a:alpha val="43137"/>
                    </a:srgbClr>
                  </a:outerShdw>
                </a:effectLst>
              </a:rPr>
              <a:t>.</a:t>
            </a:r>
          </a:p>
        </p:txBody>
      </p:sp>
      <p:pic>
        <p:nvPicPr>
          <p:cNvPr id="8195" name="Picture 3" descr="C:\Users\vanya\Desktop\1_html_m2042947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5231" y="0"/>
            <a:ext cx="3708769" cy="41490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80372" y="548680"/>
            <a:ext cx="4572000" cy="2246769"/>
          </a:xfrm>
          <a:prstGeom prst="rect">
            <a:avLst/>
          </a:prstGeom>
        </p:spPr>
        <p:txBody>
          <a:bodyPr>
            <a:spAutoFit/>
          </a:bodyPr>
          <a:lstStyle/>
          <a:p>
            <a:r>
              <a:rPr lang="ru-RU" sz="2800" dirty="0" smtClean="0"/>
              <a:t>	</a:t>
            </a:r>
            <a:r>
              <a:rPr lang="ru-RU" sz="2800" dirty="0" smtClean="0">
                <a:solidFill>
                  <a:schemeClr val="bg1"/>
                </a:solidFill>
              </a:rPr>
              <a:t>У </a:t>
            </a:r>
            <a:r>
              <a:rPr lang="ru-RU" sz="2800" dirty="0">
                <a:solidFill>
                  <a:schemeClr val="bg1"/>
                </a:solidFill>
              </a:rPr>
              <a:t>1967 р. </a:t>
            </a:r>
            <a:r>
              <a:rPr lang="ru-RU" sz="2800" dirty="0" err="1">
                <a:solidFill>
                  <a:schemeClr val="bg1"/>
                </a:solidFill>
              </a:rPr>
              <a:t>вперше</a:t>
            </a:r>
            <a:r>
              <a:rPr lang="ru-RU" sz="2800" dirty="0">
                <a:solidFill>
                  <a:schemeClr val="bg1"/>
                </a:solidFill>
              </a:rPr>
              <a:t> </a:t>
            </a:r>
            <a:r>
              <a:rPr lang="ru-RU" sz="2800" dirty="0" err="1">
                <a:solidFill>
                  <a:schemeClr val="bg1"/>
                </a:solidFill>
              </a:rPr>
              <a:t>зареєстрували</a:t>
            </a:r>
            <a:r>
              <a:rPr lang="ru-RU" sz="2800" dirty="0">
                <a:solidFill>
                  <a:schemeClr val="bg1"/>
                </a:solidFill>
              </a:rPr>
              <a:t> </a:t>
            </a:r>
            <a:r>
              <a:rPr lang="ru-RU" sz="2800" dirty="0" err="1">
                <a:solidFill>
                  <a:schemeClr val="bg1"/>
                </a:solidFill>
              </a:rPr>
              <a:t>періодичні</a:t>
            </a:r>
            <a:r>
              <a:rPr lang="ru-RU" sz="2800" dirty="0">
                <a:solidFill>
                  <a:schemeClr val="bg1"/>
                </a:solidFill>
              </a:rPr>
              <a:t> </a:t>
            </a:r>
            <a:r>
              <a:rPr lang="ru-RU" sz="2800" dirty="0" err="1">
                <a:solidFill>
                  <a:schemeClr val="bg1"/>
                </a:solidFill>
              </a:rPr>
              <a:t>сигнали</a:t>
            </a:r>
            <a:r>
              <a:rPr lang="ru-RU" sz="2800" dirty="0">
                <a:solidFill>
                  <a:schemeClr val="bg1"/>
                </a:solidFill>
              </a:rPr>
              <a:t>, </a:t>
            </a:r>
            <a:r>
              <a:rPr lang="ru-RU" sz="2800" dirty="0" err="1">
                <a:solidFill>
                  <a:schemeClr val="bg1"/>
                </a:solidFill>
              </a:rPr>
              <a:t>які</a:t>
            </a:r>
            <a:r>
              <a:rPr lang="ru-RU" sz="2800" dirty="0">
                <a:solidFill>
                  <a:schemeClr val="bg1"/>
                </a:solidFill>
              </a:rPr>
              <a:t> </a:t>
            </a:r>
            <a:r>
              <a:rPr lang="ru-RU" sz="2800" dirty="0" err="1">
                <a:solidFill>
                  <a:schemeClr val="bg1"/>
                </a:solidFill>
              </a:rPr>
              <a:t>надходили</a:t>
            </a:r>
            <a:r>
              <a:rPr lang="ru-RU" sz="2800" dirty="0">
                <a:solidFill>
                  <a:schemeClr val="bg1"/>
                </a:solidFill>
              </a:rPr>
              <a:t> з </a:t>
            </a:r>
            <a:r>
              <a:rPr lang="ru-RU" sz="2800" dirty="0" err="1">
                <a:solidFill>
                  <a:schemeClr val="bg1"/>
                </a:solidFill>
              </a:rPr>
              <a:t>міжзоряного</a:t>
            </a:r>
            <a:r>
              <a:rPr lang="ru-RU" sz="2800" dirty="0">
                <a:solidFill>
                  <a:schemeClr val="bg1"/>
                </a:solidFill>
              </a:rPr>
              <a:t> простору, і </a:t>
            </a:r>
            <a:r>
              <a:rPr lang="ru-RU" sz="2800" dirty="0" err="1">
                <a:solidFill>
                  <a:schemeClr val="bg1"/>
                </a:solidFill>
              </a:rPr>
              <a:t>їх</a:t>
            </a:r>
            <a:r>
              <a:rPr lang="ru-RU" sz="2800" dirty="0">
                <a:solidFill>
                  <a:schemeClr val="bg1"/>
                </a:solidFill>
              </a:rPr>
              <a:t> на­ звали </a:t>
            </a:r>
            <a:r>
              <a:rPr lang="ru-RU" sz="2800" b="1" i="1" u="sng" dirty="0">
                <a:solidFill>
                  <a:srgbClr val="FFFF00"/>
                </a:solidFill>
              </a:rPr>
              <a:t>пульсарами</a:t>
            </a:r>
            <a:r>
              <a:rPr lang="ru-RU" sz="2800" dirty="0">
                <a:solidFill>
                  <a:srgbClr val="FFFF00"/>
                </a:solidFill>
              </a:rPr>
              <a:t>. </a:t>
            </a:r>
          </a:p>
        </p:txBody>
      </p:sp>
    </p:spTree>
    <p:extLst>
      <p:ext uri="{BB962C8B-B14F-4D97-AF65-F5344CB8AC3E}">
        <p14:creationId xmlns:p14="http://schemas.microsoft.com/office/powerpoint/2010/main" val="24448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345</TotalTime>
  <Words>516</Words>
  <Application>Microsoft Office PowerPoint</Application>
  <PresentationFormat>Экран (4:3)</PresentationFormat>
  <Paragraphs>59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Життя у Всесвіті. Антропний принцип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властивості живого</vt:lpstr>
      <vt:lpstr>Презентация PowerPoint</vt:lpstr>
      <vt:lpstr>Презентация PowerPoint</vt:lpstr>
      <vt:lpstr>Домашнє завдання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Життя у Всесвіті</dc:title>
  <dc:creator>HOME</dc:creator>
  <cp:lastModifiedBy>Таня</cp:lastModifiedBy>
  <cp:revision>24</cp:revision>
  <dcterms:created xsi:type="dcterms:W3CDTF">2014-04-27T17:07:02Z</dcterms:created>
  <dcterms:modified xsi:type="dcterms:W3CDTF">2020-04-06T19:53:30Z</dcterms:modified>
</cp:coreProperties>
</file>