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Приклад, Північна Корея з 2001 року в них закритий доступ до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/>
          </a:p>
        </p:txBody>
      </p:sp>
      <p:sp>
        <p:nvSpPr>
          <p:cNvPr id="1026" name="AutoShape 2" descr="Картинки по запросу північна корея вночі фото с супут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игор1\Desktop\pivnichna_koreja_z_kosmo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47000" cy="485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3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Захист прав людини в </a:t>
            </a:r>
            <a:r>
              <a:rPr lang="uk-UA" b="1" dirty="0" err="1" smtClean="0">
                <a:solidFill>
                  <a:srgbClr val="FFFF00"/>
                </a:solidFill>
              </a:rPr>
              <a:t>інтернеті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329642" cy="21399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В усьому світі на сьогодні активно </a:t>
            </a:r>
            <a:r>
              <a:rPr lang="uk-UA" b="1" dirty="0" err="1" smtClean="0">
                <a:solidFill>
                  <a:schemeClr val="bg1"/>
                </a:solidFill>
              </a:rPr>
              <a:t>боряться</a:t>
            </a:r>
            <a:r>
              <a:rPr lang="uk-UA" b="1" dirty="0" smtClean="0">
                <a:solidFill>
                  <a:schemeClr val="bg1"/>
                </a:solidFill>
              </a:rPr>
              <a:t> з порушеннями прав людей в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r>
              <a:rPr lang="uk-UA" b="1" dirty="0" smtClean="0">
                <a:solidFill>
                  <a:schemeClr val="bg1"/>
                </a:solidFill>
              </a:rPr>
              <a:t> середовищі. І в багатьох країнах на законодавчому рівні закріплені основні пункти захисту користувачів як тих хто </a:t>
            </a:r>
            <a:r>
              <a:rPr lang="uk-UA" b="1" dirty="0" err="1" smtClean="0">
                <a:solidFill>
                  <a:schemeClr val="bg1"/>
                </a:solidFill>
              </a:rPr>
              <a:t>онлайн</a:t>
            </a:r>
            <a:r>
              <a:rPr lang="uk-UA" b="1" dirty="0" smtClean="0">
                <a:solidFill>
                  <a:schemeClr val="bg1"/>
                </a:solidFill>
              </a:rPr>
              <a:t> так і тих що </a:t>
            </a:r>
            <a:r>
              <a:rPr lang="uk-UA" b="1" dirty="0" err="1" smtClean="0">
                <a:solidFill>
                  <a:schemeClr val="bg1"/>
                </a:solidFill>
              </a:rPr>
              <a:t>офлайн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Картинки по запросу право на захист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41635"/>
            <a:ext cx="5786478" cy="311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2014 році </a:t>
            </a:r>
            <a:r>
              <a:rPr lang="uk-UA" b="1" dirty="0" smtClean="0">
                <a:solidFill>
                  <a:srgbClr val="FF0000"/>
                </a:solidFill>
              </a:rPr>
              <a:t>Рада Європи </a:t>
            </a:r>
            <a:r>
              <a:rPr lang="uk-UA" b="1" dirty="0" smtClean="0">
                <a:solidFill>
                  <a:schemeClr val="bg1"/>
                </a:solidFill>
              </a:rPr>
              <a:t>оприлюднила посібник  із прав людини для користувачів Інтернету, де йдеться про права людини в мережі й про можливі дії в разі їх порушення.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 допомогою цих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пропозицій </a:t>
            </a:r>
            <a:r>
              <a:rPr lang="uk-UA" b="1" dirty="0" smtClean="0">
                <a:solidFill>
                  <a:srgbClr val="FF0000"/>
                </a:solidFill>
              </a:rPr>
              <a:t>Ради Європи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 світі блокують небажані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сайти та різні додатки, що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часто несуть негативну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інформацію для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споживачів.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Картинки по запросу посібник з захисту прав людини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12968"/>
            <a:ext cx="2500330" cy="4445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936104"/>
          </a:xfrm>
        </p:spPr>
        <p:txBody>
          <a:bodyPr/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3600400"/>
          </a:xfrm>
        </p:spPr>
        <p:txBody>
          <a:bodyPr/>
          <a:lstStyle/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Яке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належить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сучасному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Як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сприяє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побудові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демократичних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загрози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існують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можете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правил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безпечного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42734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Соціальні мережі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329114" cy="4526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Служба соціальних мереж</a:t>
            </a:r>
            <a:r>
              <a:rPr lang="uk-UA" b="1" dirty="0" smtClean="0">
                <a:solidFill>
                  <a:schemeClr val="bg1"/>
                </a:solidFill>
              </a:rPr>
              <a:t> (англ. </a:t>
            </a:r>
            <a:r>
              <a:rPr lang="en-US" b="1" i="1" dirty="0" smtClean="0">
                <a:solidFill>
                  <a:schemeClr val="bg1"/>
                </a:solidFill>
              </a:rPr>
              <a:t>social networking service</a:t>
            </a:r>
            <a:r>
              <a:rPr lang="en-US" b="1" dirty="0" smtClean="0">
                <a:solidFill>
                  <a:schemeClr val="bg1"/>
                </a:solidFill>
              </a:rPr>
              <a:t>) —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 - сайт або інша служба у 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, яка дозволяє користувачам створювати публічну або </a:t>
            </a:r>
            <a:r>
              <a:rPr lang="uk-UA" b="1" dirty="0" err="1" smtClean="0">
                <a:solidFill>
                  <a:schemeClr val="bg1"/>
                </a:solidFill>
              </a:rPr>
              <a:t>напівпублічну</a:t>
            </a:r>
            <a:r>
              <a:rPr lang="uk-UA" b="1" dirty="0" smtClean="0">
                <a:solidFill>
                  <a:schemeClr val="bg1"/>
                </a:solidFill>
              </a:rPr>
              <a:t> анкету, складати список користувачів, з якими вони мають зв'язок та переглядати власний список зв'язків і списки інших користувачів.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700397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0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2060"/>
                </a:solidFill>
              </a:rPr>
              <a:t>Соціальні мережі дають можливість: обмінюватись інформацією, спілкуватись, знаходити друзів та інше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5401"/>
            <a:ext cx="9144000" cy="494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та </a:t>
            </a:r>
            <a:r>
              <a:rPr lang="uk-UA" b="1" dirty="0" err="1" smtClean="0">
                <a:solidFill>
                  <a:srgbClr val="FF0000"/>
                </a:solidFill>
              </a:rPr>
              <a:t>приватність</a:t>
            </a:r>
            <a:r>
              <a:rPr lang="uk-UA" b="1" dirty="0" smtClean="0">
                <a:solidFill>
                  <a:srgbClr val="FF0000"/>
                </a:solidFill>
              </a:rPr>
              <a:t> в </a:t>
            </a:r>
            <a:r>
              <a:rPr lang="uk-UA" b="1" dirty="0" err="1" smtClean="0">
                <a:solidFill>
                  <a:srgbClr val="FF0000"/>
                </a:solidFill>
              </a:rPr>
              <a:t>інтернеті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722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Сучасне суспільство залежить від </a:t>
            </a:r>
            <a:r>
              <a:rPr lang="uk-UA" sz="3600" b="1" dirty="0" err="1" smtClean="0">
                <a:solidFill>
                  <a:schemeClr val="bg1"/>
                </a:solidFill>
              </a:rPr>
              <a:t>інтернету</a:t>
            </a:r>
            <a:r>
              <a:rPr lang="uk-UA" sz="3600" b="1" dirty="0" smtClean="0">
                <a:solidFill>
                  <a:schemeClr val="bg1"/>
                </a:solidFill>
              </a:rPr>
              <a:t>. Ми тісно пов’язані з ним і уже без нього не уявляємо життя. Через це породжується проблема </a:t>
            </a:r>
            <a:r>
              <a:rPr lang="uk-UA" sz="3600" b="1" dirty="0" err="1" smtClean="0">
                <a:solidFill>
                  <a:schemeClr val="bg1"/>
                </a:solidFill>
              </a:rPr>
              <a:t>приватності</a:t>
            </a:r>
            <a:r>
              <a:rPr lang="uk-UA" sz="3600" b="1" dirty="0" smtClean="0">
                <a:solidFill>
                  <a:schemeClr val="bg1"/>
                </a:solidFill>
              </a:rPr>
              <a:t> в мережі.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Картинки по запросу безпека та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071802" cy="1745507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Через соціальні  мережі та інші сайти про нас збирають інформацію. Інформацію зібрану вони використовують не лише з покращенням роботи сайтів, але й для маніпуляції.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Картинки по запросу приватність в інтерн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2" name="Picture 4" descr="Картинки по запросу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6143668" cy="382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комунікації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Завжди є ризик, що наше листування потрапить у вільний доступ як через умисні дії так і через недбалість чи необережність.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Картинки по запросу порушення приватності листування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857784" cy="306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38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Велика група небезпек в Інтернеті об’єднує поняття - кіберзлочинність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110929" cy="2286015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143404" cy="2336609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72008"/>
            <a:ext cx="406760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Кіберзлочинність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– це ті злочини, що </a:t>
            </a:r>
            <a:r>
              <a:rPr lang="uk-UA" b="1" dirty="0" err="1" smtClean="0">
                <a:solidFill>
                  <a:schemeClr val="bg1"/>
                </a:solidFill>
              </a:rPr>
              <a:t>здійснються</a:t>
            </a:r>
            <a:r>
              <a:rPr lang="uk-UA" b="1" dirty="0" smtClean="0">
                <a:solidFill>
                  <a:schemeClr val="bg1"/>
                </a:solidFill>
              </a:rPr>
              <a:t> в сфері інформаційних технологій. </a:t>
            </a: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Це перш за все поширення шкідливого програмного </a:t>
            </a:r>
            <a:r>
              <a:rPr lang="uk-UA" b="1" dirty="0" err="1" smtClean="0">
                <a:solidFill>
                  <a:schemeClr val="bg1"/>
                </a:solidFill>
              </a:rPr>
              <a:t>забеспечення</a:t>
            </a:r>
            <a:r>
              <a:rPr lang="uk-UA" b="1" dirty="0" smtClean="0">
                <a:solidFill>
                  <a:schemeClr val="bg1"/>
                </a:solidFill>
              </a:rPr>
              <a:t>(вірусів), злом паролів, крадіжки номерів банківських карт, </a:t>
            </a:r>
            <a:r>
              <a:rPr lang="uk-UA" b="1" dirty="0" err="1" smtClean="0">
                <a:solidFill>
                  <a:schemeClr val="bg1"/>
                </a:solidFill>
              </a:rPr>
              <a:t>фішинг</a:t>
            </a:r>
            <a:r>
              <a:rPr lang="uk-UA" b="1" dirty="0" smtClean="0">
                <a:solidFill>
                  <a:schemeClr val="bg1"/>
                </a:solidFill>
              </a:rPr>
              <a:t>, та інше.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72518" cy="360409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Якщо трапляються такі злочини то до справи береться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кіберполіція</a:t>
            </a:r>
            <a:r>
              <a:rPr lang="uk-UA" sz="3600" b="1" dirty="0" smtClean="0">
                <a:solidFill>
                  <a:schemeClr val="bg1"/>
                </a:solidFill>
              </a:rPr>
              <a:t>, яка з допомогою своїх фахівців намагається упіймати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кіберзлочинця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907922"/>
            <a:ext cx="4429157" cy="2450036"/>
          </a:xfrm>
          <a:prstGeom prst="rect">
            <a:avLst/>
          </a:prstGeom>
          <a:noFill/>
        </p:spPr>
      </p:pic>
      <p:sp>
        <p:nvSpPr>
          <p:cNvPr id="31748" name="AutoShape 4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2" name="AutoShape 8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3" name="Picture 9" descr="C:\Users\игор1\Desktop\163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857652" cy="253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322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Cambria</vt:lpstr>
      <vt:lpstr>Rockwell</vt:lpstr>
      <vt:lpstr>Wingdings 2</vt:lpstr>
      <vt:lpstr>Литейная</vt:lpstr>
      <vt:lpstr>Приклад, Північна Корея з 2001 року в них закритий доступ до інтернету.</vt:lpstr>
      <vt:lpstr>Соціальні мережі</vt:lpstr>
      <vt:lpstr>Соціальні мережі дають можливість: обмінюватись інформацією, спілкуватись, знаходити друзів та інше.</vt:lpstr>
      <vt:lpstr>Безпека та приватність в інтернеті</vt:lpstr>
      <vt:lpstr>Презентация PowerPoint</vt:lpstr>
      <vt:lpstr>Безпека комунікації</vt:lpstr>
      <vt:lpstr>Велика група небезпек в Інтернеті об’єднує поняття - кіберзлочинність</vt:lpstr>
      <vt:lpstr>Презентация PowerPoint</vt:lpstr>
      <vt:lpstr>Якщо трапляються такі злочини то до справи береться кіберполіція, яка з допомогою своїх фахівців намагається упіймати кіберзлочинця.</vt:lpstr>
      <vt:lpstr>Захист прав людини в інтернеті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ідентичність - це добірки інформації, отриманої в результаті онлайн-діяльності особи.</dc:title>
  <dc:creator>игор1</dc:creator>
  <cp:lastModifiedBy>1</cp:lastModifiedBy>
  <cp:revision>16</cp:revision>
  <dcterms:created xsi:type="dcterms:W3CDTF">2019-03-04T12:39:34Z</dcterms:created>
  <dcterms:modified xsi:type="dcterms:W3CDTF">2020-04-08T09:48:37Z</dcterms:modified>
</cp:coreProperties>
</file>