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474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0B40D-B695-42DD-88DE-2CC3B474C272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371E7-BE7B-4405-8DEB-0042BC21A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0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BF2930-C50B-48E2-9AD1-B6C5DF1A22CE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98722E3-1C6B-4B21-B637-DB1FDFDED1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107504" y="1196753"/>
            <a:ext cx="8856984" cy="266429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uk-UA" sz="5400" b="1" i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Колективний договір</a:t>
            </a:r>
            <a:endParaRPr lang="ru-RU" sz="54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978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1481" y="188640"/>
            <a:ext cx="5328592" cy="46805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укладається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при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нікчемними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ст. 13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КЗпП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ст. 7 Закону "Про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і угоди"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умов,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поліпшують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становище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соціально-побутові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Вони не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законодавству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33" y="1340769"/>
            <a:ext cx="386386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86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4" y="390488"/>
            <a:ext cx="4326585" cy="36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2204863"/>
            <a:ext cx="6030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колективний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укладається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того,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колективного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в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себе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укладається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підписується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оформляється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колективний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юриспруденції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виражений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встановленій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й з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Кодексу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Закону "Про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і угоди"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випливає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все-таки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колективний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фіксуються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0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19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4170040" cy="399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988840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</a:pP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Метою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колективного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є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одного боку, і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закладена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і угоди", а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відтворена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ст. 10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КЗпП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внесенні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800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800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1993 року.</a:t>
            </a:r>
            <a:endParaRPr lang="ru-RU" sz="2800" b="1" dirty="0">
              <a:solidFill>
                <a:srgbClr val="4E3B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9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836712"/>
            <a:ext cx="8640960" cy="507831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Для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соціалістичним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законодавче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мети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колективного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як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чимале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безпосереднє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Перемога одного з них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компроміс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капіталом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Одним з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колективний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і не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виходять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і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носять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і є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обов'язковими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колективний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і для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укладаються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колективного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договору.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випливають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колективного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правоохоронними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органами. При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суперечать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законодавству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нормами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підзаконних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тарифні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посадові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оклади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доплат і надбавок до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плати,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b="1" i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премій</a:t>
            </a:r>
            <a:r>
              <a:rPr lang="ru-RU" b="1" i="1" dirty="0" smtClean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4745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</TotalTime>
  <Words>460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Колективний договір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РљРѕРјРµРЅС‚Р°СЂ: 1. РљРѕР»РµРєС‚РёРІРЅРёР№ РґРѕРіРѕРІС–СЂ СѓРєР»Р°РґР°С”С‚СЊСЃСЏ РЅР° РѕСЃРЅРѕРІС– Р·Р°РєРѕРЅРѕРґР°РІСЃС‚РІР°. РўРѕРјСѓ РїСЂРё РІРЅРµСЃРµРЅРЅС– РІ РєРѕР»РµРєС‚РёРІРЅРёР№ РґРѕРіРѕРІС–СЂ СѓРјРѕРІ, С‰Рѕ СЃСѓРїРµСЂРµС‡Р°С‚СЊ Р·Р°РєРѕРЅРѕРґР°РІСЃС‚РІСѓ, РѕСЃС‚Р°РЅРЅС– РЅРµ РјР°СЋС‚СЊ СЃРёР»Рё, С” РЅС–РєС‡РµРјРЅРёРјРё С– Р·Р°СЃС‚РѕСЃРѕРІСѓРІР°С‚РёСЃСЏ РЅРµ РјРѕР¶СѓС‚СЊ. Р’РѕРґРЅРѕС‡Р°СЃ СЃР»С–Рґ РјР°С‚Рё РЅР° СѓРІР°Р·С–, С‰Рѕ С‡Р°СЃС‚РёРЅР° С‚СЂРµС‚СЏ СЃС‚. 13 РљР—РїРџ С– СЃС‚. 7 Р—Р°РєРѕРЅСѓ "РџСЂРѕ РєРѕР»РµРєС‚РёРІРЅС– РґРѕРіРѕРІРѕСЂРё С– СѓРіРѕРґРё" РґРѕРїСѓСЃРєР°СЋС‚СЊ РјРѕР¶Р»РёРІС–СЃС‚СЊ РІРЅРµСЃРµРЅРЅСЏ РІ РєРѕР»РµРєС‚РёРІРЅС– РґРѕРіРѕРІРѕСЂРё СѓРјРѕРІ, С‰Рѕ РїРѕР»С–РїС€СѓСЋС‚СЊ СЃС‚Р°РЅРѕРІРёС‰Рµ РїСЂР°С†С–РІРЅРёРєС–РІ РїРѕСЂС–РІРЅСЏРЅРѕ Р· Р·Р°РєРѕРЅРѕРґР°РІСЃС‚РІРѕРј (РЅР°РґР°СЋС‚СЊ РґРѕРґР°С‚РєРѕРІС– С‚СЂСѓРґРѕРІС– С– СЃРѕС†С–Р°Р»СЊРЅРѕ-РїРѕР±СѓС‚РѕРІС– РїС–Р»СЊРіРё РїСЂР°С†С–РІРЅРёРєР°Рј, Р° С‚Р°РєРѕР¶ РґРѕРґР°С‚РєРѕРІС– РіР°СЂР°РЅС‚С–С—). РўР°РєС– СѓРјРѕРІРё РєРѕР»РµРєС‚РёРІРЅРёС… РґРѕРіРѕРІРѕСЂС–РІ С” С‡РёРЅРЅРёРјРё. Р’РѕРЅРё РЅРµ РјРѕР¶СѓС‚СЊ РІРІР°Р¶Р°С‚РёСЃСЏ С‚Р°РєРёРјРё, С‰Рѕ СЃСѓРїРµСЂРµС‡Р°С‚СЊ Р·Р°РєРѕРЅРѕРґР°РІСЃС‚РІСѓ. 2. Р¤РѕСЂРјСѓР»СЋРІР°РЅРЅСЏ "РєРѕР»РµРєС‚РёРІРЅРёР№ РґРѕРіРѕРІС–СЂ СѓРєР»Р°РґР°С”С‚СЊСЃСЏ РЅР° РѕСЃРЅРѕРІС–... РїСЂРёР№РЅСЏС‚РёС… СЃС‚РѕСЂРѕРЅР°РјРё Р·РѕР±РѕРІ'СЏР·Р°РЅСЊ" РІРёС…РѕРґРёС‚СЊ Р· С‚РѕРіРѕ, С‰Рѕ СЃС‚РѕСЂРѕРЅРё РєРѕР»РµРєС‚РёРІРЅРѕРіРѕ РґРѕРіРѕРІРѕСЂСѓ РІ РїСЂРѕС†РµСЃС– РєРѕР»РµРєС‚РёРІРЅРёС… РїРµСЂРµРіРѕРІРѕСЂС–РІ Р±РµСЂСѓС‚СЊ РЅР° СЃРµР±Рµ РїРµРІРЅС– Р·РѕР±РѕРІ'СЏР·Р°РЅРЅСЏ, РїС–СЃР»СЏ С‡РѕРіРѕ СѓРєР»Р°РґР°С”С‚СЊСЃСЏ (РїС–РґРїРёСЃСѓС”С‚СЊСЃСЏ, РѕС„РѕСЂРјР»СЏС”С‚СЊСЃСЏ) РєРѕР»РµРєС‚РёРІРЅРёР№ РґРѕРіРѕРІС–СЂ. РћРґРЅР°Рє Сѓ СЋСЂРёСЃРїСЂСѓРґРµРЅС†С–С— Р·РјС–СЃС‚ РЅР°Р±СѓРІР°С” СЂРµР°Р»СЊРЅРѕРіРѕ Р·РЅР°С‡РµРЅРЅСЏ, СЏРєС‰Рѕ РІС–РЅ РІРёСЂР°Р¶РµРЅРёР№ Сѓ РІСЃС‚Р°РЅРѕРІР»РµРЅС–Р№ Р·Р°РєРѕРЅРѕРј С„РѕСЂРјС–. РўР° Р№ Р· Р°РЅР°Р»С–Р·Сѓ РЅРѕСЂРј РіР»Р°РІРё II РљРѕРґРµРєСЃСѓ Р·Р°РєРѕРЅС–РІ РїСЂРѕ РїСЂР°С†СЋ С– Р—Р°РєРѕРЅСѓ "РџСЂРѕ РєРѕР»РµРєС‚РёРІРЅС– РґРѕРіРѕРІРѕСЂРё С– СѓРіРѕРґРё" РІРёРїР»РёРІР°С”,</dc:title>
  <dc:creator>Василь</dc:creator>
  <cp:lastModifiedBy>1</cp:lastModifiedBy>
  <cp:revision>17</cp:revision>
  <dcterms:created xsi:type="dcterms:W3CDTF">2017-05-08T10:10:30Z</dcterms:created>
  <dcterms:modified xsi:type="dcterms:W3CDTF">2020-04-08T09:50:14Z</dcterms:modified>
</cp:coreProperties>
</file>