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8E1"/>
    <a:srgbClr val="F1FCFE"/>
    <a:srgbClr val="DBF6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1093" y="862295"/>
            <a:ext cx="6433751" cy="3105665"/>
          </a:xfrm>
        </p:spPr>
        <p:txBody>
          <a:bodyPr>
            <a:prstTxWarp prst="textStop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Маніпулятивний </a:t>
            </a:r>
            <a:r>
              <a:rPr lang="uk-UA" sz="7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вплив</a:t>
            </a:r>
            <a:r>
              <a:rPr lang="uk-UA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медіа</a:t>
            </a:r>
            <a:endParaRPr lang="en-US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05904" y="617836"/>
            <a:ext cx="8682723" cy="589005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Робота з термінами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Маніпулювання</a:t>
            </a:r>
            <a:r>
              <a:rPr lang="uk-UA" dirty="0" smtClean="0"/>
              <a:t> — це такий спосіб застосування влади, за якого здійснюється вплив на поведінку людей без пояснення того, чого від них очікують.</a:t>
            </a:r>
            <a:endParaRPr lang="ru-RU" dirty="0" smtClean="0"/>
          </a:p>
          <a:p>
            <a:r>
              <a:rPr lang="uk-UA" b="1" dirty="0" err="1" smtClean="0"/>
              <a:t>Фейк</a:t>
            </a:r>
            <a:r>
              <a:rPr lang="uk-UA" b="1" dirty="0" smtClean="0"/>
              <a:t> -</a:t>
            </a:r>
            <a:r>
              <a:rPr lang="uk-UA" dirty="0" smtClean="0"/>
              <a:t> (від англ. </a:t>
            </a:r>
            <a:r>
              <a:rPr lang="uk-UA" dirty="0" err="1" smtClean="0"/>
              <a:t>fake</a:t>
            </a:r>
            <a:r>
              <a:rPr lang="uk-UA" dirty="0" smtClean="0"/>
              <a:t> — несправжній) те, чого не існує насправді, обман, фальсифікація.</a:t>
            </a:r>
            <a:r>
              <a:rPr lang="uk-UA" i="1" dirty="0" smtClean="0"/>
              <a:t> </a:t>
            </a:r>
            <a:r>
              <a:rPr lang="uk-UA" dirty="0" smtClean="0"/>
              <a:t>Навмисно </a:t>
            </a:r>
            <a:r>
              <a:rPr lang="uk-UA" dirty="0" err="1" smtClean="0"/>
              <a:t>зманіпульована</a:t>
            </a:r>
            <a:r>
              <a:rPr lang="uk-UA" dirty="0" smtClean="0"/>
              <a:t> новина. </a:t>
            </a:r>
            <a:endParaRPr lang="ru-RU" dirty="0"/>
          </a:p>
        </p:txBody>
      </p:sp>
      <p:pic>
        <p:nvPicPr>
          <p:cNvPr id="4" name="Рисунок 3" descr="15056655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0114" y="4367599"/>
            <a:ext cx="3810000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Як розпізнати маніпуляції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image0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32" y="1721708"/>
            <a:ext cx="7916563" cy="411891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Приклади маніпуляцій у медіа: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z="2400" dirty="0" smtClean="0"/>
              <a:t>надання неповної інформації; навмисне приховування певного аспекту інформації; зміщення акцентів у повідомленні;</a:t>
            </a:r>
            <a:endParaRPr lang="ru-RU" sz="2400" dirty="0" smtClean="0"/>
          </a:p>
          <a:p>
            <a:pPr lvl="0"/>
            <a:r>
              <a:rPr lang="uk-UA" sz="2400" dirty="0" smtClean="0"/>
              <a:t>маніпуляція символами, використання лозунгів, «мови плакату»;</a:t>
            </a:r>
            <a:endParaRPr lang="ru-RU" sz="2400" dirty="0" smtClean="0"/>
          </a:p>
          <a:p>
            <a:pPr lvl="0"/>
            <a:r>
              <a:rPr lang="uk-UA" sz="2400" dirty="0" smtClean="0"/>
              <a:t>висмикування з контексту;</a:t>
            </a:r>
            <a:endParaRPr lang="ru-RU" sz="2400" dirty="0" smtClean="0"/>
          </a:p>
          <a:p>
            <a:pPr lvl="0"/>
            <a:r>
              <a:rPr lang="uk-UA" sz="2400" dirty="0" smtClean="0"/>
              <a:t>маніпулювання емоціями, цінностями, узагальненнями;</a:t>
            </a:r>
            <a:endParaRPr lang="ru-RU" sz="2400" dirty="0" smtClean="0"/>
          </a:p>
          <a:p>
            <a:pPr lvl="0"/>
            <a:r>
              <a:rPr lang="uk-UA" sz="2400" dirty="0" smtClean="0"/>
              <a:t>маніпуляція з цифрами (соціологією).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4" name="Рисунок 3" descr="1240578445204fa25509ae528721715_articles_main_big_57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2962" y="4975502"/>
            <a:ext cx="3005768" cy="17383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Правило  «С» :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сенсації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</a:p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сміх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</a:p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сльози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</a:p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сум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секс,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скандал,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страх,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смерть.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Social-MediaBullHo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6281" y="1309815"/>
            <a:ext cx="5288692" cy="44319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</TotalTime>
  <Words>81</Words>
  <Application>Microsoft Office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Маніпулятивний вплив медіа</vt:lpstr>
      <vt:lpstr>Презентация PowerPoint</vt:lpstr>
      <vt:lpstr>Робота з термінами</vt:lpstr>
      <vt:lpstr>Як розпізнати маніпуляції </vt:lpstr>
      <vt:lpstr>Приклади маніпуляцій у медіа: </vt:lpstr>
      <vt:lpstr>Правило  «С» 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1</cp:lastModifiedBy>
  <cp:revision>27</cp:revision>
  <dcterms:created xsi:type="dcterms:W3CDTF">2018-09-04T12:10:47Z</dcterms:created>
  <dcterms:modified xsi:type="dcterms:W3CDTF">2020-04-13T13:21:55Z</dcterms:modified>
</cp:coreProperties>
</file>