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3970784" cy="4525963"/>
          </a:xfrm>
        </p:spPr>
        <p:txBody>
          <a:bodyPr/>
          <a:lstStyle/>
          <a:p>
            <a:pPr>
              <a:buNone/>
            </a:pP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ті</a:t>
            </a:r>
            <a:r>
              <a:rPr lang="ru-RU" i="1" dirty="0" smtClean="0"/>
              <a:t> </a:t>
            </a:r>
            <a:r>
              <a:rPr lang="ru-RU" i="1" dirty="0" err="1" smtClean="0"/>
              <a:t>товари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послуги,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недостатній</a:t>
            </a:r>
            <a:r>
              <a:rPr lang="ru-RU" dirty="0" smtClean="0"/>
              <a:t> для </a:t>
            </a:r>
            <a:r>
              <a:rPr lang="ru-RU" dirty="0" err="1" smtClean="0"/>
              <a:t>задоволення</a:t>
            </a:r>
            <a:r>
              <a:rPr lang="ru-RU" dirty="0" smtClean="0"/>
              <a:t> потреб людей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збільшений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шляхом </a:t>
            </a: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Економічні</a:t>
            </a:r>
            <a:r>
              <a:rPr lang="ru-RU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блага</a:t>
            </a:r>
            <a:endParaRPr lang="ru-RU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2530" name="Picture 2" descr="ÐÐ°ÑÑÐ¸Ð½ÐºÐ¸ Ð¿Ð¾ Ð·Ð°Ð¿ÑÐ¾ÑÑ Ð°Ð²Ñ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12776"/>
            <a:ext cx="3781897" cy="2520280"/>
          </a:xfrm>
          <a:prstGeom prst="rect">
            <a:avLst/>
          </a:prstGeom>
          <a:noFill/>
        </p:spPr>
      </p:pic>
      <p:pic>
        <p:nvPicPr>
          <p:cNvPr id="22532" name="Picture 4" descr="ÐÐ°ÑÑÐ¸Ð½ÐºÐ¸ Ð¿Ð¾ Ð·Ð°Ð¿ÑÐ¾ÑÑ Ð»ÑÐºÐ°Ñ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149080"/>
            <a:ext cx="3458674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ÐÐ°ÑÑÐ¸Ð½ÐºÐ¸ Ð¿Ð¾ Ð·Ð°Ð¿ÑÐ¾ÑÑ ÐµÐºÐ¾Ð½Ð¾Ð¼ÑÐº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Економічні</a:t>
            </a:r>
            <a:r>
              <a:rPr lang="ru-RU" dirty="0" smtClean="0"/>
              <a:t> блага </a:t>
            </a:r>
            <a:r>
              <a:rPr lang="ru-RU" dirty="0" err="1" smtClean="0"/>
              <a:t>поділяють</a:t>
            </a:r>
            <a:r>
              <a:rPr lang="ru-RU" dirty="0" smtClean="0"/>
              <a:t> на </a:t>
            </a:r>
            <a:r>
              <a:rPr lang="ru-RU" dirty="0" err="1" smtClean="0"/>
              <a:t>споживчі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та </a:t>
            </a:r>
            <a:r>
              <a:rPr lang="ru-RU" dirty="0" err="1" smtClean="0"/>
              <a:t>інвестиційні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1.Споживчі блага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задовольняють</a:t>
            </a:r>
            <a:r>
              <a:rPr lang="ru-RU" dirty="0" smtClean="0"/>
              <a:t> потреби </a:t>
            </a:r>
            <a:r>
              <a:rPr lang="ru-RU" dirty="0" err="1" smtClean="0"/>
              <a:t>споживачів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2.Інвестиційні блага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блага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i="1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споживчих</a:t>
            </a:r>
            <a:r>
              <a:rPr lang="ru-RU" dirty="0" smtClean="0"/>
              <a:t> благ.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корисні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споживають</a:t>
            </a:r>
            <a:r>
              <a:rPr lang="ru-RU" dirty="0" smtClean="0"/>
              <a:t> не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задовольнити</a:t>
            </a:r>
            <a:r>
              <a:rPr lang="ru-RU" dirty="0" smtClean="0"/>
              <a:t> потреби людей, а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здійснити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476672"/>
            <a:ext cx="45400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i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Економічні</a:t>
            </a:r>
            <a:r>
              <a:rPr lang="ru-RU" sz="4000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блага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Ð°ÑÑÐ¸Ð½ÐºÐ¸ Ð¿Ð¾ Ð·Ð°Ð¿ÑÐ¾ÑÑ ÐµÐºÐ¾Ð½Ð¾Ð¼ÑÐº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Блага </a:t>
            </a:r>
            <a:r>
              <a:rPr lang="ru-RU" i="1" dirty="0" err="1" smtClean="0"/>
              <a:t>індивідуального</a:t>
            </a:r>
            <a:r>
              <a:rPr lang="ru-RU" i="1" dirty="0" smtClean="0"/>
              <a:t> </a:t>
            </a:r>
            <a:r>
              <a:rPr lang="ru-RU" i="1" dirty="0" err="1" smtClean="0"/>
              <a:t>споживання</a:t>
            </a:r>
            <a:r>
              <a:rPr lang="ru-RU" i="1" dirty="0" smtClean="0"/>
              <a:t> —</a:t>
            </a:r>
          </a:p>
          <a:p>
            <a:pPr>
              <a:buNone/>
            </a:pP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виробництва,які</a:t>
            </a:r>
            <a:r>
              <a:rPr lang="ru-RU" dirty="0" smtClean="0"/>
              <a:t> </a:t>
            </a:r>
            <a:r>
              <a:rPr lang="ru-RU" dirty="0" err="1" smtClean="0"/>
              <a:t>споживає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той,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бажає</a:t>
            </a:r>
            <a:r>
              <a:rPr lang="ru-RU" dirty="0" smtClean="0"/>
              <a:t> та </a:t>
            </a:r>
            <a:r>
              <a:rPr lang="ru-RU" dirty="0" err="1" smtClean="0"/>
              <a:t>спроможний</a:t>
            </a:r>
            <a:r>
              <a:rPr lang="ru-RU" dirty="0" smtClean="0"/>
              <a:t> </a:t>
            </a:r>
            <a:r>
              <a:rPr lang="ru-RU" dirty="0" err="1" smtClean="0"/>
              <a:t>сплатити</a:t>
            </a:r>
            <a:r>
              <a:rPr lang="ru-RU" dirty="0" smtClean="0"/>
              <a:t> за них. </a:t>
            </a:r>
          </a:p>
          <a:p>
            <a:r>
              <a:rPr lang="ru-RU" i="1" dirty="0" err="1" smtClean="0"/>
              <a:t>Суспільні</a:t>
            </a:r>
            <a:r>
              <a:rPr lang="ru-RU" i="1" dirty="0" smtClean="0"/>
              <a:t> </a:t>
            </a:r>
            <a:r>
              <a:rPr lang="ru-RU" i="1" dirty="0" err="1" smtClean="0"/>
              <a:t>бла</a:t>
            </a:r>
            <a:r>
              <a:rPr lang="ru-RU" i="1" dirty="0" smtClean="0"/>
              <a:t> га </a:t>
            </a:r>
            <a:r>
              <a:rPr lang="ru-RU" i="1" dirty="0" err="1" smtClean="0"/>
              <a:t>створюються</a:t>
            </a:r>
            <a:r>
              <a:rPr lang="ru-RU" i="1" dirty="0" smtClean="0"/>
              <a:t> не для продажу </a:t>
            </a:r>
            <a:r>
              <a:rPr lang="ru-RU" i="1" dirty="0" err="1" smtClean="0"/>
              <a:t>споживачам</a:t>
            </a:r>
            <a:r>
              <a:rPr lang="ru-RU" i="1" dirty="0" smtClean="0"/>
              <a:t>, </a:t>
            </a:r>
            <a:r>
              <a:rPr lang="ru-RU" dirty="0" smtClean="0"/>
              <a:t>а </a:t>
            </a:r>
            <a:r>
              <a:rPr lang="ru-RU" dirty="0" err="1" smtClean="0"/>
              <a:t>також</a:t>
            </a:r>
            <a:r>
              <a:rPr lang="ru-RU" dirty="0" smtClean="0"/>
              <a:t> не </a:t>
            </a:r>
            <a:r>
              <a:rPr lang="ru-RU" dirty="0" err="1" smtClean="0"/>
              <a:t>купуються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продаються</a:t>
            </a:r>
            <a:r>
              <a:rPr lang="ru-RU" dirty="0" smtClean="0"/>
              <a:t> на ринку. </a:t>
            </a:r>
            <a:r>
              <a:rPr lang="ru-RU" dirty="0" err="1" smtClean="0"/>
              <a:t>Кошти</a:t>
            </a:r>
            <a:r>
              <a:rPr lang="ru-RU" dirty="0" smtClean="0"/>
              <a:t> на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розглянутих</a:t>
            </a:r>
            <a:r>
              <a:rPr lang="ru-RU" dirty="0" smtClean="0"/>
              <a:t> благ держава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збирає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. До </a:t>
            </a:r>
            <a:r>
              <a:rPr lang="ru-RU" dirty="0" err="1" smtClean="0"/>
              <a:t>суспільних</a:t>
            </a:r>
            <a:r>
              <a:rPr lang="ru-RU" dirty="0" smtClean="0"/>
              <a:t> благ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віднести</a:t>
            </a:r>
            <a:r>
              <a:rPr lang="ru-RU" dirty="0" smtClean="0"/>
              <a:t> </a:t>
            </a:r>
            <a:r>
              <a:rPr lang="ru-RU" dirty="0" err="1" smtClean="0"/>
              <a:t>суспільну</a:t>
            </a:r>
            <a:r>
              <a:rPr lang="ru-RU" dirty="0" smtClean="0"/>
              <a:t> </a:t>
            </a:r>
            <a:r>
              <a:rPr lang="ru-RU" dirty="0" err="1" smtClean="0"/>
              <a:t>безпеку</a:t>
            </a:r>
            <a:r>
              <a:rPr lang="ru-RU" dirty="0" smtClean="0"/>
              <a:t>, </a:t>
            </a:r>
            <a:r>
              <a:rPr lang="ru-RU" dirty="0" err="1" smtClean="0"/>
              <a:t>національну</a:t>
            </a:r>
            <a:r>
              <a:rPr lang="ru-RU" dirty="0" smtClean="0"/>
              <a:t> оборону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92195"/>
            <a:ext cx="63273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</a:t>
            </a:r>
            <a:r>
              <a:rPr lang="ru-RU" sz="4000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Економічні</a:t>
            </a:r>
            <a:r>
              <a:rPr lang="ru-RU" sz="4000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блага</a:t>
            </a:r>
            <a:endParaRPr lang="ru-RU" sz="40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Ð°ÑÑÐ¸Ð½ÐºÐ¸ Ð¿Ð¾ Ð·Ð°Ð¿ÑÐ¾ÑÑ ÐµÐºÐ¾Ð½Ð¾Ð¼ÑÐº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Економічні</a:t>
            </a:r>
            <a:r>
              <a:rPr lang="ru-RU" dirty="0" smtClean="0"/>
              <a:t> блага </a:t>
            </a:r>
            <a:r>
              <a:rPr lang="ru-RU" dirty="0" err="1" smtClean="0"/>
              <a:t>поділяють</a:t>
            </a:r>
            <a:r>
              <a:rPr lang="ru-RU" dirty="0" smtClean="0"/>
              <a:t> на </a:t>
            </a:r>
            <a:r>
              <a:rPr lang="ru-RU" dirty="0" err="1" smtClean="0"/>
              <a:t>товари</a:t>
            </a:r>
            <a:r>
              <a:rPr lang="ru-RU" dirty="0" smtClean="0"/>
              <a:t> та </a:t>
            </a:r>
            <a:r>
              <a:rPr lang="ru-RU" dirty="0" err="1" smtClean="0"/>
              <a:t>послуги</a:t>
            </a:r>
            <a:r>
              <a:rPr lang="ru-RU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err="1" smtClean="0"/>
              <a:t>Товари</a:t>
            </a:r>
            <a:r>
              <a:rPr lang="ru-RU" i="1" dirty="0" smtClean="0"/>
              <a:t> —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продукти</a:t>
            </a:r>
            <a:r>
              <a:rPr lang="ru-RU" i="1" dirty="0" smtClean="0"/>
              <a:t> </a:t>
            </a:r>
            <a:r>
              <a:rPr lang="ru-RU" i="1" dirty="0" err="1" smtClean="0"/>
              <a:t>праці</a:t>
            </a:r>
            <a:r>
              <a:rPr lang="ru-RU" i="1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задовольняють</a:t>
            </a:r>
            <a:r>
              <a:rPr lang="ru-RU" dirty="0" smtClean="0"/>
              <a:t> потреби не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виробляє</a:t>
            </a:r>
            <a:r>
              <a:rPr lang="ru-RU" dirty="0" smtClean="0"/>
              <a:t>, а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i="1" dirty="0" err="1" smtClean="0"/>
              <a:t>Послуги</a:t>
            </a:r>
            <a:r>
              <a:rPr lang="ru-RU" i="1" dirty="0" smtClean="0"/>
              <a:t> —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дії</a:t>
            </a:r>
            <a:r>
              <a:rPr lang="ru-RU" i="1" dirty="0" smtClean="0"/>
              <a:t>,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задовольняють</a:t>
            </a:r>
            <a:r>
              <a:rPr lang="ru-RU" i="1" dirty="0" smtClean="0"/>
              <a:t> </a:t>
            </a:r>
            <a:r>
              <a:rPr lang="ru-RU" dirty="0" err="1" smtClean="0"/>
              <a:t>людські</a:t>
            </a:r>
            <a:r>
              <a:rPr lang="ru-RU" dirty="0" smtClean="0"/>
              <a:t> потреби. Практично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користується</a:t>
            </a:r>
            <a:r>
              <a:rPr lang="ru-RU" dirty="0" smtClean="0"/>
              <a:t> </a:t>
            </a:r>
            <a:r>
              <a:rPr lang="ru-RU" dirty="0" err="1" smtClean="0"/>
              <a:t>послугами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, </a:t>
            </a:r>
            <a:r>
              <a:rPr lang="ru-RU" dirty="0" err="1" smtClean="0"/>
              <a:t>медицини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</a:t>
            </a:r>
            <a:r>
              <a:rPr lang="ru-RU" sz="4400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Економічні</a:t>
            </a:r>
            <a:r>
              <a:rPr lang="ru-RU" sz="4400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блага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3826768" cy="4525963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b="1" i="1" dirty="0" smtClean="0"/>
              <a:t>земля </a:t>
            </a:r>
          </a:p>
          <a:p>
            <a:r>
              <a:rPr lang="ru-RU" b="1" dirty="0" smtClean="0"/>
              <a:t> </a:t>
            </a:r>
            <a:r>
              <a:rPr lang="ru-RU" b="1" i="1" dirty="0" err="1" smtClean="0"/>
              <a:t>праця</a:t>
            </a:r>
            <a:r>
              <a:rPr lang="ru-RU" b="1" i="1" dirty="0" smtClean="0"/>
              <a:t> </a:t>
            </a:r>
          </a:p>
          <a:p>
            <a:r>
              <a:rPr lang="ru-RU" b="1" i="1" dirty="0" err="1" smtClean="0"/>
              <a:t>капітал</a:t>
            </a:r>
            <a:endParaRPr lang="ru-RU" b="1" i="1" dirty="0" smtClean="0"/>
          </a:p>
          <a:p>
            <a:r>
              <a:rPr lang="ru-RU" b="1" dirty="0" smtClean="0"/>
              <a:t> </a:t>
            </a:r>
            <a:r>
              <a:rPr lang="ru-RU" b="1" i="1" dirty="0" err="1" smtClean="0"/>
              <a:t>підприємницькі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здібності</a:t>
            </a:r>
            <a:r>
              <a:rPr lang="ru-RU" b="1" i="1" dirty="0" smtClean="0"/>
              <a:t> </a:t>
            </a:r>
          </a:p>
          <a:p>
            <a:r>
              <a:rPr lang="ru-RU" b="1" i="1" dirty="0" err="1" smtClean="0"/>
              <a:t>інформація</a:t>
            </a:r>
            <a:r>
              <a:rPr lang="ru-RU" b="1" i="1" dirty="0" smtClean="0"/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виробничі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ресурси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24578" name="Picture 2" descr="ÐÐ°ÑÑÐ¸Ð½ÐºÐ¸ Ð¿Ð¾ Ð·Ð°Ð¿ÑÐ¾ÑÑ ÐµÐºÐ¾Ð½Ð¾Ð¼ÑÐº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908720"/>
            <a:ext cx="4978524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3538736" cy="4525963"/>
          </a:xfrm>
        </p:spPr>
        <p:txBody>
          <a:bodyPr/>
          <a:lstStyle/>
          <a:p>
            <a:r>
              <a:rPr lang="ru-RU" dirty="0" err="1" smtClean="0"/>
              <a:t>Виробництво</a:t>
            </a:r>
            <a:endParaRPr lang="ru-RU" dirty="0" smtClean="0"/>
          </a:p>
          <a:p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Обмін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Споживання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Процеси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потреб</a:t>
            </a:r>
            <a:endParaRPr lang="ru-RU" dirty="0"/>
          </a:p>
        </p:txBody>
      </p:sp>
      <p:pic>
        <p:nvPicPr>
          <p:cNvPr id="4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412776"/>
            <a:ext cx="3561122" cy="24482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3717032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err="1" smtClean="0"/>
              <a:t>Процес</a:t>
            </a:r>
            <a:r>
              <a:rPr lang="ru-RU" sz="3200" dirty="0" smtClean="0"/>
              <a:t> </a:t>
            </a:r>
            <a:r>
              <a:rPr lang="ru-RU" sz="3200" dirty="0" err="1" smtClean="0"/>
              <a:t>отримання</a:t>
            </a:r>
            <a:r>
              <a:rPr lang="ru-RU" sz="3200" dirty="0" smtClean="0"/>
              <a:t> благ за </a:t>
            </a:r>
            <a:r>
              <a:rPr lang="ru-RU" sz="3200" dirty="0" err="1" smtClean="0"/>
              <a:t>гроші</a:t>
            </a:r>
            <a:r>
              <a:rPr lang="ru-RU" sz="3200" dirty="0" smtClean="0"/>
              <a:t> </a:t>
            </a:r>
            <a:r>
              <a:rPr lang="ru-RU" sz="3200" dirty="0" err="1" smtClean="0"/>
              <a:t>називають</a:t>
            </a:r>
            <a:r>
              <a:rPr lang="ru-RU" sz="3200" dirty="0" smtClean="0"/>
              <a:t>    </a:t>
            </a:r>
            <a:r>
              <a:rPr lang="ru-RU" sz="3200" b="1" dirty="0" err="1" smtClean="0"/>
              <a:t>обміном</a:t>
            </a:r>
            <a:r>
              <a:rPr lang="ru-RU" sz="3200" b="1" dirty="0" smtClean="0"/>
              <a:t>.</a:t>
            </a:r>
            <a:endParaRPr lang="ru-RU" sz="3200" dirty="0"/>
          </a:p>
        </p:txBody>
      </p:sp>
      <p:pic>
        <p:nvPicPr>
          <p:cNvPr id="27650" name="Picture 2" descr="ÐÐ°ÑÑÐ¸Ð½ÐºÐ¸ Ð¿Ð¾ Ð·Ð°Ð¿ÑÐ¾ÑÑ Ð·Ð°Ð´Ð¾Ð²Ð¾Ð»ÐµÐ½Ð½Ñ Ð¿Ð¾ÑÑÐµÐ± Ð»ÑÐ´Ð¸Ð½Ð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221088"/>
            <a:ext cx="4662711" cy="2195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80" name="Picture 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Домашні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родини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власники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підприємці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користувачі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Працедавці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наймають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роботу,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наймані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Власники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нерухомості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орендарі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землю 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нерухомість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Платники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Кредитори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боржники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Суб’єкт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endParaRPr lang="ru-RU" dirty="0"/>
          </a:p>
        </p:txBody>
      </p:sp>
      <p:sp>
        <p:nvSpPr>
          <p:cNvPr id="28674" name="AutoShape 2" descr="ÐÐ°ÑÑÐ¸Ð½ÐºÐ¸ Ð¿Ð¾ Ð·Ð°Ð¿ÑÐ¾ÑÑ ÐµÐºÐ¾Ð½Ð¾Ð¼Ñ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ÐÐ°ÑÑÐ¸Ð½ÐºÐ¸ Ð¿Ð¾ Ð·Ð°Ð¿ÑÐ¾ÑÑ ÐµÐºÐ¾Ð½Ð¾Ð¼Ñ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8" name="AutoShape 6" descr="ÐÐ°ÑÑÐ¸Ð½ÐºÐ¸ Ð¿Ð¾ Ð·Ð°Ð¿ÑÐ¾ÑÑ ÐµÐºÐ¾Ð½Ð¾Ð¼Ñ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82" name="Picture 10" descr="ÐÐ°ÑÑÐ¸Ð½ÐºÐ¸ Ð¿Ð¾ Ð·Ð°Ð¿ÑÐ¾ÑÑ ÐµÐºÐ¾Ð½Ð¾Ð¼ÑÐºÐ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013176"/>
            <a:ext cx="2592287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3898776" cy="4525963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готові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продукти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доходи державного бюджету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окремої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родини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матеріальні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ресурси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прибутки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підприємців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Об’єкти</a:t>
            </a: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економічних</a:t>
            </a:r>
            <a: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відносин</a:t>
            </a:r>
            <a:endParaRPr lang="ru-RU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9698" name="Picture 2" descr="ÐÐ°ÑÑÐ¸Ð½ÐºÐ¸ Ð¿Ð¾ Ð·Ð°Ð¿ÑÐ¾ÑÑ ÐµÐºÐ¾Ð½Ð¾Ð¼ÑÐº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492896"/>
            <a:ext cx="4139952" cy="3238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139952" y="1481328"/>
            <a:ext cx="4546848" cy="4525963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Тема 1 </a:t>
            </a:r>
          </a:p>
          <a:p>
            <a:pPr>
              <a:buNone/>
            </a:pPr>
            <a:r>
              <a:rPr lang="uk-UA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с.126-129</a:t>
            </a:r>
          </a:p>
          <a:p>
            <a:r>
              <a:rPr lang="ru-RU" sz="4400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Напишіть</a:t>
            </a:r>
            <a:r>
              <a:rPr lang="ru-RU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есе</a:t>
            </a:r>
            <a:r>
              <a:rPr lang="ru-RU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тему «Для </a:t>
            </a:r>
            <a:r>
              <a:rPr lang="ru-RU" sz="4400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чого</a:t>
            </a:r>
            <a:r>
              <a:rPr lang="ru-RU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потрібна</a:t>
            </a:r>
            <a:r>
              <a:rPr lang="ru-RU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економіка</a:t>
            </a:r>
            <a:r>
              <a:rPr lang="ru-RU" sz="44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?»</a:t>
            </a:r>
            <a:endParaRPr lang="ru-RU" sz="4400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Домашнє завдання</a:t>
            </a:r>
            <a:endParaRPr lang="ru-RU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22" name="Picture 2" descr="ÐÐ°ÑÑÐ¸Ð½ÐºÐ¸ Ð¿Ð¾ Ð·Ð°Ð¿ÑÐ¾ÑÑ Ð¿ÑÐ´ÑÑÑÐ½Ð¸Ðº Ð³ÑÐ¾Ð¼Ð°Ð´ÑÐ½ÑÑÐºÐ° Ð¾ÑÐ²ÑÑÐ° 10 ÐºÐ»Ð°Ñ Ð³ÑÑÐµÐ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3456384" cy="53084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327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Економічні блага</vt:lpstr>
      <vt:lpstr>      </vt:lpstr>
      <vt:lpstr>           Економічні блага</vt:lpstr>
      <vt:lpstr>         Економічні блага</vt:lpstr>
      <vt:lpstr>Основні виробничі ресурси:</vt:lpstr>
      <vt:lpstr>Процеси, що забезпечують задоволення потреб</vt:lpstr>
      <vt:lpstr>Суб’єкт економічних відносин</vt:lpstr>
      <vt:lpstr>Об’єкти економічних відносин</vt:lpstr>
      <vt:lpstr>Домашнє завдання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1</cp:lastModifiedBy>
  <cp:revision>11</cp:revision>
  <dcterms:created xsi:type="dcterms:W3CDTF">2019-03-17T11:17:58Z</dcterms:created>
  <dcterms:modified xsi:type="dcterms:W3CDTF">2020-04-15T16:29:38Z</dcterms:modified>
</cp:coreProperties>
</file>