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2" r:id="rId3"/>
    <p:sldId id="272" r:id="rId4"/>
    <p:sldId id="263" r:id="rId5"/>
    <p:sldId id="273" r:id="rId6"/>
    <p:sldId id="264" r:id="rId7"/>
    <p:sldId id="275" r:id="rId8"/>
    <p:sldId id="276" r:id="rId9"/>
    <p:sldId id="265" r:id="rId10"/>
    <p:sldId id="266" r:id="rId11"/>
    <p:sldId id="267" r:id="rId12"/>
    <p:sldId id="261" r:id="rId13"/>
    <p:sldId id="268" r:id="rId14"/>
    <p:sldId id="271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11" Type="http://schemas.openxmlformats.org/officeDocument/2006/relationships/image" Target="../media/image28.jpe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25.wmf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38GpPO_20180426_OFFICIAL_054_04031-1024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404664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Імпульс тіла. Закон збереження імпульсу.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Реактивний рух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04248" y="6093296"/>
            <a:ext cx="212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С – 11  Ф</a:t>
            </a:r>
            <a:r>
              <a:rPr lang="uk-UA" dirty="0" err="1" smtClean="0"/>
              <a:t>ізика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500042"/>
            <a:ext cx="828680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 рух.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Законом збереження імпульсу пояснюється реактивний рух.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це рух тіла, який виникає в результаті відокремлення від нього частини або викиду ним речовини з деякою швидкістю відносно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4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Надути повітряну кульку, а потім відпустити. Кулька буде рухатись за рахунок газів, що з неї «витікають».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ÐÐ°ÑÑÐ¸Ð½ÐºÐ¸ Ð¿Ð¾ Ð·Ð°Ð¿ÑÐ¾ÑÑ ÐºÑÐ»Ñ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857628"/>
            <a:ext cx="3143240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ÐÐ°ÑÑÐ¸Ð½ÐºÐ¸ Ð¿Ð¾ Ð·Ð°Ð¿ÑÐ¾ÑÑ ÑÐºÐ°Ð¶ÐµÐ½Ð¸Ð¹ Ð¾Ð³ÑÑÐ¾Ðº ÑÐ¾ÑÐ¾"/>
          <p:cNvPicPr>
            <a:picLocks noChangeAspect="1" noChangeArrowheads="1"/>
          </p:cNvPicPr>
          <p:nvPr/>
        </p:nvPicPr>
        <p:blipFill>
          <a:blip r:embed="rId2"/>
          <a:srcRect l="6742" t="1335"/>
          <a:stretch>
            <a:fillRect/>
          </a:stretch>
        </p:blipFill>
        <p:spPr bwMode="auto">
          <a:xfrm>
            <a:off x="500034" y="984885"/>
            <a:ext cx="2723161" cy="363853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821533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E36C0A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E36C0A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риклади реактивного руху.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7158" y="3565311"/>
            <a:ext cx="84296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здійснюють літаки, які рухаються зі швидкостями в декілька тисяч кілометрів за годину, 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наряди усім відомих «катюш», бойові та космічні ракети. Навіть є легкі танки для переміщення по воді.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Реактивний рух притаманний деяким істотам, наприклад кальмарам, каракатицям, восьминогам.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2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071545"/>
            <a:ext cx="4524380" cy="337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98539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Запитання.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тіла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сили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другий закон Ньютона, використовуючи поняття імпульсу сили та імпульсу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 систему можна вважати замкненою? Наведіть приклади.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сили називають внутрішніми силами системи?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закон збереження імпульсу.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Доведіть закон збереження імпульсу для двох тіл.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230832"/>
            <a:ext cx="828680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>
                <a:solidFill>
                  <a:srgbClr val="C00000"/>
                </a:solidFill>
                <a:latin typeface="Segoe Print" pitchFamily="2" charset="0"/>
              </a:rPr>
              <a:t>Снаряд масою 20 кг, що летів горизонтально зі швидкістю 100 м/с, влучив у пісок на залізничній платформі і не розірвався. Якої швидкості набула платформа масою 8 т, якщо до падіння снаряда вона рухалася зі швидкістю 0,5 м/с у тому ж напрямі, що і снаряд?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31036"/>
              </p:ext>
            </p:extLst>
          </p:nvPr>
        </p:nvGraphicFramePr>
        <p:xfrm>
          <a:off x="251520" y="3429000"/>
          <a:ext cx="1108142" cy="172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3" imgW="863280" imgH="1346040" progId="Equation.3">
                  <p:embed/>
                </p:oleObj>
              </mc:Choice>
              <mc:Fallback>
                <p:oleObj name="Формула" r:id="rId3" imgW="86328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29000"/>
                        <a:ext cx="1108142" cy="17278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21468"/>
              </p:ext>
            </p:extLst>
          </p:nvPr>
        </p:nvGraphicFramePr>
        <p:xfrm>
          <a:off x="2123728" y="3573016"/>
          <a:ext cx="2111957" cy="35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5" imgW="1625400" imgH="228600" progId="Equation.3">
                  <p:embed/>
                </p:oleObj>
              </mc:Choice>
              <mc:Fallback>
                <p:oleObj name="Формула" r:id="rId5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573016"/>
                        <a:ext cx="2111957" cy="3521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647"/>
              </p:ext>
            </p:extLst>
          </p:nvPr>
        </p:nvGraphicFramePr>
        <p:xfrm>
          <a:off x="2123728" y="4081201"/>
          <a:ext cx="2111957" cy="3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7" imgW="1612800" imgH="228600" progId="Equation.3">
                  <p:embed/>
                </p:oleObj>
              </mc:Choice>
              <mc:Fallback>
                <p:oleObj name="Формула" r:id="rId7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081201"/>
                        <a:ext cx="2111957" cy="34559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737945"/>
              </p:ext>
            </p:extLst>
          </p:nvPr>
        </p:nvGraphicFramePr>
        <p:xfrm>
          <a:off x="2117550" y="4565720"/>
          <a:ext cx="1897977" cy="75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9" imgW="1091880" imgH="431640" progId="Equation.3">
                  <p:embed/>
                </p:oleObj>
              </mc:Choice>
              <mc:Fallback>
                <p:oleObj name="Формула" r:id="rId9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550" y="4565720"/>
                        <a:ext cx="1897977" cy="7508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7" descr="C:\Users\Администратор\Pictures\img081 - Копия - Копия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7864" y="3088197"/>
            <a:ext cx="1344418" cy="268795"/>
          </a:xfrm>
          <a:prstGeom prst="rect">
            <a:avLst/>
          </a:prstGeom>
          <a:noFill/>
        </p:spPr>
      </p:pic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749765"/>
              </p:ext>
            </p:extLst>
          </p:nvPr>
        </p:nvGraphicFramePr>
        <p:xfrm>
          <a:off x="4932040" y="3573016"/>
          <a:ext cx="1632160" cy="608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12" imgW="1091880" imgH="393480" progId="Equation.3">
                  <p:embed/>
                </p:oleObj>
              </mc:Choice>
              <mc:Fallback>
                <p:oleObj name="Формула" r:id="rId12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573016"/>
                        <a:ext cx="1632160" cy="6086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069354"/>
              </p:ext>
            </p:extLst>
          </p:nvPr>
        </p:nvGraphicFramePr>
        <p:xfrm>
          <a:off x="5004048" y="4199070"/>
          <a:ext cx="1665413" cy="45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14" imgW="1587240" imgH="419040" progId="Equation.3">
                  <p:embed/>
                </p:oleObj>
              </mc:Choice>
              <mc:Fallback>
                <p:oleObj name="Формула" r:id="rId14" imgW="1587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199070"/>
                        <a:ext cx="1665413" cy="4554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943482"/>
              </p:ext>
            </p:extLst>
          </p:nvPr>
        </p:nvGraphicFramePr>
        <p:xfrm>
          <a:off x="5004048" y="4730869"/>
          <a:ext cx="516399" cy="24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16" imgW="431640" imgH="203040" progId="Equation.3">
                  <p:embed/>
                </p:oleObj>
              </mc:Choice>
              <mc:Fallback>
                <p:oleObj name="Формула" r:id="rId16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30869"/>
                        <a:ext cx="516399" cy="2455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739291" y="5665873"/>
            <a:ext cx="2796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Відповідь:</a:t>
            </a:r>
            <a:endParaRPr lang="ru-RU" sz="1600" dirty="0"/>
          </a:p>
        </p:txBody>
      </p:sp>
      <p:graphicFrame>
        <p:nvGraphicFramePr>
          <p:cNvPr id="2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11051"/>
              </p:ext>
            </p:extLst>
          </p:nvPr>
        </p:nvGraphicFramePr>
        <p:xfrm>
          <a:off x="2922892" y="5724674"/>
          <a:ext cx="849943" cy="22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18" imgW="799920" imgH="203040" progId="Equation.3">
                  <p:embed/>
                </p:oleObj>
              </mc:Choice>
              <mc:Fallback>
                <p:oleObj name="Формула" r:id="rId18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892" y="5724674"/>
                        <a:ext cx="849943" cy="2209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475656" y="3356992"/>
            <a:ext cx="0" cy="2139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9512" y="49411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Підбиття підсумків уроку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358246" cy="5643602"/>
        </p:xfrm>
        <a:graphic>
          <a:graphicData uri="http://schemas.openxmlformats.org/drawingml/2006/table">
            <a:tbl>
              <a:tblPr/>
              <a:tblGrid>
                <a:gridCol w="2428892"/>
                <a:gridCol w="5929354"/>
              </a:tblGrid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сили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дії сили за деякий інтервал часу і чисельно визначається добутком сили на час її дії: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тіла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механічного руху і чисельно визначається добутком маси тіла на швидкість його руху: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2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Ізольована (або замкнена) система тіл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це система тіл, які взаємодіють тільки між собою і не взаємодіють з тілами, які не входять в цю систему.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913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збереження імпульсу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Векторна сума імпульсів тіл, які входять у замкнену систему, залишається сталою: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10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Повторити: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Розв'язати: Вправа 17 № 1-2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3356992"/>
            <a:ext cx="2166054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3076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7" y="0"/>
            <a:ext cx="835824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1.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горизонтальну поверхню покласти сталеву кульку. Швидко пронести над нею магніт.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Кулька ледве зрушить з місця (рис. 1, а). Повторити дослід, проносячи магніт уже повільно. Кулька почне рухатись за магнітом (рис. 1, 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2.jpg"/>
          <p:cNvPicPr/>
          <p:nvPr/>
        </p:nvPicPr>
        <p:blipFill rotWithShape="1">
          <a:blip r:embed="rId2"/>
          <a:srcRect b="10527"/>
          <a:stretch/>
        </p:blipFill>
        <p:spPr bwMode="auto">
          <a:xfrm>
            <a:off x="1992820" y="3429000"/>
            <a:ext cx="5086919" cy="223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тіла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2"/>
          <a:srcRect l="8571" t="21429" r="3571" b="11428"/>
          <a:stretch>
            <a:fillRect/>
          </a:stretch>
        </p:blipFill>
        <p:spPr bwMode="auto">
          <a:xfrm>
            <a:off x="539552" y="1484784"/>
            <a:ext cx="5667162" cy="3248252"/>
          </a:xfrm>
          <a:prstGeom prst="rect">
            <a:avLst/>
          </a:prstGeom>
          <a:noFill/>
        </p:spPr>
      </p:pic>
      <p:pic>
        <p:nvPicPr>
          <p:cNvPr id="3174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t="37032"/>
          <a:stretch>
            <a:fillRect/>
          </a:stretch>
        </p:blipFill>
        <p:spPr bwMode="auto">
          <a:xfrm>
            <a:off x="5508104" y="4984430"/>
            <a:ext cx="3027756" cy="1349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28680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край стола покласти аркуш паперу і поставити, на нього склянку з водою. Якщо повільно тягти папір, 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склянка рухається разом з ним (рис. 2, а). Якщо ж аркуш смикнути різко, він висмикнеться з-під склянки, а склянка залишиться на місці (рис. 2, 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сили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24" name="Picture 4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2"/>
          <a:srcRect l="5179" t="9302" r="4710" b="9302"/>
          <a:stretch>
            <a:fillRect/>
          </a:stretch>
        </p:blipFill>
        <p:spPr bwMode="auto">
          <a:xfrm>
            <a:off x="1979712" y="1844824"/>
            <a:ext cx="4152524" cy="1670556"/>
          </a:xfrm>
          <a:prstGeom prst="rect">
            <a:avLst/>
          </a:prstGeom>
          <a:noFill/>
        </p:spPr>
      </p:pic>
      <p:pic>
        <p:nvPicPr>
          <p:cNvPr id="30726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5000620" cy="247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9552" y="94320"/>
            <a:ext cx="7675786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3.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Пружний удар двох кульок однакової маси, підвішених на нитках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fizmat.7mile.net/fizika-10/16-impuls-tila-zakon-zberezhennia-impulsu-reaktyvnyi-rukh.files/image026.jpg"/>
          <p:cNvPicPr/>
          <p:nvPr/>
        </p:nvPicPr>
        <p:blipFill rotWithShape="1">
          <a:blip r:embed="rId2"/>
          <a:srcRect b="12662"/>
          <a:stretch/>
        </p:blipFill>
        <p:spPr bwMode="auto">
          <a:xfrm>
            <a:off x="2339752" y="2665900"/>
            <a:ext cx="3288428" cy="249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1079" y="188640"/>
            <a:ext cx="5410944" cy="114300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Пружний удар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196752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Пружний удар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зіткнення тіл,за якого деформація тіл виявляється оборотною,тобто повністю зникає після припинення взаємодії.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 зіткнення більярдних куль, атомних ядер і елементарних частинок.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3" descr="C:\Documents and Settings\Admin\Рабочий стол\Billard_3D_Delux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4213225" cy="3097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6" name="Picture 4" descr="C:\Documents and Settings\Admin\Рабочий стол\00002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716016" y="3284984"/>
            <a:ext cx="4194051" cy="3096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923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260" y="188640"/>
            <a:ext cx="7149480" cy="93610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uk-UA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непружний</a:t>
            </a:r>
            <a:r>
              <a:rPr lang="uk-UA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удар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Абсолютно 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непружний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удар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зіткнення тіл,у результаті якого тіла рухаються як єдине ціле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непружної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зіткнення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пластилінових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автозчеплення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вагонів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bg1">
                  <a:lumMod val="9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3" descr="C:\Documents and Settings\Admin\Рабочий стол\b8e0d7e52acdda1761ab3841df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4137025" cy="26685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6" name="Picture 2" descr="C:\Documents and Settings\Admin\Рабочий стол\Scepka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4572000" y="3717032"/>
            <a:ext cx="4472186" cy="26692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351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fizmat.7mile.net/fizika-10/16-impuls-tila-zakon-zberezhennia-impulsu-reaktyvnyi-rukh.files/image03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2564904"/>
            <a:ext cx="35204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928670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збереження імпульсу.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1.Векторна сума імпульсів тіл, які входять у замкнену систему, залишається сталою: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l="7500" t="64286" r="-9286" b="-32858"/>
          <a:stretch>
            <a:fillRect/>
          </a:stretch>
        </p:blipFill>
        <p:spPr bwMode="auto">
          <a:xfrm>
            <a:off x="382161" y="4214818"/>
            <a:ext cx="8618995" cy="388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354</TotalTime>
  <Words>314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Ясность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Пружний удар</vt:lpstr>
      <vt:lpstr>Абсолютно непружний удар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9 клас</dc:title>
  <dc:creator>USer</dc:creator>
  <cp:lastModifiedBy>Таня</cp:lastModifiedBy>
  <cp:revision>31</cp:revision>
  <dcterms:created xsi:type="dcterms:W3CDTF">2019-04-08T11:12:08Z</dcterms:created>
  <dcterms:modified xsi:type="dcterms:W3CDTF">2020-04-16T13:01:15Z</dcterms:modified>
</cp:coreProperties>
</file>