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F21C20C3-8175-4835-8DC7-F7E25A4098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4B730E-CEB8-4EB9-9BEE-6C2801DC350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819D39-DBE7-4394-BE46-1719EED4266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8813B-A1DB-4F28-8D5B-1005D4979BF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97FCE-7336-4AE3-95EE-676DEB2C79E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710B07-4EBA-4BCD-AE4A-1C849F79B73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8B63B-CE79-439C-9DE8-0D0B838F1BA6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5473D6-B1A3-48FD-A971-289AF7016EE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2BF558-F58E-4940-9DB6-0A981811351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E2282D-E57B-4C10-BD9C-092234472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13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529EF5-4D61-467E-8CE7-D3EB932091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6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DBD594-FAFB-41E1-A4B5-FEEAB24239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5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ABF80BAF-BB08-40A0-AC48-CBD5F09B3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5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9B0004-007A-4E73-8177-383536B69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39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A32E56-548E-451C-97E1-C3DCD5C8D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55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166971-82E6-4E28-ADEC-87539FBDB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28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F8F62E-3C5D-45F0-B562-D55C24A585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40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F348F2-376D-436C-8DF2-AB16061CC3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95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4DD81C-023F-4EAB-8EBF-8ADB85DDE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3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24D541-F993-4B01-B4A0-25163900F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07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12D26A-B283-43C3-9F05-4E3978EFC4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05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819285-6BC1-4C32-940C-2EE7E567E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11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159036-9772-4595-ADBC-C1A89AAF5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241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FD0D41-4264-4FE7-A38A-78B516A9A4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384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CE7596-0FBE-401D-8563-178CC0DC8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97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D712D9-1E24-4F0C-A00C-F2537B080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69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9669FC-F452-4114-870C-EE70E52017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4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42FA46-D6AA-4A9D-BBF2-F10C95DB3D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815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22FFD2-9BB9-4EAB-827D-1A2183E8B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376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144C4C-8142-4049-9268-63F83E41A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359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576CCC-0462-4082-BAAD-C3E8FC7A4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16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CB53E0-54CB-4685-8E80-A1604E27A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764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0F90D4-FFC1-4290-8AE1-0556DCFDE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462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21F36D-3A23-4B30-99B4-7D127027B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956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6E1243-CDB8-4CCF-9B1E-4E23A0001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510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92AA78-57CC-4777-A713-2CBAE7CB4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88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9B4A9E-0796-45A3-BF85-6DFF150E50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6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6984DB-0D23-4FE5-8539-6C333044D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0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676390-A5D3-464D-8FCC-4385169E5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01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024E70-EB81-405E-A7FD-3955A4C0F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08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B76D94-2396-4C9B-92F1-E49E877A0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9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7E6DE3-507F-4366-A1C8-1DB11B9D71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21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853A87-3DB0-401F-9B0F-D6ECAF41F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29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76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689D561-5452-473E-8192-D8A539ADAB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6F949B20-D869-4618-AE2A-976ED4AC04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855943BD-3A3C-4F4B-8283-6E0E25AF4A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9" y="0"/>
            <a:ext cx="8244978" cy="46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750" y="1844675"/>
            <a:ext cx="86042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600">
                <a:latin typeface="Impact" panose="020B0806030902050204" pitchFamily="34" charset="0"/>
              </a:rPr>
              <a:t>Барвники III групи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600">
                <a:latin typeface="Impact" panose="020B0806030902050204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endParaRPr lang="ru-RU" altLang="ru-RU" sz="360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lum bright="58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4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1382713"/>
            <a:ext cx="86756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/>
              <a:t>Це барвники без окисника. До них відносяться тонуючі шамнуні, бальзами, пінки, ополіскувачі для волосся.</a:t>
            </a:r>
          </a:p>
          <a:p>
            <a:pPr marL="212725" indent="-209550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 Поверхнево діють на волосся або проникають крізь кутикулу і огортають зовнішній шар кортексу, не взаємодіючи з пігментом волосся.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32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11261" b="4636"/>
          <a:stretch>
            <a:fillRect/>
          </a:stretch>
        </p:blipFill>
        <p:spPr bwMode="auto">
          <a:xfrm>
            <a:off x="6786563" y="4214813"/>
            <a:ext cx="2357437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20000"/>
                  </a:blip>
                  <a:srcRect l="9590" r="11261" b="46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latin typeface="Arial Black" panose="020B0A04020102020204" pitchFamily="34" charset="0"/>
              </a:rPr>
              <a:t>Барвники ІІІ групи?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</a:rPr>
              <a:t>Важливо знати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8625" y="1214438"/>
            <a:ext cx="8229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635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800"/>
              <a:t>Волосся, забарвлене фізичними фарбами, втрачає яскравість поступово, тому різкого контрасту з відрослим, не виникає.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800"/>
              <a:t>Сучасні тонуючі фарби для волосся створені на бальзамовій основі, що добре позначається на структурі волосся — воно стає м'яким і блискучим.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19" y="4005064"/>
            <a:ext cx="5831210" cy="25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388" y="1341438"/>
            <a:ext cx="8675687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Не освітлює волосся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Фарбує “Тон в тон” або на “тон темніше”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Затоновує початкову сивину, або небажану жовтизну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Надає насиченості кольору волосся.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Використовують після освітлення і мелірування для додання освітленому волоссю відтінку і вирівнювання їх структури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"/>
            </a:pPr>
            <a:r>
              <a:rPr lang="ru-RU" altLang="ru-RU" sz="3200"/>
              <a:t> У чоловічих зачісках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320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latin typeface="Arial Black" panose="020B0A04020102020204" pitchFamily="34" charset="0"/>
              </a:rPr>
              <a:t>Операції які виконують…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2" y="3183802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</a:rPr>
              <a:t>Що таке тонування та які види існують?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108520" y="1578778"/>
            <a:ext cx="9036496" cy="427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Symbol" panose="05050102010706020507" pitchFamily="18" charset="2"/>
              <a:buChar char=""/>
            </a:pPr>
            <a:r>
              <a:rPr lang="ru-RU" altLang="ru-RU" sz="3200" b="1"/>
              <a:t>Тонування волосся </a:t>
            </a:r>
            <a:r>
              <a:rPr lang="ru-RU" altLang="ru-RU" sz="3200"/>
              <a:t>– це фарбування в різні тони одного кольору (2-3 відтінки одного кольору) без руйнування натурального пігменту волосся. </a:t>
            </a:r>
          </a:p>
          <a:p>
            <a:pPr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ru-RU" altLang="ru-RU" sz="3200"/>
          </a:p>
          <a:p>
            <a:pPr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ru-RU" altLang="ru-RU" sz="32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4749"/>
            <a:ext cx="3419872" cy="248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</a:rPr>
              <a:t>Види фарбування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Symbol" panose="05050102010706020507" pitchFamily="18" charset="2"/>
              <a:buChar char=""/>
            </a:pPr>
            <a:r>
              <a:rPr lang="ru-RU" altLang="ru-RU" sz="2800" b="1"/>
              <a:t>Фарбування волосся </a:t>
            </a:r>
            <a:r>
              <a:rPr lang="ru-RU" altLang="ru-RU" sz="2800"/>
              <a:t>фізичними барвникамидає без руйнування натурального пігменту волосся.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Symbol" panose="05050102010706020507" pitchFamily="18" charset="2"/>
              <a:buChar char=""/>
            </a:pPr>
            <a:r>
              <a:rPr lang="ru-RU" altLang="ru-RU" sz="2800"/>
              <a:t>Розрізняють </a:t>
            </a:r>
            <a:r>
              <a:rPr lang="ru-RU" altLang="ru-RU" sz="2800" i="1"/>
              <a:t>інтенсивне </a:t>
            </a:r>
            <a:r>
              <a:rPr lang="ru-RU" altLang="ru-RU" sz="2800"/>
              <a:t>і </a:t>
            </a:r>
            <a:r>
              <a:rPr lang="ru-RU" altLang="ru-RU" sz="2800" i="1"/>
              <a:t>щадне </a:t>
            </a:r>
            <a:r>
              <a:rPr lang="ru-RU" altLang="ru-RU" sz="2800"/>
              <a:t>тонування. Фарби для інтенсивного тонування не містять аміак, а тільки небагато окислюючих речовин, і тримаються до </a:t>
            </a:r>
            <a:r>
              <a:rPr lang="ru-RU" altLang="ru-RU" sz="2800" b="1"/>
              <a:t>2 місяців</a:t>
            </a:r>
            <a:r>
              <a:rPr lang="ru-RU" altLang="ru-RU" sz="2800"/>
              <a:t>. За допомогою них можна освітлити волосся на декілька тонів або зафарбовування у будь-який темний колір.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</a:rPr>
              <a:t>Бережливе фарбування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Symbol" panose="05050102010706020507" pitchFamily="18" charset="2"/>
              <a:buChar char=""/>
            </a:pPr>
            <a:r>
              <a:rPr lang="ru-RU" altLang="ru-RU" sz="3200"/>
              <a:t>Фарба тримається близько </a:t>
            </a:r>
            <a:r>
              <a:rPr lang="ru-RU" altLang="ru-RU" sz="3200" b="1"/>
              <a:t>2-4 тижнів</a:t>
            </a:r>
            <a:r>
              <a:rPr lang="ru-RU" altLang="ru-RU" sz="3200"/>
              <a:t>, що дає можливість частіше тонувати волосся. Такі засоби частіше за все містять вітаміни і добавки, які полегшують розчісування і доглядають за волоссям, не порушуючи його структуру.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ru-RU" altLang="ru-RU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FF"/>
            </a:gs>
            <a:gs pos="100000">
              <a:srgbClr val="FFFF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</a:rPr>
              <a:t>Легке тонування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8625" y="1357313"/>
            <a:ext cx="57578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Symbol" panose="05050102010706020507" pitchFamily="18" charset="2"/>
              <a:buChar char=""/>
            </a:pPr>
            <a:r>
              <a:rPr lang="ru-RU" altLang="ru-RU" sz="3200"/>
              <a:t>А для самого легкого тонування волосся випускають відтінюючі засоби у вигляді шампунів, мусів, пінок і навіть спреїв, які змиваютьсяч через декілька разів миття волосся голови – це особливо актуально для яскравих неонових відтінків.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7"/>
          <a:stretch>
            <a:fillRect/>
          </a:stretch>
        </p:blipFill>
        <p:spPr bwMode="auto">
          <a:xfrm>
            <a:off x="5686358" y="1217197"/>
            <a:ext cx="2488531" cy="442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24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310</Words>
  <Application>Microsoft Office PowerPoint</Application>
  <PresentationFormat>Экран (4:3)</PresentationFormat>
  <Paragraphs>32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Arial Black</vt:lpstr>
      <vt:lpstr>Arial Unicode MS</vt:lpstr>
      <vt:lpstr>Impact</vt:lpstr>
      <vt:lpstr>Symbol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Важливо знати</vt:lpstr>
      <vt:lpstr>Презентация PowerPoint</vt:lpstr>
      <vt:lpstr>Що таке тонування та які види існують?</vt:lpstr>
      <vt:lpstr>Види фарбування</vt:lpstr>
      <vt:lpstr>Бережливе фарбування</vt:lpstr>
      <vt:lpstr>Легке тонування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cp:lastPrinted>1601-01-01T00:00:00Z</cp:lastPrinted>
  <dcterms:created xsi:type="dcterms:W3CDTF">1601-01-01T00:00:00Z</dcterms:created>
  <dcterms:modified xsi:type="dcterms:W3CDTF">2020-04-16T13:04:28Z</dcterms:modified>
</cp:coreProperties>
</file>