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5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837"/>
    <a:srgbClr val="EA1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4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9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5348-5AE6-4CD9-B657-1BA1862FFC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gle/5Hcr5ns2Q5Wwq8rk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3843"/>
            <a:ext cx="7772400" cy="23876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EA1B35"/>
                </a:solidFill>
                <a:latin typeface="+mn-lt"/>
              </a:rPr>
              <a:t>Розв’язування</a:t>
            </a:r>
            <a:br>
              <a:rPr lang="uk-UA" dirty="0" smtClean="0">
                <a:solidFill>
                  <a:srgbClr val="EA1B35"/>
                </a:solidFill>
                <a:latin typeface="+mn-lt"/>
              </a:rPr>
            </a:br>
            <a:r>
              <a:rPr lang="uk-UA" dirty="0" smtClean="0">
                <a:solidFill>
                  <a:srgbClr val="EA1B35"/>
                </a:solidFill>
                <a:latin typeface="+mn-lt"/>
              </a:rPr>
              <a:t>задач</a:t>
            </a:r>
            <a:endParaRPr lang="uk-UA" dirty="0">
              <a:solidFill>
                <a:srgbClr val="EA1B35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1443"/>
            <a:ext cx="6858000" cy="1655762"/>
          </a:xfrm>
        </p:spPr>
        <p:txBody>
          <a:bodyPr/>
          <a:lstStyle/>
          <a:p>
            <a:pPr algn="l"/>
            <a:r>
              <a:rPr lang="uk-UA" smtClean="0">
                <a:solidFill>
                  <a:srgbClr val="1F2837"/>
                </a:solidFill>
              </a:rPr>
              <a:t>Фізика</a:t>
            </a:r>
            <a:endParaRPr lang="en-US" dirty="0">
              <a:solidFill>
                <a:srgbClr val="1F28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54814"/>
            <a:ext cx="7052310" cy="1325563"/>
          </a:xfrm>
        </p:spPr>
        <p:txBody>
          <a:bodyPr/>
          <a:lstStyle/>
          <a:p>
            <a:r>
              <a:rPr lang="uk-UA" dirty="0" smtClean="0">
                <a:solidFill>
                  <a:srgbClr val="1F2837"/>
                </a:solidFill>
                <a:latin typeface="+mn-lt"/>
                <a:hlinkClick r:id="rId2"/>
              </a:rPr>
              <a:t>Пройдіть тест!</a:t>
            </a:r>
            <a:endParaRPr lang="en-US" dirty="0">
              <a:solidFill>
                <a:srgbClr val="1F2837"/>
              </a:solidFill>
              <a:latin typeface="+mn-l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264376" y="1885949"/>
            <a:ext cx="3225981" cy="3959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solidFill>
                  <a:srgbClr val="1F2837"/>
                </a:solidFill>
                <a:latin typeface="+mn-lt"/>
                <a:hlinkClick r:id="rId2"/>
              </a:rPr>
              <a:t>Перейдіть за посиланням, щоб розпочати тестування:</a:t>
            </a:r>
          </a:p>
          <a:p>
            <a:r>
              <a:rPr lang="uk-UA" sz="2400" dirty="0" smtClean="0">
                <a:solidFill>
                  <a:srgbClr val="1F2837"/>
                </a:solidFill>
                <a:latin typeface="+mn-lt"/>
                <a:hlinkClick r:id="rId2"/>
              </a:rPr>
              <a:t> </a:t>
            </a:r>
            <a:r>
              <a:rPr lang="arn-CL" sz="2400" dirty="0">
                <a:solidFill>
                  <a:srgbClr val="1F2837"/>
                </a:solidFill>
                <a:latin typeface="+mn-lt"/>
                <a:hlinkClick r:id="rId2"/>
              </a:rPr>
              <a:t>https://forms.gle/5Hcr5ns2Q5Wwq8rk7</a:t>
            </a:r>
            <a:endParaRPr lang="en-US" sz="2400" dirty="0">
              <a:solidFill>
                <a:srgbClr val="1F2837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28" y="1171121"/>
            <a:ext cx="418465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57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5126"/>
            <a:ext cx="7143750" cy="1325563"/>
          </a:xfrm>
        </p:spPr>
        <p:txBody>
          <a:bodyPr/>
          <a:lstStyle/>
          <a:p>
            <a:r>
              <a:rPr lang="uk-UA" dirty="0" smtClean="0"/>
              <a:t>Приклади розв’язування задач</a:t>
            </a:r>
            <a:endParaRPr lang="uk-U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97" y="1842947"/>
            <a:ext cx="7117476" cy="445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93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лора\Desktop\Все для презентаций\Картинки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7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5126"/>
            <a:ext cx="7143750" cy="1325563"/>
          </a:xfrm>
        </p:spPr>
        <p:txBody>
          <a:bodyPr/>
          <a:lstStyle/>
          <a:p>
            <a:r>
              <a:rPr lang="uk-UA" dirty="0" smtClean="0"/>
              <a:t>Приклади розв’язування задач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285332"/>
            <a:ext cx="7155754" cy="286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4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992" y="397026"/>
            <a:ext cx="6028661" cy="12510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яжіть</a:t>
            </a:r>
            <a:r>
              <a:rPr lang="uk-UA" dirty="0" smtClean="0"/>
              <a:t> самостійно!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12" y="1856255"/>
            <a:ext cx="7626422" cy="338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48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992" y="397026"/>
            <a:ext cx="6028661" cy="12510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яжіть</a:t>
            </a:r>
            <a:r>
              <a:rPr lang="uk-UA" dirty="0" smtClean="0"/>
              <a:t> самостійно!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59" y="1562986"/>
            <a:ext cx="7742796" cy="3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68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84520" y="1414130"/>
            <a:ext cx="7783033" cy="476283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</a:t>
            </a:r>
            <a:r>
              <a:rPr lang="uk-UA" sz="2800" b="1" u="sng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Фізика </a:t>
            </a:r>
            <a:r>
              <a:rPr lang="uk-UA" sz="2800" b="1" u="sng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кл. Стандарт. За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Повторити: 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(розв'язати)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6478" y="365126"/>
            <a:ext cx="7298871" cy="1325563"/>
          </a:xfrm>
        </p:spPr>
        <p:txBody>
          <a:bodyPr/>
          <a:lstStyle/>
          <a:p>
            <a:r>
              <a:rPr lang="uk-UA" dirty="0" smtClean="0">
                <a:solidFill>
                  <a:srgbClr val="014035"/>
                </a:solidFill>
              </a:rPr>
              <a:t>Домашнє завдання</a:t>
            </a:r>
            <a:endParaRPr lang="uk-UA" dirty="0">
              <a:solidFill>
                <a:srgbClr val="014035"/>
              </a:solidFill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3312117"/>
            <a:ext cx="2888072" cy="140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94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81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Розв’язування задач</vt:lpstr>
      <vt:lpstr>Пройдіть тест!</vt:lpstr>
      <vt:lpstr>Приклади розв’язування задач</vt:lpstr>
      <vt:lpstr>Презентация PowerPoint</vt:lpstr>
      <vt:lpstr>Приклади розв’язування задач</vt:lpstr>
      <vt:lpstr>Розв’яжіть самостійно!</vt:lpstr>
      <vt:lpstr>Розв’яжіть самостійно!</vt:lpstr>
      <vt:lpstr>Домашнє завдання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Таня</cp:lastModifiedBy>
  <cp:revision>10</cp:revision>
  <dcterms:created xsi:type="dcterms:W3CDTF">2019-08-22T12:31:14Z</dcterms:created>
  <dcterms:modified xsi:type="dcterms:W3CDTF">2020-04-20T11:06:51Z</dcterms:modified>
</cp:coreProperties>
</file>