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6681FA-5938-4B72-9B4E-88529B393261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03AECDAD-DFF4-4448-944A-D73D11B56D08}">
      <dgm:prSet phldrT="[Текст]"/>
      <dgm:spPr/>
      <dgm:t>
        <a:bodyPr/>
        <a:lstStyle/>
        <a:p>
          <a:r>
            <a:rPr lang="uk-UA" dirty="0" smtClean="0"/>
            <a:t>Вакуум</a:t>
          </a:r>
          <a:endParaRPr lang="uk-UA" dirty="0"/>
        </a:p>
      </dgm:t>
    </dgm:pt>
    <dgm:pt modelId="{7EB68AEF-FB25-49FA-9B98-5FCE6E0AF5F8}" type="parTrans" cxnId="{7A2F8141-892D-4063-AF79-B7093CDDA27D}">
      <dgm:prSet/>
      <dgm:spPr/>
      <dgm:t>
        <a:bodyPr/>
        <a:lstStyle/>
        <a:p>
          <a:endParaRPr lang="uk-UA"/>
        </a:p>
      </dgm:t>
    </dgm:pt>
    <dgm:pt modelId="{410089B7-3DDB-4AEA-98D9-655F4715B723}" type="sibTrans" cxnId="{7A2F8141-892D-4063-AF79-B7093CDDA27D}">
      <dgm:prSet/>
      <dgm:spPr/>
      <dgm:t>
        <a:bodyPr/>
        <a:lstStyle/>
        <a:p>
          <a:endParaRPr lang="uk-UA"/>
        </a:p>
      </dgm:t>
    </dgm:pt>
    <dgm:pt modelId="{07C49986-5FD2-4E0F-B521-61BAF140BFF3}">
      <dgm:prSet phldrT="[Текст]"/>
      <dgm:spPr/>
      <dgm:t>
        <a:bodyPr/>
        <a:lstStyle/>
        <a:p>
          <a:r>
            <a:rPr lang="uk-UA" dirty="0" smtClean="0"/>
            <a:t>Низький</a:t>
          </a:r>
          <a:endParaRPr lang="uk-UA" dirty="0"/>
        </a:p>
      </dgm:t>
    </dgm:pt>
    <dgm:pt modelId="{21AB98E1-AFCA-4099-AA02-871947B14900}" type="parTrans" cxnId="{E99A561C-DBEC-411C-8BF4-A0FE9248E51C}">
      <dgm:prSet/>
      <dgm:spPr/>
      <dgm:t>
        <a:bodyPr/>
        <a:lstStyle/>
        <a:p>
          <a:endParaRPr lang="uk-UA"/>
        </a:p>
      </dgm:t>
    </dgm:pt>
    <dgm:pt modelId="{CE2D6F31-4BEC-4C87-8220-6907782C61E9}" type="sibTrans" cxnId="{E99A561C-DBEC-411C-8BF4-A0FE9248E51C}">
      <dgm:prSet/>
      <dgm:spPr/>
      <dgm:t>
        <a:bodyPr/>
        <a:lstStyle/>
        <a:p>
          <a:endParaRPr lang="uk-UA"/>
        </a:p>
      </dgm:t>
    </dgm:pt>
    <dgm:pt modelId="{3D2E7860-5AEC-4722-9E4B-5DF2CCCF9B3D}">
      <dgm:prSet phldrT="[Текст]"/>
      <dgm:spPr/>
      <dgm:t>
        <a:bodyPr/>
        <a:lstStyle/>
        <a:p>
          <a:r>
            <a:rPr lang="uk-UA" dirty="0" smtClean="0"/>
            <a:t>Середній</a:t>
          </a:r>
          <a:endParaRPr lang="uk-UA" dirty="0"/>
        </a:p>
      </dgm:t>
    </dgm:pt>
    <dgm:pt modelId="{975BC8AD-4FB2-4759-8512-D4BBE8F9D4D6}" type="parTrans" cxnId="{CE35975A-B76A-44CC-8FE1-CFE95C44F85D}">
      <dgm:prSet/>
      <dgm:spPr/>
      <dgm:t>
        <a:bodyPr/>
        <a:lstStyle/>
        <a:p>
          <a:endParaRPr lang="uk-UA"/>
        </a:p>
      </dgm:t>
    </dgm:pt>
    <dgm:pt modelId="{2DAF4E8D-B231-4C05-AEEC-08B68E315EDA}" type="sibTrans" cxnId="{CE35975A-B76A-44CC-8FE1-CFE95C44F85D}">
      <dgm:prSet/>
      <dgm:spPr/>
      <dgm:t>
        <a:bodyPr/>
        <a:lstStyle/>
        <a:p>
          <a:endParaRPr lang="uk-UA"/>
        </a:p>
      </dgm:t>
    </dgm:pt>
    <dgm:pt modelId="{8C157EAD-F597-42C5-9E19-B841E2B50086}">
      <dgm:prSet phldrT="[Текст]"/>
      <dgm:spPr/>
      <dgm:t>
        <a:bodyPr/>
        <a:lstStyle/>
        <a:p>
          <a:r>
            <a:rPr lang="uk-UA" dirty="0" smtClean="0"/>
            <a:t>Глибокий</a:t>
          </a:r>
          <a:endParaRPr lang="uk-UA" dirty="0"/>
        </a:p>
      </dgm:t>
    </dgm:pt>
    <dgm:pt modelId="{16586FFC-31DB-48CF-ADA9-9F96384E76E9}" type="parTrans" cxnId="{20B18362-332F-4883-85F4-8C9071DE5147}">
      <dgm:prSet/>
      <dgm:spPr/>
      <dgm:t>
        <a:bodyPr/>
        <a:lstStyle/>
        <a:p>
          <a:endParaRPr lang="uk-UA"/>
        </a:p>
      </dgm:t>
    </dgm:pt>
    <dgm:pt modelId="{C017AACB-DFC3-4F1C-AA0B-DFC580D9FBC5}" type="sibTrans" cxnId="{20B18362-332F-4883-85F4-8C9071DE5147}">
      <dgm:prSet/>
      <dgm:spPr/>
      <dgm:t>
        <a:bodyPr/>
        <a:lstStyle/>
        <a:p>
          <a:endParaRPr lang="uk-UA"/>
        </a:p>
      </dgm:t>
    </dgm:pt>
    <dgm:pt modelId="{42AD1D70-2AFB-4673-B4A9-D51A36029B0A}" type="pres">
      <dgm:prSet presAssocID="{066681FA-5938-4B72-9B4E-88529B393261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42E9ED0-A415-4DA9-9543-37285E50E462}" type="pres">
      <dgm:prSet presAssocID="{03AECDAD-DFF4-4448-944A-D73D11B56D08}" presName="root" presStyleCnt="0"/>
      <dgm:spPr/>
    </dgm:pt>
    <dgm:pt modelId="{037629CB-AF2F-46C7-AC94-93F653545AC7}" type="pres">
      <dgm:prSet presAssocID="{03AECDAD-DFF4-4448-944A-D73D11B56D08}" presName="rootComposite" presStyleCnt="0"/>
      <dgm:spPr/>
    </dgm:pt>
    <dgm:pt modelId="{0479AAE3-1954-4D44-A8DB-DFE39F615A5D}" type="pres">
      <dgm:prSet presAssocID="{03AECDAD-DFF4-4448-944A-D73D11B56D08}" presName="rootText" presStyleLbl="node1" presStyleIdx="0" presStyleCnt="1"/>
      <dgm:spPr/>
    </dgm:pt>
    <dgm:pt modelId="{37A83E9B-6624-4451-9172-FC59CFDD4E9E}" type="pres">
      <dgm:prSet presAssocID="{03AECDAD-DFF4-4448-944A-D73D11B56D08}" presName="rootConnector" presStyleLbl="node1" presStyleIdx="0" presStyleCnt="1"/>
      <dgm:spPr/>
    </dgm:pt>
    <dgm:pt modelId="{29BE69CA-1B0A-4F0D-8D09-8B952BA0818A}" type="pres">
      <dgm:prSet presAssocID="{03AECDAD-DFF4-4448-944A-D73D11B56D08}" presName="childShape" presStyleCnt="0"/>
      <dgm:spPr/>
    </dgm:pt>
    <dgm:pt modelId="{591397C8-090D-4823-9A75-70F5F6760BB9}" type="pres">
      <dgm:prSet presAssocID="{21AB98E1-AFCA-4099-AA02-871947B14900}" presName="Name13" presStyleLbl="parChTrans1D2" presStyleIdx="0" presStyleCnt="3"/>
      <dgm:spPr/>
    </dgm:pt>
    <dgm:pt modelId="{73BA69B4-06D6-4281-BF82-18A024998C43}" type="pres">
      <dgm:prSet presAssocID="{07C49986-5FD2-4E0F-B521-61BAF140BFF3}" presName="childText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07297F8-E224-45DB-AF05-BB3BE0C90019}" type="pres">
      <dgm:prSet presAssocID="{975BC8AD-4FB2-4759-8512-D4BBE8F9D4D6}" presName="Name13" presStyleLbl="parChTrans1D2" presStyleIdx="1" presStyleCnt="3"/>
      <dgm:spPr/>
    </dgm:pt>
    <dgm:pt modelId="{9703B589-923C-41FA-BDE9-6FE10BB36A9E}" type="pres">
      <dgm:prSet presAssocID="{3D2E7860-5AEC-4722-9E4B-5DF2CCCF9B3D}" presName="childText" presStyleLbl="bgAcc1" presStyleIdx="1" presStyleCnt="3">
        <dgm:presLayoutVars>
          <dgm:bulletEnabled val="1"/>
        </dgm:presLayoutVars>
      </dgm:prSet>
      <dgm:spPr/>
    </dgm:pt>
    <dgm:pt modelId="{1456C07C-15DB-4C75-8B88-CA24E64349CB}" type="pres">
      <dgm:prSet presAssocID="{16586FFC-31DB-48CF-ADA9-9F96384E76E9}" presName="Name13" presStyleLbl="parChTrans1D2" presStyleIdx="2" presStyleCnt="3"/>
      <dgm:spPr/>
    </dgm:pt>
    <dgm:pt modelId="{06F75CFD-E66A-424E-9D8F-EB410247E425}" type="pres">
      <dgm:prSet presAssocID="{8C157EAD-F597-42C5-9E19-B841E2B50086}" presName="childText" presStyleLbl="bgAcc1" presStyleIdx="2" presStyleCnt="3">
        <dgm:presLayoutVars>
          <dgm:bulletEnabled val="1"/>
        </dgm:presLayoutVars>
      </dgm:prSet>
      <dgm:spPr/>
    </dgm:pt>
  </dgm:ptLst>
  <dgm:cxnLst>
    <dgm:cxn modelId="{C05F8A7C-753A-4B4B-B666-5CEA117D9106}" type="presOf" srcId="{03AECDAD-DFF4-4448-944A-D73D11B56D08}" destId="{37A83E9B-6624-4451-9172-FC59CFDD4E9E}" srcOrd="1" destOrd="0" presId="urn:microsoft.com/office/officeart/2005/8/layout/hierarchy3"/>
    <dgm:cxn modelId="{6840FD6F-DDEA-4085-BE04-B80AC3C2B060}" type="presOf" srcId="{03AECDAD-DFF4-4448-944A-D73D11B56D08}" destId="{0479AAE3-1954-4D44-A8DB-DFE39F615A5D}" srcOrd="0" destOrd="0" presId="urn:microsoft.com/office/officeart/2005/8/layout/hierarchy3"/>
    <dgm:cxn modelId="{E99A561C-DBEC-411C-8BF4-A0FE9248E51C}" srcId="{03AECDAD-DFF4-4448-944A-D73D11B56D08}" destId="{07C49986-5FD2-4E0F-B521-61BAF140BFF3}" srcOrd="0" destOrd="0" parTransId="{21AB98E1-AFCA-4099-AA02-871947B14900}" sibTransId="{CE2D6F31-4BEC-4C87-8220-6907782C61E9}"/>
    <dgm:cxn modelId="{A64FA6F5-1F40-4546-9C87-AFBD41BBE249}" type="presOf" srcId="{975BC8AD-4FB2-4759-8512-D4BBE8F9D4D6}" destId="{D07297F8-E224-45DB-AF05-BB3BE0C90019}" srcOrd="0" destOrd="0" presId="urn:microsoft.com/office/officeart/2005/8/layout/hierarchy3"/>
    <dgm:cxn modelId="{2901FB0C-9707-4E29-B36A-131D726BFD6B}" type="presOf" srcId="{066681FA-5938-4B72-9B4E-88529B393261}" destId="{42AD1D70-2AFB-4673-B4A9-D51A36029B0A}" srcOrd="0" destOrd="0" presId="urn:microsoft.com/office/officeart/2005/8/layout/hierarchy3"/>
    <dgm:cxn modelId="{49C5AB14-DE83-4084-A78B-06E851D34750}" type="presOf" srcId="{21AB98E1-AFCA-4099-AA02-871947B14900}" destId="{591397C8-090D-4823-9A75-70F5F6760BB9}" srcOrd="0" destOrd="0" presId="urn:microsoft.com/office/officeart/2005/8/layout/hierarchy3"/>
    <dgm:cxn modelId="{F3C7C85C-78C0-46A3-BDA9-E34DBB7C80C1}" type="presOf" srcId="{8C157EAD-F597-42C5-9E19-B841E2B50086}" destId="{06F75CFD-E66A-424E-9D8F-EB410247E425}" srcOrd="0" destOrd="0" presId="urn:microsoft.com/office/officeart/2005/8/layout/hierarchy3"/>
    <dgm:cxn modelId="{9D8049DF-F9F4-405A-8CDA-EB6B6209C8CA}" type="presOf" srcId="{07C49986-5FD2-4E0F-B521-61BAF140BFF3}" destId="{73BA69B4-06D6-4281-BF82-18A024998C43}" srcOrd="0" destOrd="0" presId="urn:microsoft.com/office/officeart/2005/8/layout/hierarchy3"/>
    <dgm:cxn modelId="{7A2F8141-892D-4063-AF79-B7093CDDA27D}" srcId="{066681FA-5938-4B72-9B4E-88529B393261}" destId="{03AECDAD-DFF4-4448-944A-D73D11B56D08}" srcOrd="0" destOrd="0" parTransId="{7EB68AEF-FB25-49FA-9B98-5FCE6E0AF5F8}" sibTransId="{410089B7-3DDB-4AEA-98D9-655F4715B723}"/>
    <dgm:cxn modelId="{20B18362-332F-4883-85F4-8C9071DE5147}" srcId="{03AECDAD-DFF4-4448-944A-D73D11B56D08}" destId="{8C157EAD-F597-42C5-9E19-B841E2B50086}" srcOrd="2" destOrd="0" parTransId="{16586FFC-31DB-48CF-ADA9-9F96384E76E9}" sibTransId="{C017AACB-DFC3-4F1C-AA0B-DFC580D9FBC5}"/>
    <dgm:cxn modelId="{CE35975A-B76A-44CC-8FE1-CFE95C44F85D}" srcId="{03AECDAD-DFF4-4448-944A-D73D11B56D08}" destId="{3D2E7860-5AEC-4722-9E4B-5DF2CCCF9B3D}" srcOrd="1" destOrd="0" parTransId="{975BC8AD-4FB2-4759-8512-D4BBE8F9D4D6}" sibTransId="{2DAF4E8D-B231-4C05-AEEC-08B68E315EDA}"/>
    <dgm:cxn modelId="{3B7B962D-3FF7-4CEB-9DD6-9F7EC613E3AC}" type="presOf" srcId="{3D2E7860-5AEC-4722-9E4B-5DF2CCCF9B3D}" destId="{9703B589-923C-41FA-BDE9-6FE10BB36A9E}" srcOrd="0" destOrd="0" presId="urn:microsoft.com/office/officeart/2005/8/layout/hierarchy3"/>
    <dgm:cxn modelId="{53C4147F-B160-427F-AF4B-53DFF79F7405}" type="presOf" srcId="{16586FFC-31DB-48CF-ADA9-9F96384E76E9}" destId="{1456C07C-15DB-4C75-8B88-CA24E64349CB}" srcOrd="0" destOrd="0" presId="urn:microsoft.com/office/officeart/2005/8/layout/hierarchy3"/>
    <dgm:cxn modelId="{699DB648-F67C-4769-9B4D-45FCD6E10D3E}" type="presParOf" srcId="{42AD1D70-2AFB-4673-B4A9-D51A36029B0A}" destId="{E42E9ED0-A415-4DA9-9543-37285E50E462}" srcOrd="0" destOrd="0" presId="urn:microsoft.com/office/officeart/2005/8/layout/hierarchy3"/>
    <dgm:cxn modelId="{DE1D2715-763F-4826-9531-ACE41F808559}" type="presParOf" srcId="{E42E9ED0-A415-4DA9-9543-37285E50E462}" destId="{037629CB-AF2F-46C7-AC94-93F653545AC7}" srcOrd="0" destOrd="0" presId="urn:microsoft.com/office/officeart/2005/8/layout/hierarchy3"/>
    <dgm:cxn modelId="{A2C0B930-BB53-48D6-A135-709C85338437}" type="presParOf" srcId="{037629CB-AF2F-46C7-AC94-93F653545AC7}" destId="{0479AAE3-1954-4D44-A8DB-DFE39F615A5D}" srcOrd="0" destOrd="0" presId="urn:microsoft.com/office/officeart/2005/8/layout/hierarchy3"/>
    <dgm:cxn modelId="{68144322-6AF0-43B8-8B2D-1716D18E8DB3}" type="presParOf" srcId="{037629CB-AF2F-46C7-AC94-93F653545AC7}" destId="{37A83E9B-6624-4451-9172-FC59CFDD4E9E}" srcOrd="1" destOrd="0" presId="urn:microsoft.com/office/officeart/2005/8/layout/hierarchy3"/>
    <dgm:cxn modelId="{6AC000BC-3551-4B44-BBF8-5B187A35940C}" type="presParOf" srcId="{E42E9ED0-A415-4DA9-9543-37285E50E462}" destId="{29BE69CA-1B0A-4F0D-8D09-8B952BA0818A}" srcOrd="1" destOrd="0" presId="urn:microsoft.com/office/officeart/2005/8/layout/hierarchy3"/>
    <dgm:cxn modelId="{AFAE11C3-5F4E-4908-9E25-3B3E8BFD8E71}" type="presParOf" srcId="{29BE69CA-1B0A-4F0D-8D09-8B952BA0818A}" destId="{591397C8-090D-4823-9A75-70F5F6760BB9}" srcOrd="0" destOrd="0" presId="urn:microsoft.com/office/officeart/2005/8/layout/hierarchy3"/>
    <dgm:cxn modelId="{8CAEC8C3-E3E4-4662-A3E7-4EBD5C2BEA41}" type="presParOf" srcId="{29BE69CA-1B0A-4F0D-8D09-8B952BA0818A}" destId="{73BA69B4-06D6-4281-BF82-18A024998C43}" srcOrd="1" destOrd="0" presId="urn:microsoft.com/office/officeart/2005/8/layout/hierarchy3"/>
    <dgm:cxn modelId="{96EDB8DF-A640-429C-9259-F9DECE91DC35}" type="presParOf" srcId="{29BE69CA-1B0A-4F0D-8D09-8B952BA0818A}" destId="{D07297F8-E224-45DB-AF05-BB3BE0C90019}" srcOrd="2" destOrd="0" presId="urn:microsoft.com/office/officeart/2005/8/layout/hierarchy3"/>
    <dgm:cxn modelId="{3C8E3969-16C6-47CA-9111-A5D818DA34C5}" type="presParOf" srcId="{29BE69CA-1B0A-4F0D-8D09-8B952BA0818A}" destId="{9703B589-923C-41FA-BDE9-6FE10BB36A9E}" srcOrd="3" destOrd="0" presId="urn:microsoft.com/office/officeart/2005/8/layout/hierarchy3"/>
    <dgm:cxn modelId="{8C8A0609-75FC-4A83-8330-83533CFB21E1}" type="presParOf" srcId="{29BE69CA-1B0A-4F0D-8D09-8B952BA0818A}" destId="{1456C07C-15DB-4C75-8B88-CA24E64349CB}" srcOrd="4" destOrd="0" presId="urn:microsoft.com/office/officeart/2005/8/layout/hierarchy3"/>
    <dgm:cxn modelId="{67095EAA-9035-4A67-AB98-E0B4A6F90415}" type="presParOf" srcId="{29BE69CA-1B0A-4F0D-8D09-8B952BA0818A}" destId="{06F75CFD-E66A-424E-9D8F-EB410247E425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79AAE3-1954-4D44-A8DB-DFE39F615A5D}">
      <dsp:nvSpPr>
        <dsp:cNvPr id="0" name=""/>
        <dsp:cNvSpPr/>
      </dsp:nvSpPr>
      <dsp:spPr>
        <a:xfrm>
          <a:off x="473396" y="2578"/>
          <a:ext cx="1429471" cy="7147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900" kern="1200" dirty="0" smtClean="0"/>
            <a:t>Вакуум</a:t>
          </a:r>
          <a:endParaRPr lang="uk-UA" sz="2900" kern="1200" dirty="0"/>
        </a:p>
      </dsp:txBody>
      <dsp:txXfrm>
        <a:off x="494330" y="23512"/>
        <a:ext cx="1387603" cy="672867"/>
      </dsp:txXfrm>
    </dsp:sp>
    <dsp:sp modelId="{591397C8-090D-4823-9A75-70F5F6760BB9}">
      <dsp:nvSpPr>
        <dsp:cNvPr id="0" name=""/>
        <dsp:cNvSpPr/>
      </dsp:nvSpPr>
      <dsp:spPr>
        <a:xfrm>
          <a:off x="616343" y="717314"/>
          <a:ext cx="142947" cy="5360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6051"/>
              </a:lnTo>
              <a:lnTo>
                <a:pt x="142947" y="53605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BA69B4-06D6-4281-BF82-18A024998C43}">
      <dsp:nvSpPr>
        <dsp:cNvPr id="0" name=""/>
        <dsp:cNvSpPr/>
      </dsp:nvSpPr>
      <dsp:spPr>
        <a:xfrm>
          <a:off x="759290" y="895998"/>
          <a:ext cx="1143577" cy="714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Низький</a:t>
          </a:r>
          <a:endParaRPr lang="uk-UA" sz="1800" kern="1200" dirty="0"/>
        </a:p>
      </dsp:txBody>
      <dsp:txXfrm>
        <a:off x="780224" y="916932"/>
        <a:ext cx="1101709" cy="672867"/>
      </dsp:txXfrm>
    </dsp:sp>
    <dsp:sp modelId="{D07297F8-E224-45DB-AF05-BB3BE0C90019}">
      <dsp:nvSpPr>
        <dsp:cNvPr id="0" name=""/>
        <dsp:cNvSpPr/>
      </dsp:nvSpPr>
      <dsp:spPr>
        <a:xfrm>
          <a:off x="616343" y="717314"/>
          <a:ext cx="142947" cy="14294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9471"/>
              </a:lnTo>
              <a:lnTo>
                <a:pt x="142947" y="142947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3B589-923C-41FA-BDE9-6FE10BB36A9E}">
      <dsp:nvSpPr>
        <dsp:cNvPr id="0" name=""/>
        <dsp:cNvSpPr/>
      </dsp:nvSpPr>
      <dsp:spPr>
        <a:xfrm>
          <a:off x="759290" y="1789417"/>
          <a:ext cx="1143577" cy="714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Середній</a:t>
          </a:r>
          <a:endParaRPr lang="uk-UA" sz="1800" kern="1200" dirty="0"/>
        </a:p>
      </dsp:txBody>
      <dsp:txXfrm>
        <a:off x="780224" y="1810351"/>
        <a:ext cx="1101709" cy="672867"/>
      </dsp:txXfrm>
    </dsp:sp>
    <dsp:sp modelId="{1456C07C-15DB-4C75-8B88-CA24E64349CB}">
      <dsp:nvSpPr>
        <dsp:cNvPr id="0" name=""/>
        <dsp:cNvSpPr/>
      </dsp:nvSpPr>
      <dsp:spPr>
        <a:xfrm>
          <a:off x="616343" y="717314"/>
          <a:ext cx="142947" cy="2322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22890"/>
              </a:lnTo>
              <a:lnTo>
                <a:pt x="142947" y="2322890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F75CFD-E66A-424E-9D8F-EB410247E425}">
      <dsp:nvSpPr>
        <dsp:cNvPr id="0" name=""/>
        <dsp:cNvSpPr/>
      </dsp:nvSpPr>
      <dsp:spPr>
        <a:xfrm>
          <a:off x="759290" y="2682837"/>
          <a:ext cx="1143577" cy="714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kern="1200" dirty="0" smtClean="0"/>
            <a:t>Глибокий</a:t>
          </a:r>
          <a:endParaRPr lang="uk-UA" sz="1800" kern="1200" dirty="0"/>
        </a:p>
      </dsp:txBody>
      <dsp:txXfrm>
        <a:off x="780224" y="2703771"/>
        <a:ext cx="1101709" cy="672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5E989-3BB3-4E7E-96B2-CF6FBAD0AA00}" type="datetimeFigureOut">
              <a:rPr lang="uk-UA" smtClean="0"/>
              <a:t>22.03.2020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63B68-5593-430F-A000-928B4C8C67B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0524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63B68-5593-430F-A000-928B4C8C67B4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42210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hyperlink" Target="mailto:dimaslyuta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Електричний струм в вакуумі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МШ – 23 </a:t>
            </a:r>
          </a:p>
          <a:p>
            <a:r>
              <a:rPr lang="uk-UA" dirty="0" smtClean="0"/>
              <a:t>Фізика</a:t>
            </a:r>
            <a:endParaRPr lang="uk-UA" dirty="0"/>
          </a:p>
        </p:txBody>
      </p:sp>
      <p:pic>
        <p:nvPicPr>
          <p:cNvPr id="1027" name="Picture 3" descr="C:\Users\Флора\Desktop\Новая папка\unnam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349" y="3429000"/>
            <a:ext cx="4716016" cy="3367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10076"/>
            <a:ext cx="3300496" cy="171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453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/>
              <a:t>Принципова будова електронно-променевої трубки з електростатичним  керуванням електронним пучком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161277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Електронно­-променева трубках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— вакуумний пристрій з керованим електронним пучком і спеціальним екраном, який світиться в місцях потрапляння електронів. 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Електронно-променева трубка тривалий час була основним елементом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осцилографа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— пристрою для дослідження змінних процесів в електричних колах.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03748"/>
            <a:ext cx="5945889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98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К</a:t>
            </a:r>
            <a:r>
              <a:rPr lang="uk-UA" b="1" dirty="0" smtClean="0"/>
              <a:t>онтрольні запитання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275040" cy="42770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Що являє собою електричний струм у вакуумі?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 чому полягає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явище електронної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емісії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 якої умови електрон може залишити поверхню провідника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Опишіть процес утворення електронної хмари. 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Чому вакуумний діод має однобічну провідність?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Де застосовують вакуумні діоди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Назвіть основні властивості електронних пучків. Де їх застосовують?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Флора\Desktop\Новая папка\unname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645024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310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Підручник: Фізика </a:t>
            </a:r>
            <a:r>
              <a:rPr lang="uk-UA" sz="2800" b="1" u="sng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кл. Стандарт. За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редацією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В.Г. </a:t>
            </a:r>
            <a:r>
              <a:rPr lang="uk-UA" sz="2800" b="1" u="sng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Баряхтара</a:t>
            </a:r>
            <a:r>
              <a:rPr lang="uk-UA" sz="2800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С.О. Довгого:   </a:t>
            </a:r>
          </a:p>
          <a:p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Опрацювати:  </a:t>
            </a:r>
            <a:r>
              <a:rPr lang="en-US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Вправа 6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uk-UA" b="1" dirty="0" smtClean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1- 3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(розв'язати)</a:t>
            </a: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Розвязки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надіслати: 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dimaslyuta@gmail.com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пошта.</a:t>
            </a:r>
            <a:endParaRPr lang="en-US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b="1" u="sng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0660098440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>, Telegram</a:t>
            </a:r>
            <a:endParaRPr lang="uk-UA" b="1" dirty="0">
              <a:solidFill>
                <a:schemeClr val="tx1">
                  <a:lumMod val="9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Домашнє завдання</a:t>
            </a:r>
            <a:endParaRPr lang="uk-UA"/>
          </a:p>
        </p:txBody>
      </p:sp>
      <p:pic>
        <p:nvPicPr>
          <p:cNvPr id="4" name="Picture 6" descr="E:\Новая папка\картинки\WMF\VOL_WMF\BOOK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75856" y="3312117"/>
            <a:ext cx="2888072" cy="14064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323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Трішки історії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5040560" cy="427707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У 1883 р. американський винахідник Томас Едісон, намагаючись збільшити термін служби свого винаходу — електричної лампи розжарювання, увів у балон лампи, з якого було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відкачано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повітря, електрод. 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Приєднавши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електрод до позитивного полюса джерела струму, а нитку розжарення лампи — до негативного,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едісон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спостерігав появу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струму,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а от коли електрод був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з’єднаний з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негативним полюсом джерела, а нитка розжарення — з позитивним полюсом, струм не виявлявся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ÐÐ°ÑÑÐ¸Ð½ÐºÐ¸ Ð¿Ð¾ Ð·Ð°Ð¿ÑÐ¾ÑÑ &quot;ÑÐ´Ð´Ð¸ÑÐ¾Ð½ ÑÐ¾Ð¼Ð°Ñ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700808"/>
            <a:ext cx="3124200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327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Вакуум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1180728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Вакуум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— це стан газу, за якого тиск менший від атмосферного.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72956383"/>
              </p:ext>
            </p:extLst>
          </p:nvPr>
        </p:nvGraphicFramePr>
        <p:xfrm>
          <a:off x="0" y="2636912"/>
          <a:ext cx="2376264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27784" y="3212976"/>
            <a:ext cx="52565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Розрізняють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низький, середній, високий (глибокий) вакууми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Коли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кажуть про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електричний струм у вакуумі, мають на увазі високий (глибокий) вакуум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стан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газу, за якого довжина вільного пробігу молекул газу більша за 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лінійні розміри </a:t>
            </a: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ємності, в якій міститься газ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55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90600"/>
          </a:xfrm>
        </p:spPr>
        <p:txBody>
          <a:bodyPr/>
          <a:lstStyle/>
          <a:p>
            <a:r>
              <a:rPr lang="uk-UA" dirty="0" smtClean="0"/>
              <a:t>Робота виходу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7931224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Вільні електрони зазвичай не можуть залишити поверхню металу — вони утримуються силами кулонівського притягання з боку позитивних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йонів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Для подолання цих сил електрону необхідно мати певну енергію. </a:t>
            </a:r>
          </a:p>
          <a:p>
            <a:pPr marL="0" indent="0"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Енергію, яку необхідно мати електрону, щоб залишити метал, називають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роботою виходу 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uk-UA" sz="1600" i="1" dirty="0" err="1" smtClean="0">
                <a:latin typeface="Times New Roman" pitchFamily="18" charset="0"/>
                <a:cs typeface="Times New Roman" pitchFamily="18" charset="0"/>
              </a:rPr>
              <a:t>вих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Електрон може залишити метал, якщо його кінетична енергія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Ek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буде більшою за роботу виходу або буде  дорівнювати їй: </a:t>
            </a: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Роботу виходу електронів вимірюють в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електрон­вольтах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(1 еВ =1,6 · 10–19 Дж), визначають експериментально для кожного металу окремо та заносять до таблиць.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78374"/>
            <a:ext cx="380496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264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Електронна емісія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563072" cy="1756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Процес випускання електронів з поверхні металу називають 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емісією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Залежно від того, як була передана електронам необхідна енергія, розрізняють кілька видів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емісії.</a:t>
            </a: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20688"/>
            <a:ext cx="2085975" cy="590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 descr="C:\Users\Флора\Desktop\Новая папка\Thermionic_fila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063230"/>
            <a:ext cx="3536662" cy="329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339752" y="6453336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/>
              <a:t>Термоелектронна емісія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680855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Термоелектронна емісія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5987008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Щоб створити електричний струм у вакуумі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, найчастіше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використовують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термоелектронну емісію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процес випромінювання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електронів нагрітими 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тілами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У нагрітому металі є величезна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кількість швидких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електронів, які безперервно з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нього вилітають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. Саме тому біля поверхні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металу утворюється 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хмара вільних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електронів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— електронна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хмара, 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що має негативний заряд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сама поверхня металу набуває 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позитивного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>
                <a:latin typeface="Times New Roman" pitchFamily="18" charset="0"/>
                <a:cs typeface="Times New Roman" pitchFamily="18" charset="0"/>
              </a:rPr>
            </a:b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заряду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0" indent="0">
              <a:buNone/>
            </a:pP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Під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впливом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електричного поля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, створеного електронною хмарою та поверхнею металу, деякі електрони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повертаються в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метал.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 marL="0" indent="0">
              <a:buNone/>
            </a:pP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стані рівноваги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кількість електронів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, що залишили метал, дорівнює </a:t>
            </a:r>
            <a:r>
              <a:rPr lang="uk-UA" sz="1800" i="1" dirty="0" smtClean="0">
                <a:latin typeface="Times New Roman" pitchFamily="18" charset="0"/>
                <a:cs typeface="Times New Roman" pitchFamily="18" charset="0"/>
              </a:rPr>
              <a:t>кількості електронів</a:t>
            </a:r>
            <a:r>
              <a:rPr lang="uk-UA" sz="1800" i="1" dirty="0">
                <a:latin typeface="Times New Roman" pitchFamily="18" charset="0"/>
                <a:cs typeface="Times New Roman" pitchFamily="18" charset="0"/>
              </a:rPr>
              <a:t>, що повернулися в нього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628800"/>
            <a:ext cx="2520280" cy="303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583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Електричний струм у </a:t>
            </a:r>
            <a:r>
              <a:rPr lang="uk-UA" b="1" dirty="0" smtClean="0"/>
              <a:t>вакуумі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396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Електричний струм у вакуумі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являє собою напрямлений рух вільних електронів, отриманих у результаті електронної емісії.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61853"/>
            <a:ext cx="3662051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6057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В</a:t>
            </a:r>
            <a:r>
              <a:rPr lang="uk-UA" b="1" dirty="0" smtClean="0"/>
              <a:t>акуумний діод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Пристрій, що складається зі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скляного балона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з якого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відкачано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повітря, і розташованих у балоні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двох електродів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анода 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підігрівного катода), називають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вакуумним (ламповим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діодом.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042878"/>
            <a:ext cx="2662721" cy="307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8036" y="2708920"/>
            <a:ext cx="2449867" cy="3561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761679"/>
            <a:ext cx="2236022" cy="3639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296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Електронні пучки: їх властивості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b="1" dirty="0" smtClean="0"/>
              <a:t>та застосування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Електронний пучок —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потік електронів, які швидко рухаються</a:t>
            </a:r>
          </a:p>
          <a:p>
            <a:pPr marL="0" indent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i="1" dirty="0">
                <a:latin typeface="Times New Roman" pitchFamily="18" charset="0"/>
                <a:cs typeface="Times New Roman" pitchFamily="18" charset="0"/>
              </a:rPr>
              <a:t>Властивості електронних пучків: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1) спричиняють нагрівання тіл у разі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потрапляння на їх поверхню;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2) викликають появу рентгенівського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випромінювання в разі швидкого гальмування;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3) викликають світіння деяких речовин і матеріалів (так званих люмінофорів);</a:t>
            </a:r>
            <a:br>
              <a:rPr lang="uk-UA" sz="2000" dirty="0"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4) відхиляються електричним і магнітним полями.</a:t>
            </a:r>
            <a:r>
              <a:rPr lang="uk-UA" dirty="0"/>
              <a:t/>
            </a:r>
            <a:br>
              <a:rPr lang="uk-UA" dirty="0"/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797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96</TotalTime>
  <Words>481</Words>
  <Application>Microsoft Office PowerPoint</Application>
  <PresentationFormat>Экран (4:3)</PresentationFormat>
  <Paragraphs>64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Ясность</vt:lpstr>
      <vt:lpstr>Електричний струм в вакуумі</vt:lpstr>
      <vt:lpstr>Трішки історії</vt:lpstr>
      <vt:lpstr>Вакуум</vt:lpstr>
      <vt:lpstr>Робота виходу</vt:lpstr>
      <vt:lpstr>Електронна емісія</vt:lpstr>
      <vt:lpstr>Термоелектронна емісія</vt:lpstr>
      <vt:lpstr>Електричний струм у вакуумі</vt:lpstr>
      <vt:lpstr>Вакуумний діод</vt:lpstr>
      <vt:lpstr>Електронні пучки: їх властивості та застосування</vt:lpstr>
      <vt:lpstr>Принципова будова електронно-променевої трубки з електростатичним  керуванням електронним пучком</vt:lpstr>
      <vt:lpstr>Контрольні запитання</vt:lpstr>
      <vt:lpstr>Домашнє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в вакуумі</dc:title>
  <dc:creator>Флора</dc:creator>
  <cp:lastModifiedBy>Флора</cp:lastModifiedBy>
  <cp:revision>10</cp:revision>
  <dcterms:created xsi:type="dcterms:W3CDTF">2020-03-22T15:40:31Z</dcterms:created>
  <dcterms:modified xsi:type="dcterms:W3CDTF">2020-03-22T17:18:37Z</dcterms:modified>
</cp:coreProperties>
</file>