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6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s://ru.wikipedia.org/wiki/%D0%91%D1%80%D0%B0%D1%82%D1%82%D0%B5%D0%B9%D0%BD,_%D0%A3%D0%BE%D0%BB%D1%82%D0%B5%D1%80_%D0%A5%D0%B0%D1%83%D0%B7%D0%B5%D1%8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8%D0%BE%D0%BA%D0%BB%D0%B8,_%D0%A3%D0%B8%D0%BB%D1%8C%D1%8F%D0%BC_%D0%91%D1%80%D1%8D%D0%B4%D1%84%D0%BE%D1%80%D0%B4" TargetMode="External"/><Relationship Id="rId5" Type="http://schemas.openxmlformats.org/officeDocument/2006/relationships/hyperlink" Target="https://ru.wikipedia.org/wiki/%D0%91%D0%B0%D1%80%D0%B4%D0%B8%D0%BD,_%D0%94%D0%B6%D0%BE%D0%BD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a.uacomputing.com/persons/lashkarev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2066ce3d231a5638ec133fd0a16ed8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835" cy="537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1319" y="6093296"/>
            <a:ext cx="6804248" cy="504055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Напівпровідниковий діод. Напівпровідникові технології</a:t>
            </a:r>
            <a:endParaRPr lang="uk-UA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21288"/>
            <a:ext cx="2195736" cy="6858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МШ – 13</a:t>
            </a:r>
          </a:p>
          <a:p>
            <a:r>
              <a:rPr lang="ru-RU" sz="1600" dirty="0" smtClean="0"/>
              <a:t> Ф</a:t>
            </a:r>
            <a:r>
              <a:rPr lang="uk-UA" sz="1600" dirty="0" err="1" smtClean="0"/>
              <a:t>ізика</a:t>
            </a:r>
            <a:endParaRPr lang="uk-UA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5385518"/>
            <a:ext cx="7488832" cy="63576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Електричний струм в напівпровідниках</a:t>
            </a:r>
            <a:endParaRPr lang="uk-UA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Трішки історії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468052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1956 рік. У концертній залі в Стокгольмі троє американських вчених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Джон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Бардин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Вільям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Шоклі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Волтер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Братейн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отримують Нобелівську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премію 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дослідження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напівпровідників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відкриття транзисторного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ефекту»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було справжнє досягнення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фізиці. З того часу імена відкривачів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назавжди вписані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історії світової науки. </a:t>
            </a:r>
          </a:p>
        </p:txBody>
      </p:sp>
      <p:pic>
        <p:nvPicPr>
          <p:cNvPr id="4" name="Picture 4" descr="Bard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266" y="557833"/>
            <a:ext cx="1933569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William Shockley, Stanford Universit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4"/>
          <a:stretch/>
        </p:blipFill>
        <p:spPr bwMode="auto">
          <a:xfrm>
            <a:off x="6012160" y="1772816"/>
            <a:ext cx="2000250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Bratta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645024"/>
            <a:ext cx="1932572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3293833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5"/>
              </a:rPr>
              <a:t>Джон </a:t>
            </a:r>
            <a:r>
              <a:rPr lang="uk-UA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5"/>
              </a:rPr>
              <a:t>Бардін</a:t>
            </a:r>
            <a:endParaRPr lang="uk-UA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932160" y="4644340"/>
            <a:ext cx="21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Ві</a:t>
            </a:r>
            <a:r>
              <a:rPr lang="vi-VN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льям Бр</a:t>
            </a:r>
            <a:r>
              <a:rPr lang="uk-UA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е</a:t>
            </a:r>
            <a:r>
              <a:rPr lang="vi-VN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6"/>
              </a:rPr>
              <a:t>дфорд Шокл</a:t>
            </a:r>
            <a:r>
              <a:rPr lang="uk-UA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і</a:t>
            </a:r>
            <a:endParaRPr lang="uk-U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689616" y="6381024"/>
            <a:ext cx="2407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7"/>
              </a:rPr>
              <a:t>Волтер</a:t>
            </a:r>
            <a:r>
              <a:rPr lang="uk-UA" sz="14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7"/>
              </a:rPr>
              <a:t> </a:t>
            </a:r>
            <a:r>
              <a:rPr lang="uk-UA" sz="14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7"/>
              </a:rPr>
              <a:t>Хаузер</a:t>
            </a:r>
            <a:r>
              <a:rPr lang="uk-UA" sz="1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7"/>
              </a:rPr>
              <a:t> </a:t>
            </a:r>
            <a:r>
              <a:rPr lang="uk-UA" sz="14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7"/>
              </a:rPr>
              <a:t>Браттейн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24148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Трішки історії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475144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Однак більш ніж за 15 років перед тим,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 початку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1941 року, молодий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науковець Вадим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Лашкарьов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експериментально виявив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 описав у своїй статті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фізичне явище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: обидві сторони «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бар’єрного шару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», що лежить паралельно кордону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поділу мідь/закис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міді,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мають протилежні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знаки носіїв струму.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Згодом це відкриття, що дістало назву </a:t>
            </a:r>
            <a:r>
              <a:rPr lang="arn-CL" sz="1800" dirty="0">
                <a:latin typeface="Times New Roman" pitchFamily="18" charset="0"/>
                <a:cs typeface="Times New Roman" pitchFamily="18" charset="0"/>
              </a:rPr>
              <a:t>p-n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перехід (</a:t>
            </a:r>
            <a:r>
              <a:rPr lang="arn-CL" sz="1800" dirty="0">
                <a:latin typeface="Times New Roman" pitchFamily="18" charset="0"/>
                <a:cs typeface="Times New Roman" pitchFamily="18" charset="0"/>
              </a:rPr>
              <a:t>p – positive,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додатній, </a:t>
            </a:r>
            <a:r>
              <a:rPr lang="arn-CL" sz="1800" dirty="0">
                <a:latin typeface="Times New Roman" pitchFamily="18" charset="0"/>
                <a:cs typeface="Times New Roman" pitchFamily="18" charset="0"/>
              </a:rPr>
              <a:t>n – negative,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від’ємний), ляже в основу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відзначеного Нобелівською премією наукового досягнення. Також у своїй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статті він витлумачив механізм інжекції - надзвичайно важливого явища, на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основі якого працюють напівпровідникові діоди і транзистори.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dirty="0">
                <a:latin typeface="Times New Roman" pitchFamily="18" charset="0"/>
                <a:cs typeface="Times New Roman" pitchFamily="18" charset="0"/>
              </a:rPr>
            </a:b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uacomputing.com/wp-content/uploads/2012/05/01_LashkarevVE_40.jpg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1"/>
          <a:stretch/>
        </p:blipFill>
        <p:spPr bwMode="auto">
          <a:xfrm>
            <a:off x="6084168" y="1772816"/>
            <a:ext cx="1986709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2160" y="4667275"/>
            <a:ext cx="223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Лашкарьов</a:t>
            </a:r>
            <a:r>
              <a:rPr lang="uk-UA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 </a:t>
            </a:r>
            <a:endParaRPr lang="uk-UA" sz="20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hlinkClick r:id="rId3"/>
            </a:endParaRP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Вадим Євгенович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81198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7" y="1700808"/>
            <a:ext cx="2965813" cy="371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напівпровідників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87544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Напівпровідники, як це випливає з їхньої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наз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ви, за своєю провідністю посідають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проміжне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місце між провідниками 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діелектриками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Властивості напівпровідників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1) на відміну від металевих провідників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питомий опір напівпровідників зазвичай зменшується з підвищенням температури </a:t>
            </a: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питомий опір більшості напівпровідників зменшується зі збільшенням освітленості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різко зменшити питомий опір напівпровідників може введення домішок.</a:t>
            </a:r>
            <a:r>
              <a:rPr lang="uk-UA" sz="2000" dirty="0"/>
              <a:t/>
            </a:r>
            <a:br>
              <a:rPr lang="uk-UA" sz="200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77345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143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Calibri</vt:lpstr>
      <vt:lpstr>Cambria Math</vt:lpstr>
      <vt:lpstr>Times New Roman</vt:lpstr>
      <vt:lpstr>Tw Cen MT</vt:lpstr>
      <vt:lpstr>Wingdings</vt:lpstr>
      <vt:lpstr>Wingdings 2</vt:lpstr>
      <vt:lpstr>Обычная</vt:lpstr>
      <vt:lpstr>Напівпровідниковий діод. Напівпровідникові технології</vt:lpstr>
      <vt:lpstr>Трішки історії</vt:lpstr>
      <vt:lpstr>Трішки історії</vt:lpstr>
      <vt:lpstr>Властивості напівпровідників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напівпровідниках. Напівпровідниковий діод. Напівпровідникові технології</dc:title>
  <dc:creator>Флора</dc:creator>
  <cp:lastModifiedBy>1</cp:lastModifiedBy>
  <cp:revision>16</cp:revision>
  <dcterms:created xsi:type="dcterms:W3CDTF">2020-03-24T15:25:21Z</dcterms:created>
  <dcterms:modified xsi:type="dcterms:W3CDTF">2020-04-23T17:40:55Z</dcterms:modified>
</cp:coreProperties>
</file>