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16632"/>
            <a:ext cx="6393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економ</a:t>
            </a:r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бідними</a:t>
            </a:r>
            <a:r>
              <a:rPr lang="ru-RU" dirty="0" smtClean="0"/>
              <a:t> через </a:t>
            </a:r>
            <a:r>
              <a:rPr lang="ru-RU" dirty="0" err="1" smtClean="0"/>
              <a:t>марнотратство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нерозсудливість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бідніють</a:t>
            </a:r>
            <a:r>
              <a:rPr lang="ru-RU" dirty="0" smtClean="0"/>
              <a:t> через </a:t>
            </a:r>
            <a:r>
              <a:rPr lang="ru-RU" dirty="0" err="1" smtClean="0"/>
              <a:t>марнотратство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нерозсудливість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    </a:t>
            </a:r>
            <a:r>
              <a:rPr lang="ru-RU" i="1" dirty="0" smtClean="0"/>
              <a:t>Адам </a:t>
            </a:r>
            <a:r>
              <a:rPr lang="ru-RU" i="1" dirty="0" err="1" smtClean="0"/>
              <a:t>Сміт</a:t>
            </a:r>
            <a:endParaRPr lang="ru-RU" i="1" dirty="0" smtClean="0"/>
          </a:p>
          <a:p>
            <a:r>
              <a:rPr lang="ru-RU" dirty="0" err="1" smtClean="0"/>
              <a:t>Турбота</a:t>
            </a:r>
            <a:r>
              <a:rPr lang="ru-RU" dirty="0" smtClean="0"/>
              <a:t> про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ж </a:t>
            </a:r>
            <a:r>
              <a:rPr lang="ru-RU" dirty="0" err="1" smtClean="0"/>
              <a:t>значення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турбота</a:t>
            </a:r>
            <a:r>
              <a:rPr lang="ru-RU" dirty="0" smtClean="0"/>
              <a:t> про наше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наш </a:t>
            </a:r>
            <a:r>
              <a:rPr lang="ru-RU" dirty="0" err="1" smtClean="0"/>
              <a:t>добробут</a:t>
            </a:r>
            <a:r>
              <a:rPr lang="ru-RU" dirty="0" smtClean="0"/>
              <a:t>; вона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прагнень</a:t>
            </a:r>
            <a:r>
              <a:rPr lang="ru-RU" dirty="0" smtClean="0"/>
              <a:t>.  </a:t>
            </a:r>
            <a:r>
              <a:rPr lang="ru-RU" i="1" dirty="0" smtClean="0"/>
              <a:t>Карл </a:t>
            </a:r>
            <a:r>
              <a:rPr lang="ru-RU" i="1" dirty="0" err="1" smtClean="0"/>
              <a:t>Менгер</a:t>
            </a:r>
            <a:endParaRPr lang="ru-RU" i="1" dirty="0" smtClean="0"/>
          </a:p>
          <a:p>
            <a:r>
              <a:rPr lang="ru-RU" dirty="0" smtClean="0"/>
              <a:t>Я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i="1" dirty="0" smtClean="0"/>
              <a:t>Герберт </a:t>
            </a:r>
            <a:r>
              <a:rPr lang="ru-RU" i="1" dirty="0" err="1" smtClean="0"/>
              <a:t>Саймон</a:t>
            </a:r>
            <a:endParaRPr lang="ru-RU" i="1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люди не знали, </a:t>
            </a:r>
            <a:r>
              <a:rPr lang="ru-RU" dirty="0" err="1" smtClean="0"/>
              <a:t>чого</a:t>
            </a:r>
            <a:r>
              <a:rPr lang="ru-RU" dirty="0" smtClean="0"/>
              <a:t> вони </a:t>
            </a:r>
            <a:r>
              <a:rPr lang="ru-RU" dirty="0" err="1" smtClean="0"/>
              <a:t>хочуть</a:t>
            </a:r>
            <a:r>
              <a:rPr lang="ru-RU" dirty="0" smtClean="0"/>
              <a:t>,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покажеш</a:t>
            </a:r>
            <a:r>
              <a:rPr lang="ru-RU" dirty="0" smtClean="0"/>
              <a:t>. </a:t>
            </a:r>
            <a:r>
              <a:rPr lang="ru-RU" i="1" dirty="0" err="1" smtClean="0"/>
              <a:t>Стів</a:t>
            </a:r>
            <a:r>
              <a:rPr lang="ru-RU" i="1" dirty="0" smtClean="0"/>
              <a:t> Джобс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 smtClean="0"/>
              <a:t>Обґрунтуйте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доцільність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наведених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епіграфів</a:t>
            </a:r>
            <a:r>
              <a:rPr lang="ru-RU" sz="2400" dirty="0" smtClean="0"/>
              <a:t> до</a:t>
            </a:r>
            <a:br>
              <a:rPr lang="ru-RU" sz="2400" dirty="0" smtClean="0"/>
            </a:br>
            <a:r>
              <a:rPr lang="ru-RU" sz="2400" dirty="0" smtClean="0"/>
              <a:t>теми. </a:t>
            </a:r>
            <a:br>
              <a:rPr lang="ru-RU" sz="2400" dirty="0" smtClean="0"/>
            </a:b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аспекти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відображають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наука про </a:t>
            </a:r>
            <a:r>
              <a:rPr lang="ru-RU" dirty="0" err="1" smtClean="0"/>
              <a:t>організацію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матеріальним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ефективне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розподіл</a:t>
            </a:r>
            <a:r>
              <a:rPr lang="ru-RU" dirty="0" smtClean="0"/>
              <a:t>, </a:t>
            </a:r>
            <a:r>
              <a:rPr lang="ru-RU" dirty="0" err="1" smtClean="0"/>
              <a:t>обмін,збут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 </a:t>
            </a:r>
            <a:r>
              <a:rPr lang="ru-RU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335639" cy="2808312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970412" cy="297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 </a:t>
            </a:r>
            <a:r>
              <a:rPr lang="uk-UA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Маслоу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ÐÐ°ÑÑÐ¸Ð½ÐºÐ¸ Ð¿Ð¾ Ð·Ð°Ð¿ÑÐ¾ÑÑ Ð¿ÑÑÐ°Ð¼ÑÐ´Ð° Ð¼Ð°ÑÐ»Ð¾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7272808" cy="580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ÐÐ°ÑÑÐ¸Ð½ÐºÐ¸ Ð¿Ð¾ Ð·Ð°Ð¿ÑÐ¾ÑÑ Ð²Ð¸Ð´Ð¸ Ð¿Ð¾ÑÑÐµÐ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потреби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потреба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поточною, 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скажімо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автомобіля-перспективною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потребою.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816424" cy="483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509120"/>
            <a:ext cx="2634456" cy="194421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2955784"/>
          </a:xfrm>
        </p:spPr>
        <p:txBody>
          <a:bodyPr/>
          <a:lstStyle/>
          <a:p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стать </a:t>
            </a:r>
            <a:r>
              <a:rPr lang="ru-RU" dirty="0" err="1" smtClean="0"/>
              <a:t>людини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звички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тощо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Чинники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впливають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21088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endParaRPr lang="ru-RU" dirty="0" smtClean="0"/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потреб. Потреби </a:t>
            </a:r>
            <a:r>
              <a:rPr lang="ru-RU" dirty="0" err="1" smtClean="0"/>
              <a:t>людини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endParaRPr lang="ru-RU" dirty="0" smtClean="0"/>
          </a:p>
          <a:p>
            <a:r>
              <a:rPr lang="ru-RU" dirty="0" err="1" smtClean="0"/>
              <a:t>кількісно</a:t>
            </a:r>
            <a:r>
              <a:rPr lang="ru-RU" dirty="0" smtClean="0"/>
              <a:t> </a:t>
            </a:r>
            <a:r>
              <a:rPr lang="ru-RU" dirty="0" err="1" smtClean="0"/>
              <a:t>збільшуються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потреби</a:t>
            </a:r>
          </a:p>
          <a:p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безмежні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Засобом</a:t>
            </a:r>
            <a:r>
              <a:rPr lang="ru-RU" b="1" dirty="0" smtClean="0"/>
              <a:t> для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потреб </a:t>
            </a:r>
            <a:r>
              <a:rPr lang="ru-RU" b="1" dirty="0" err="1" smtClean="0"/>
              <a:t>є</a:t>
            </a:r>
            <a:r>
              <a:rPr lang="ru-RU" b="1" dirty="0" smtClean="0"/>
              <a:t> благо.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забезпечують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ÐÐ°ÑÑÐ¸Ð½ÐºÐ¸ Ð¿Ð¾ Ð·Ð°Ð¿ÑÐ¾ÑÑ Ð²Ð¸Ð´Ð¸ Ð±Ð»Ð°Ð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6768752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204864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 благ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/>
              <a:t>доступні</a:t>
            </a:r>
            <a:r>
              <a:rPr lang="ru-RU" i="1" dirty="0" smtClean="0"/>
              <a:t> </a:t>
            </a:r>
            <a:r>
              <a:rPr lang="ru-RU" dirty="0" smtClean="0"/>
              <a:t>людям в </a:t>
            </a:r>
            <a:r>
              <a:rPr lang="ru-RU" dirty="0" err="1" smtClean="0"/>
              <a:t>обсязі</a:t>
            </a:r>
            <a:r>
              <a:rPr lang="ru-RU" dirty="0" smtClean="0"/>
              <a:t>,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більшому,ніж</a:t>
            </a:r>
            <a:r>
              <a:rPr lang="ru-RU" dirty="0" smtClean="0"/>
              <a:t> величина потреби в них. </a:t>
            </a:r>
            <a:r>
              <a:rPr lang="ru-RU" dirty="0" err="1" smtClean="0"/>
              <a:t>Ці</a:t>
            </a:r>
            <a:r>
              <a:rPr lang="ru-RU" dirty="0" smtClean="0"/>
              <a:t> блага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, тому люди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: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багатства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Дарові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 (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ÐÐ°ÑÑÐ¸Ð½ÐºÐ¸ Ð¿Ð¾ Ð·Ð°Ð¿ÑÐ¾ÑÑ Ð¾ÐºÐµ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707904" cy="2780929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ÑÐ¾Ð½ÑÑÐ½Ðµ ÑÐ²ÑÑÐ»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4139952" cy="275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286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Обґрунтуйте доцільність наведених епіграфів до теми.  Які її аспекти вони відображають?</vt:lpstr>
      <vt:lpstr>Економіка як задоволення потреб людини</vt:lpstr>
      <vt:lpstr>Піраміда Маслоу</vt:lpstr>
      <vt:lpstr>Класифікація потреб</vt:lpstr>
      <vt:lpstr>Класифікація потреб</vt:lpstr>
      <vt:lpstr>Чинники, що впливають на формування потреб</vt:lpstr>
      <vt:lpstr>Процеси, що забезпечують задоволення потреб</vt:lpstr>
      <vt:lpstr>Дарові блага (переважно природні)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1</cp:lastModifiedBy>
  <cp:revision>11</cp:revision>
  <dcterms:created xsi:type="dcterms:W3CDTF">2019-03-17T11:17:58Z</dcterms:created>
  <dcterms:modified xsi:type="dcterms:W3CDTF">2020-04-26T11:17:40Z</dcterms:modified>
</cp:coreProperties>
</file>