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80" r:id="rId4"/>
    <p:sldId id="281" r:id="rId5"/>
    <p:sldId id="286" r:id="rId6"/>
    <p:sldId id="270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301208"/>
            <a:ext cx="6805264" cy="70308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Розв’язування задач </a:t>
            </a:r>
            <a:endParaRPr lang="uk-UA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589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Флора\Desktop\Все для презентаций\Картинки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62325"/>
            <a:ext cx="3428231" cy="342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Дайте </a:t>
            </a:r>
            <a:r>
              <a:rPr lang="uk-UA" dirty="0" smtClean="0"/>
              <a:t>відповіді на запитання!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64096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/>
              <a:t>1. </a:t>
            </a:r>
            <a:r>
              <a:rPr lang="uk-UA"/>
              <a:t>Під час надування щік і тиск, і об'єм повітря в роті зростають, а температура залишається незмінною. Чи не суперечить це законові Бойля — Маріотта?</a:t>
            </a:r>
          </a:p>
          <a:p>
            <a:pPr marL="0" indent="0">
              <a:buNone/>
            </a:pPr>
            <a:r>
              <a:rPr lang="uk-UA" b="1" smtClean="0"/>
              <a:t>2</a:t>
            </a:r>
            <a:r>
              <a:rPr lang="uk-UA" b="1"/>
              <a:t>.</a:t>
            </a:r>
            <a:r>
              <a:rPr lang="uk-UA"/>
              <a:t> Іноді з водопровідного крана вода витікає біла, начебто молоко. Чим це пояснюється?</a:t>
            </a:r>
          </a:p>
          <a:p>
            <a:pPr marL="0" indent="0">
              <a:buNone/>
            </a:pPr>
            <a:r>
              <a:rPr lang="uk-UA" b="1" smtClean="0"/>
              <a:t>3</a:t>
            </a:r>
            <a:r>
              <a:rPr lang="uk-UA" b="1"/>
              <a:t>.</a:t>
            </a:r>
            <a:r>
              <a:rPr lang="uk-UA"/>
              <a:t> Перед використанням медичної банки усередину вносять змочений спиртом тампон і підпалюють його. Поясніть, для чого це роблять.</a:t>
            </a:r>
          </a:p>
          <a:p>
            <a:pPr marL="0" indent="0">
              <a:buNone/>
            </a:pPr>
            <a:r>
              <a:rPr lang="uk-UA" b="1" smtClean="0"/>
              <a:t>4</a:t>
            </a:r>
            <a:r>
              <a:rPr lang="uk-UA" b="1"/>
              <a:t>.</a:t>
            </a:r>
            <a:r>
              <a:rPr lang="uk-UA"/>
              <a:t> Чому мильні бульбашки якийсь час піднімаються, а потім опускаються?</a:t>
            </a:r>
          </a:p>
          <a:p>
            <a:pPr marL="0" indent="0">
              <a:buNone/>
            </a:pPr>
            <a:r>
              <a:rPr lang="uk-UA" b="1" smtClean="0"/>
              <a:t>5</a:t>
            </a:r>
            <a:r>
              <a:rPr lang="uk-UA" b="1"/>
              <a:t>.</a:t>
            </a:r>
            <a:r>
              <a:rPr lang="uk-UA"/>
              <a:t> Чому від палаючих полін із тріском відскакують іскри?</a:t>
            </a:r>
          </a:p>
          <a:p>
            <a:pPr marL="0" indent="0">
              <a:buNone/>
            </a:pPr>
            <a:r>
              <a:rPr lang="uk-UA" b="1"/>
              <a:t>6.</a:t>
            </a:r>
            <a:r>
              <a:rPr lang="uk-UA"/>
              <a:t> Іноді з пляшки, наповненої газованою водою, вилітає пробка, якщо пляшка поставлена в тепле місце. Чому?</a:t>
            </a:r>
          </a:p>
        </p:txBody>
      </p:sp>
    </p:spTree>
    <p:extLst>
      <p:ext uri="{BB962C8B-B14F-4D97-AF65-F5344CB8AC3E}">
        <p14:creationId xmlns:p14="http://schemas.microsoft.com/office/powerpoint/2010/main" val="322774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Приклади розв</a:t>
            </a:r>
            <a:r>
              <a:rPr lang="en-US" smtClean="0"/>
              <a:t>’</a:t>
            </a:r>
            <a:r>
              <a:rPr lang="ru-RU" smtClean="0"/>
              <a:t>язування задач</a:t>
            </a:r>
            <a:endParaRPr lang="uk-U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881413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139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Приклади розв</a:t>
            </a:r>
            <a:r>
              <a:rPr lang="en-US" smtClean="0"/>
              <a:t>’</a:t>
            </a:r>
            <a:r>
              <a:rPr lang="ru-RU" smtClean="0"/>
              <a:t>язування задач</a:t>
            </a:r>
            <a:endParaRPr lang="uk-U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9" y="1671245"/>
            <a:ext cx="9123212" cy="3053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080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Приклади розв</a:t>
            </a:r>
            <a:r>
              <a:rPr lang="en-US" smtClean="0"/>
              <a:t>’</a:t>
            </a:r>
            <a:r>
              <a:rPr lang="ru-RU" smtClean="0"/>
              <a:t>язування задач</a:t>
            </a:r>
            <a:endParaRPr lang="uk-U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72816"/>
            <a:ext cx="9143999" cy="461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17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РОЗВ</a:t>
            </a:r>
            <a:r>
              <a:rPr lang="en-US" dirty="0" smtClean="0"/>
              <a:t>’</a:t>
            </a:r>
            <a:r>
              <a:rPr lang="uk-UA" dirty="0" smtClean="0"/>
              <a:t>ЯЖІТЬ САМОСТІЙНО</a:t>
            </a:r>
            <a:endParaRPr lang="uk-UA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1" y="1466850"/>
            <a:ext cx="8964489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318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</a:t>
            </a:r>
            <a:r>
              <a:rPr lang="uk-UA" sz="2800" b="1" u="sng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Фізика </a:t>
            </a:r>
            <a:r>
              <a:rPr lang="uk-UA" sz="2800" b="1" u="sng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кл. Стандарт. За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Баряхтара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С.О. Довгого:   </a:t>
            </a:r>
          </a:p>
          <a:p>
            <a:pPr marL="0" indent="0">
              <a:buNone/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Повторити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uk-UA" b="1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язати: Вправа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4 - 5   </a:t>
            </a:r>
            <a:endParaRPr lang="uk-UA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mtClean="0"/>
          </a:p>
          <a:p>
            <a:pPr marL="0" indent="0">
              <a:buNone/>
            </a:pP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Розвязки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надіслати: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Telegram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Домашнє завдання</a:t>
            </a:r>
            <a:endParaRPr lang="uk-UA"/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72968">
            <a:off x="3245268" y="4066644"/>
            <a:ext cx="2335021" cy="11371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2119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266</TotalTime>
  <Words>74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Ясность</vt:lpstr>
      <vt:lpstr>Розв’язування задач </vt:lpstr>
      <vt:lpstr>Дайте відповіді на запитання!</vt:lpstr>
      <vt:lpstr>Приклади розв’язування задач</vt:lpstr>
      <vt:lpstr>Приклади розв’язування задач</vt:lpstr>
      <vt:lpstr>Приклади розв’язування задач</vt:lpstr>
      <vt:lpstr>РОЗВ’ЯЖІТЬ САМОСТІЙНО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ЕЛЕКТРИЧНИЙ СТРУМ В ЕЛЕКТРОЛІТАХ. ЕЛЕКТРОЛІЗ</dc:title>
  <dc:creator>Дмитрий</dc:creator>
  <cp:lastModifiedBy>Таня</cp:lastModifiedBy>
  <cp:revision>33</cp:revision>
  <dcterms:created xsi:type="dcterms:W3CDTF">2020-03-18T16:23:02Z</dcterms:created>
  <dcterms:modified xsi:type="dcterms:W3CDTF">2020-04-07T15:19:46Z</dcterms:modified>
</cp:coreProperties>
</file>