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92" r:id="rId3"/>
  </p:sldMasterIdLst>
  <p:sldIdLst>
    <p:sldId id="266" r:id="rId4"/>
    <p:sldId id="278" r:id="rId5"/>
    <p:sldId id="279" r:id="rId6"/>
    <p:sldId id="293" r:id="rId7"/>
    <p:sldId id="316" r:id="rId8"/>
    <p:sldId id="292" r:id="rId9"/>
    <p:sldId id="274" r:id="rId10"/>
    <p:sldId id="329" r:id="rId1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FF5050"/>
    <a:srgbClr val="FF9999"/>
    <a:srgbClr val="0000FF"/>
    <a:srgbClr val="333300"/>
    <a:srgbClr val="0033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9B2E1-E37E-4507-BC42-CBC222D1431E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9DFC19-4523-4482-8BBF-0D0F71CB82E9}">
      <dgm:prSet phldrT="[Текст]" custT="1"/>
      <dgm:spPr/>
      <dgm:t>
        <a:bodyPr/>
        <a:lstStyle/>
        <a:p>
          <a:r>
            <a:rPr lang="uk-UA" sz="3600" dirty="0" smtClean="0"/>
            <a:t>Речовини</a:t>
          </a:r>
          <a:endParaRPr lang="ru-RU" sz="3600" dirty="0"/>
        </a:p>
      </dgm:t>
    </dgm:pt>
    <dgm:pt modelId="{713E4595-733B-4F77-A965-E7CC13AD756D}" type="parTrans" cxnId="{2471E213-486B-49EC-8309-0F23AE1D02FB}">
      <dgm:prSet/>
      <dgm:spPr/>
      <dgm:t>
        <a:bodyPr/>
        <a:lstStyle/>
        <a:p>
          <a:endParaRPr lang="ru-RU"/>
        </a:p>
      </dgm:t>
    </dgm:pt>
    <dgm:pt modelId="{C7B7459C-0EFC-4B67-BE3A-F95BC38B26C9}" type="sibTrans" cxnId="{2471E213-486B-49EC-8309-0F23AE1D02FB}">
      <dgm:prSet/>
      <dgm:spPr/>
      <dgm:t>
        <a:bodyPr/>
        <a:lstStyle/>
        <a:p>
          <a:endParaRPr lang="ru-RU"/>
        </a:p>
      </dgm:t>
    </dgm:pt>
    <dgm:pt modelId="{EEE689EF-8FC7-4AD4-8907-0BA26C4BA8A4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Діамагнетики</a:t>
          </a:r>
          <a:r>
            <a:rPr lang="uk-UA" dirty="0" smtClean="0"/>
            <a:t> </a:t>
          </a:r>
          <a:br>
            <a:rPr lang="uk-UA" dirty="0" smtClean="0"/>
          </a:br>
          <a:r>
            <a:rPr lang="uk-UA" dirty="0" smtClean="0"/>
            <a:t>– послаблюють магнітне поле (</a:t>
          </a:r>
          <a:r>
            <a:rPr lang="uk-UA" dirty="0" smtClean="0">
              <a:sym typeface="Symbol"/>
            </a:rPr>
            <a:t></a:t>
          </a:r>
          <a:r>
            <a:rPr lang="en-US" dirty="0" smtClean="0">
              <a:sym typeface="Symbol"/>
            </a:rPr>
            <a:t>&lt;1</a:t>
          </a:r>
          <a:r>
            <a:rPr lang="uk-UA" dirty="0" smtClean="0"/>
            <a:t>)</a:t>
          </a:r>
          <a:endParaRPr lang="ru-RU" dirty="0"/>
        </a:p>
      </dgm:t>
    </dgm:pt>
    <dgm:pt modelId="{2E58DFD8-4330-4AD2-AD44-5ECF9E62A475}" type="parTrans" cxnId="{6213B0A7-E41D-4585-94F0-9036A793E06D}">
      <dgm:prSet/>
      <dgm:spPr/>
      <dgm:t>
        <a:bodyPr/>
        <a:lstStyle/>
        <a:p>
          <a:endParaRPr lang="ru-RU"/>
        </a:p>
      </dgm:t>
    </dgm:pt>
    <dgm:pt modelId="{4AF11FF7-EA4C-45F7-B120-04B7D2576C86}" type="sibTrans" cxnId="{6213B0A7-E41D-4585-94F0-9036A793E06D}">
      <dgm:prSet/>
      <dgm:spPr/>
      <dgm:t>
        <a:bodyPr/>
        <a:lstStyle/>
        <a:p>
          <a:endParaRPr lang="ru-RU"/>
        </a:p>
      </dgm:t>
    </dgm:pt>
    <dgm:pt modelId="{DB60AF19-A973-4CCB-B72A-3E08D3309169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Парамагнетики</a:t>
          </a:r>
          <a:r>
            <a:rPr lang="en-US" dirty="0" smtClean="0"/>
            <a:t> </a:t>
          </a:r>
          <a:r>
            <a:rPr lang="uk-UA" dirty="0" smtClean="0"/>
            <a:t/>
          </a:r>
          <a:br>
            <a:rPr lang="uk-UA" dirty="0" smtClean="0"/>
          </a:br>
          <a:r>
            <a:rPr lang="en-US" dirty="0" smtClean="0"/>
            <a:t>–</a:t>
          </a:r>
          <a:r>
            <a:rPr lang="uk-UA" dirty="0" smtClean="0"/>
            <a:t> підсилюють магнітне поле (</a:t>
          </a:r>
          <a:r>
            <a:rPr lang="uk-UA" dirty="0" smtClean="0">
              <a:sym typeface="Symbol"/>
            </a:rPr>
            <a:t></a:t>
          </a:r>
          <a:r>
            <a:rPr lang="en-US" dirty="0" smtClean="0">
              <a:sym typeface="Symbol"/>
            </a:rPr>
            <a:t>&gt;1</a:t>
          </a:r>
          <a:r>
            <a:rPr lang="uk-UA" dirty="0" smtClean="0"/>
            <a:t>)</a:t>
          </a:r>
          <a:endParaRPr lang="ru-RU" dirty="0"/>
        </a:p>
      </dgm:t>
    </dgm:pt>
    <dgm:pt modelId="{9BE6B70C-37A1-4857-823A-77C3721E6D50}" type="parTrans" cxnId="{5EDE0D51-51C3-4FC8-87F6-D0710388D17A}">
      <dgm:prSet/>
      <dgm:spPr/>
      <dgm:t>
        <a:bodyPr/>
        <a:lstStyle/>
        <a:p>
          <a:endParaRPr lang="ru-RU"/>
        </a:p>
      </dgm:t>
    </dgm:pt>
    <dgm:pt modelId="{E762416D-4638-48CF-9955-682E2A51F6E3}" type="sibTrans" cxnId="{5EDE0D51-51C3-4FC8-87F6-D0710388D17A}">
      <dgm:prSet/>
      <dgm:spPr/>
      <dgm:t>
        <a:bodyPr/>
        <a:lstStyle/>
        <a:p>
          <a:endParaRPr lang="ru-RU"/>
        </a:p>
      </dgm:t>
    </dgm:pt>
    <dgm:pt modelId="{23CE42D6-C51A-4777-935E-10F429A16651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Феромагнетики</a:t>
          </a:r>
          <a:r>
            <a:rPr lang="uk-UA" dirty="0" smtClean="0"/>
            <a:t> </a:t>
          </a:r>
          <a:br>
            <a:rPr lang="uk-UA" dirty="0" smtClean="0"/>
          </a:br>
          <a:r>
            <a:rPr lang="uk-UA" dirty="0" smtClean="0"/>
            <a:t>– значно підсилюють магнітне поле (</a:t>
          </a:r>
          <a:r>
            <a:rPr lang="uk-UA" dirty="0" smtClean="0">
              <a:sym typeface="Symbol"/>
            </a:rPr>
            <a:t></a:t>
          </a:r>
          <a:r>
            <a:rPr lang="en-US" dirty="0" smtClean="0">
              <a:sym typeface="Symbol"/>
            </a:rPr>
            <a:t>&gt;&gt;1</a:t>
          </a:r>
          <a:r>
            <a:rPr lang="uk-UA" dirty="0" smtClean="0"/>
            <a:t>)</a:t>
          </a:r>
          <a:endParaRPr lang="ru-RU" dirty="0"/>
        </a:p>
      </dgm:t>
    </dgm:pt>
    <dgm:pt modelId="{8B9E7D24-9C55-4AAF-AF4F-8A7FF0131F31}" type="parTrans" cxnId="{2AEA5834-6254-4FE7-99C6-CE702B32AD68}">
      <dgm:prSet/>
      <dgm:spPr/>
      <dgm:t>
        <a:bodyPr/>
        <a:lstStyle/>
        <a:p>
          <a:endParaRPr lang="ru-RU"/>
        </a:p>
      </dgm:t>
    </dgm:pt>
    <dgm:pt modelId="{92299163-BA54-429F-96E0-F881F70BB4B7}" type="sibTrans" cxnId="{2AEA5834-6254-4FE7-99C6-CE702B32AD68}">
      <dgm:prSet/>
      <dgm:spPr/>
      <dgm:t>
        <a:bodyPr/>
        <a:lstStyle/>
        <a:p>
          <a:endParaRPr lang="ru-RU"/>
        </a:p>
      </dgm:t>
    </dgm:pt>
    <dgm:pt modelId="{F62BE32D-7820-44B8-B4F2-D11B31D8D58E}" type="pres">
      <dgm:prSet presAssocID="{AC39B2E1-E37E-4507-BC42-CBC222D143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E4F9C3-E43C-4469-8AB0-90E26D9B4338}" type="pres">
      <dgm:prSet presAssocID="{BB9DFC19-4523-4482-8BBF-0D0F71CB82E9}" presName="hierRoot1" presStyleCnt="0">
        <dgm:presLayoutVars>
          <dgm:hierBranch val="init"/>
        </dgm:presLayoutVars>
      </dgm:prSet>
      <dgm:spPr/>
    </dgm:pt>
    <dgm:pt modelId="{2AF68900-BF55-4E49-8EED-32A8F3E9B617}" type="pres">
      <dgm:prSet presAssocID="{BB9DFC19-4523-4482-8BBF-0D0F71CB82E9}" presName="rootComposite1" presStyleCnt="0"/>
      <dgm:spPr/>
    </dgm:pt>
    <dgm:pt modelId="{8155C80F-EDE1-4F39-A606-77633B6B5B0E}" type="pres">
      <dgm:prSet presAssocID="{BB9DFC19-4523-4482-8BBF-0D0F71CB82E9}" presName="rootText1" presStyleLbl="node0" presStyleIdx="0" presStyleCnt="1" custLinFactNeighborX="201" custLinFactNeighborY="-20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9D38ED-8FA0-474A-8956-920674927CC9}" type="pres">
      <dgm:prSet presAssocID="{BB9DFC19-4523-4482-8BBF-0D0F71CB82E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622208-129B-458A-B463-B1BF275E28C7}" type="pres">
      <dgm:prSet presAssocID="{BB9DFC19-4523-4482-8BBF-0D0F71CB82E9}" presName="hierChild2" presStyleCnt="0"/>
      <dgm:spPr/>
    </dgm:pt>
    <dgm:pt modelId="{331A1E46-D4F9-4ADF-B98E-8F87BA7669AF}" type="pres">
      <dgm:prSet presAssocID="{2E58DFD8-4330-4AD2-AD44-5ECF9E62A47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002C891-8D5B-4EBE-8E78-C112AEAF54F8}" type="pres">
      <dgm:prSet presAssocID="{EEE689EF-8FC7-4AD4-8907-0BA26C4BA8A4}" presName="hierRoot2" presStyleCnt="0">
        <dgm:presLayoutVars>
          <dgm:hierBranch val="init"/>
        </dgm:presLayoutVars>
      </dgm:prSet>
      <dgm:spPr/>
    </dgm:pt>
    <dgm:pt modelId="{3E27D873-1DC1-45E8-9D9F-3EA392BE1B9A}" type="pres">
      <dgm:prSet presAssocID="{EEE689EF-8FC7-4AD4-8907-0BA26C4BA8A4}" presName="rootComposite" presStyleCnt="0"/>
      <dgm:spPr/>
    </dgm:pt>
    <dgm:pt modelId="{A96CEF15-AD7B-499A-8E35-2AE5C0763F01}" type="pres">
      <dgm:prSet presAssocID="{EEE689EF-8FC7-4AD4-8907-0BA26C4BA8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7275CA-514F-43CC-BF3E-1AE4B81F9360}" type="pres">
      <dgm:prSet presAssocID="{EEE689EF-8FC7-4AD4-8907-0BA26C4BA8A4}" presName="rootConnector" presStyleLbl="node2" presStyleIdx="0" presStyleCnt="3"/>
      <dgm:spPr/>
      <dgm:t>
        <a:bodyPr/>
        <a:lstStyle/>
        <a:p>
          <a:endParaRPr lang="ru-RU"/>
        </a:p>
      </dgm:t>
    </dgm:pt>
    <dgm:pt modelId="{E115B117-35B7-4672-A043-707DC169E003}" type="pres">
      <dgm:prSet presAssocID="{EEE689EF-8FC7-4AD4-8907-0BA26C4BA8A4}" presName="hierChild4" presStyleCnt="0"/>
      <dgm:spPr/>
    </dgm:pt>
    <dgm:pt modelId="{B28FD613-FE37-4B30-B04A-2025C11F16C3}" type="pres">
      <dgm:prSet presAssocID="{EEE689EF-8FC7-4AD4-8907-0BA26C4BA8A4}" presName="hierChild5" presStyleCnt="0"/>
      <dgm:spPr/>
    </dgm:pt>
    <dgm:pt modelId="{B3459792-CD1D-4D36-A268-5811AAA95F88}" type="pres">
      <dgm:prSet presAssocID="{9BE6B70C-37A1-4857-823A-77C3721E6D5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2223E4E-939A-47C5-B395-92D64634C16D}" type="pres">
      <dgm:prSet presAssocID="{DB60AF19-A973-4CCB-B72A-3E08D3309169}" presName="hierRoot2" presStyleCnt="0">
        <dgm:presLayoutVars>
          <dgm:hierBranch val="init"/>
        </dgm:presLayoutVars>
      </dgm:prSet>
      <dgm:spPr/>
    </dgm:pt>
    <dgm:pt modelId="{96846E6F-89E1-4ABE-8C28-187B1DD96EFA}" type="pres">
      <dgm:prSet presAssocID="{DB60AF19-A973-4CCB-B72A-3E08D3309169}" presName="rootComposite" presStyleCnt="0"/>
      <dgm:spPr/>
    </dgm:pt>
    <dgm:pt modelId="{4FF8C41A-D073-4534-A177-1B4FB8ECFA17}" type="pres">
      <dgm:prSet presAssocID="{DB60AF19-A973-4CCB-B72A-3E08D330916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C61469-B110-494E-94A2-A76169BB8958}" type="pres">
      <dgm:prSet presAssocID="{DB60AF19-A973-4CCB-B72A-3E08D3309169}" presName="rootConnector" presStyleLbl="node2" presStyleIdx="1" presStyleCnt="3"/>
      <dgm:spPr/>
      <dgm:t>
        <a:bodyPr/>
        <a:lstStyle/>
        <a:p>
          <a:endParaRPr lang="ru-RU"/>
        </a:p>
      </dgm:t>
    </dgm:pt>
    <dgm:pt modelId="{F19250FE-ED48-4593-B4F4-E6EA11BC89A5}" type="pres">
      <dgm:prSet presAssocID="{DB60AF19-A973-4CCB-B72A-3E08D3309169}" presName="hierChild4" presStyleCnt="0"/>
      <dgm:spPr/>
    </dgm:pt>
    <dgm:pt modelId="{3E5EA443-200F-48A5-879F-2B6FAD3106F0}" type="pres">
      <dgm:prSet presAssocID="{DB60AF19-A973-4CCB-B72A-3E08D3309169}" presName="hierChild5" presStyleCnt="0"/>
      <dgm:spPr/>
    </dgm:pt>
    <dgm:pt modelId="{61E7D6E6-0F77-4330-AA57-2779D417F854}" type="pres">
      <dgm:prSet presAssocID="{8B9E7D24-9C55-4AAF-AF4F-8A7FF0131F3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35F64BB-0669-4DA7-85F4-D93BD4E6F048}" type="pres">
      <dgm:prSet presAssocID="{23CE42D6-C51A-4777-935E-10F429A16651}" presName="hierRoot2" presStyleCnt="0">
        <dgm:presLayoutVars>
          <dgm:hierBranch val="init"/>
        </dgm:presLayoutVars>
      </dgm:prSet>
      <dgm:spPr/>
    </dgm:pt>
    <dgm:pt modelId="{5E1AC560-7E35-4DF6-A079-CB530CC653DA}" type="pres">
      <dgm:prSet presAssocID="{23CE42D6-C51A-4777-935E-10F429A16651}" presName="rootComposite" presStyleCnt="0"/>
      <dgm:spPr/>
    </dgm:pt>
    <dgm:pt modelId="{B3D42A2D-C261-4D22-A38B-935104495C95}" type="pres">
      <dgm:prSet presAssocID="{23CE42D6-C51A-4777-935E-10F429A16651}" presName="rootText" presStyleLbl="node2" presStyleIdx="2" presStyleCnt="3" custScaleX="117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22B6C8-C4FC-43C5-BC8B-B467C3EA3FE4}" type="pres">
      <dgm:prSet presAssocID="{23CE42D6-C51A-4777-935E-10F429A16651}" presName="rootConnector" presStyleLbl="node2" presStyleIdx="2" presStyleCnt="3"/>
      <dgm:spPr/>
      <dgm:t>
        <a:bodyPr/>
        <a:lstStyle/>
        <a:p>
          <a:endParaRPr lang="ru-RU"/>
        </a:p>
      </dgm:t>
    </dgm:pt>
    <dgm:pt modelId="{E05B3A13-A9A6-4C39-A1F3-8BC7CB5095D8}" type="pres">
      <dgm:prSet presAssocID="{23CE42D6-C51A-4777-935E-10F429A16651}" presName="hierChild4" presStyleCnt="0"/>
      <dgm:spPr/>
    </dgm:pt>
    <dgm:pt modelId="{CEC45CB2-100C-4AC1-8ABC-7048DAE04D69}" type="pres">
      <dgm:prSet presAssocID="{23CE42D6-C51A-4777-935E-10F429A16651}" presName="hierChild5" presStyleCnt="0"/>
      <dgm:spPr/>
    </dgm:pt>
    <dgm:pt modelId="{C56F3838-F2B3-4774-B23A-9C340CE59135}" type="pres">
      <dgm:prSet presAssocID="{BB9DFC19-4523-4482-8BBF-0D0F71CB82E9}" presName="hierChild3" presStyleCnt="0"/>
      <dgm:spPr/>
    </dgm:pt>
  </dgm:ptLst>
  <dgm:cxnLst>
    <dgm:cxn modelId="{5EDE0D51-51C3-4FC8-87F6-D0710388D17A}" srcId="{BB9DFC19-4523-4482-8BBF-0D0F71CB82E9}" destId="{DB60AF19-A973-4CCB-B72A-3E08D3309169}" srcOrd="1" destOrd="0" parTransId="{9BE6B70C-37A1-4857-823A-77C3721E6D50}" sibTransId="{E762416D-4638-48CF-9955-682E2A51F6E3}"/>
    <dgm:cxn modelId="{2AEA5834-6254-4FE7-99C6-CE702B32AD68}" srcId="{BB9DFC19-4523-4482-8BBF-0D0F71CB82E9}" destId="{23CE42D6-C51A-4777-935E-10F429A16651}" srcOrd="2" destOrd="0" parTransId="{8B9E7D24-9C55-4AAF-AF4F-8A7FF0131F31}" sibTransId="{92299163-BA54-429F-96E0-F881F70BB4B7}"/>
    <dgm:cxn modelId="{6434959A-CA87-4DB1-8A9D-8DCAFDC36BF2}" type="presOf" srcId="{EEE689EF-8FC7-4AD4-8907-0BA26C4BA8A4}" destId="{017275CA-514F-43CC-BF3E-1AE4B81F9360}" srcOrd="1" destOrd="0" presId="urn:microsoft.com/office/officeart/2005/8/layout/orgChart1"/>
    <dgm:cxn modelId="{2471E213-486B-49EC-8309-0F23AE1D02FB}" srcId="{AC39B2E1-E37E-4507-BC42-CBC222D1431E}" destId="{BB9DFC19-4523-4482-8BBF-0D0F71CB82E9}" srcOrd="0" destOrd="0" parTransId="{713E4595-733B-4F77-A965-E7CC13AD756D}" sibTransId="{C7B7459C-0EFC-4B67-BE3A-F95BC38B26C9}"/>
    <dgm:cxn modelId="{325A8487-7AF9-4D7D-A77D-B91E6AD400F5}" type="presOf" srcId="{9BE6B70C-37A1-4857-823A-77C3721E6D50}" destId="{B3459792-CD1D-4D36-A268-5811AAA95F88}" srcOrd="0" destOrd="0" presId="urn:microsoft.com/office/officeart/2005/8/layout/orgChart1"/>
    <dgm:cxn modelId="{CDA69D89-BB68-4397-8916-52AFFCF7F3EE}" type="presOf" srcId="{23CE42D6-C51A-4777-935E-10F429A16651}" destId="{9B22B6C8-C4FC-43C5-BC8B-B467C3EA3FE4}" srcOrd="1" destOrd="0" presId="urn:microsoft.com/office/officeart/2005/8/layout/orgChart1"/>
    <dgm:cxn modelId="{6213B0A7-E41D-4585-94F0-9036A793E06D}" srcId="{BB9DFC19-4523-4482-8BBF-0D0F71CB82E9}" destId="{EEE689EF-8FC7-4AD4-8907-0BA26C4BA8A4}" srcOrd="0" destOrd="0" parTransId="{2E58DFD8-4330-4AD2-AD44-5ECF9E62A475}" sibTransId="{4AF11FF7-EA4C-45F7-B120-04B7D2576C86}"/>
    <dgm:cxn modelId="{A38E9FF0-27AF-4928-91F3-E8DD8F65AB11}" type="presOf" srcId="{DB60AF19-A973-4CCB-B72A-3E08D3309169}" destId="{4FF8C41A-D073-4534-A177-1B4FB8ECFA17}" srcOrd="0" destOrd="0" presId="urn:microsoft.com/office/officeart/2005/8/layout/orgChart1"/>
    <dgm:cxn modelId="{E21568A6-C276-45DD-AF32-24913F17CCC3}" type="presOf" srcId="{AC39B2E1-E37E-4507-BC42-CBC222D1431E}" destId="{F62BE32D-7820-44B8-B4F2-D11B31D8D58E}" srcOrd="0" destOrd="0" presId="urn:microsoft.com/office/officeart/2005/8/layout/orgChart1"/>
    <dgm:cxn modelId="{9AC13BDF-E5A3-47AA-B2E5-FC93D6D7AD7C}" type="presOf" srcId="{2E58DFD8-4330-4AD2-AD44-5ECF9E62A475}" destId="{331A1E46-D4F9-4ADF-B98E-8F87BA7669AF}" srcOrd="0" destOrd="0" presId="urn:microsoft.com/office/officeart/2005/8/layout/orgChart1"/>
    <dgm:cxn modelId="{534065E2-9997-41B7-92EE-2621D7AF99FE}" type="presOf" srcId="{BB9DFC19-4523-4482-8BBF-0D0F71CB82E9}" destId="{8155C80F-EDE1-4F39-A606-77633B6B5B0E}" srcOrd="0" destOrd="0" presId="urn:microsoft.com/office/officeart/2005/8/layout/orgChart1"/>
    <dgm:cxn modelId="{37975095-24B3-4E4C-86AC-860A5980307E}" type="presOf" srcId="{DB60AF19-A973-4CCB-B72A-3E08D3309169}" destId="{8FC61469-B110-494E-94A2-A76169BB8958}" srcOrd="1" destOrd="0" presId="urn:microsoft.com/office/officeart/2005/8/layout/orgChart1"/>
    <dgm:cxn modelId="{36E5EED2-45A3-4859-B390-64411A3BB7A5}" type="presOf" srcId="{BB9DFC19-4523-4482-8BBF-0D0F71CB82E9}" destId="{AB9D38ED-8FA0-474A-8956-920674927CC9}" srcOrd="1" destOrd="0" presId="urn:microsoft.com/office/officeart/2005/8/layout/orgChart1"/>
    <dgm:cxn modelId="{1CDADCFD-7737-46EA-8B2A-1778B1AC4BFF}" type="presOf" srcId="{23CE42D6-C51A-4777-935E-10F429A16651}" destId="{B3D42A2D-C261-4D22-A38B-935104495C95}" srcOrd="0" destOrd="0" presId="urn:microsoft.com/office/officeart/2005/8/layout/orgChart1"/>
    <dgm:cxn modelId="{F5A9A417-CBD4-43DB-9F02-3AD1CD12F41D}" type="presOf" srcId="{EEE689EF-8FC7-4AD4-8907-0BA26C4BA8A4}" destId="{A96CEF15-AD7B-499A-8E35-2AE5C0763F01}" srcOrd="0" destOrd="0" presId="urn:microsoft.com/office/officeart/2005/8/layout/orgChart1"/>
    <dgm:cxn modelId="{7B01F1B0-F635-4988-B279-32DC1BA0269B}" type="presOf" srcId="{8B9E7D24-9C55-4AAF-AF4F-8A7FF0131F31}" destId="{61E7D6E6-0F77-4330-AA57-2779D417F854}" srcOrd="0" destOrd="0" presId="urn:microsoft.com/office/officeart/2005/8/layout/orgChart1"/>
    <dgm:cxn modelId="{196260BF-9FF8-4B12-9E80-1CFA7104BCCA}" type="presParOf" srcId="{F62BE32D-7820-44B8-B4F2-D11B31D8D58E}" destId="{82E4F9C3-E43C-4469-8AB0-90E26D9B4338}" srcOrd="0" destOrd="0" presId="urn:microsoft.com/office/officeart/2005/8/layout/orgChart1"/>
    <dgm:cxn modelId="{1FA3EB53-5843-4D28-942F-1684954A14A0}" type="presParOf" srcId="{82E4F9C3-E43C-4469-8AB0-90E26D9B4338}" destId="{2AF68900-BF55-4E49-8EED-32A8F3E9B617}" srcOrd="0" destOrd="0" presId="urn:microsoft.com/office/officeart/2005/8/layout/orgChart1"/>
    <dgm:cxn modelId="{EBEB5795-DEDC-4DAA-BDE8-570DC30CFAD6}" type="presParOf" srcId="{2AF68900-BF55-4E49-8EED-32A8F3E9B617}" destId="{8155C80F-EDE1-4F39-A606-77633B6B5B0E}" srcOrd="0" destOrd="0" presId="urn:microsoft.com/office/officeart/2005/8/layout/orgChart1"/>
    <dgm:cxn modelId="{BDE81339-D8F5-4D05-AE0A-6221FF0C59EB}" type="presParOf" srcId="{2AF68900-BF55-4E49-8EED-32A8F3E9B617}" destId="{AB9D38ED-8FA0-474A-8956-920674927CC9}" srcOrd="1" destOrd="0" presId="urn:microsoft.com/office/officeart/2005/8/layout/orgChart1"/>
    <dgm:cxn modelId="{86E18037-2A70-4008-BF1A-2A6930BD980A}" type="presParOf" srcId="{82E4F9C3-E43C-4469-8AB0-90E26D9B4338}" destId="{65622208-129B-458A-B463-B1BF275E28C7}" srcOrd="1" destOrd="0" presId="urn:microsoft.com/office/officeart/2005/8/layout/orgChart1"/>
    <dgm:cxn modelId="{9311BEA6-39F8-4A49-B888-3AD03B26B2D9}" type="presParOf" srcId="{65622208-129B-458A-B463-B1BF275E28C7}" destId="{331A1E46-D4F9-4ADF-B98E-8F87BA7669AF}" srcOrd="0" destOrd="0" presId="urn:microsoft.com/office/officeart/2005/8/layout/orgChart1"/>
    <dgm:cxn modelId="{432FD9F6-B61D-414D-80D0-10CF91579FF7}" type="presParOf" srcId="{65622208-129B-458A-B463-B1BF275E28C7}" destId="{7002C891-8D5B-4EBE-8E78-C112AEAF54F8}" srcOrd="1" destOrd="0" presId="urn:microsoft.com/office/officeart/2005/8/layout/orgChart1"/>
    <dgm:cxn modelId="{0EE586A6-5F45-4C96-A8C0-789F260195FB}" type="presParOf" srcId="{7002C891-8D5B-4EBE-8E78-C112AEAF54F8}" destId="{3E27D873-1DC1-45E8-9D9F-3EA392BE1B9A}" srcOrd="0" destOrd="0" presId="urn:microsoft.com/office/officeart/2005/8/layout/orgChart1"/>
    <dgm:cxn modelId="{CCF45EF2-2ADA-4F6A-B849-AB13DCBF8BFB}" type="presParOf" srcId="{3E27D873-1DC1-45E8-9D9F-3EA392BE1B9A}" destId="{A96CEF15-AD7B-499A-8E35-2AE5C0763F01}" srcOrd="0" destOrd="0" presId="urn:microsoft.com/office/officeart/2005/8/layout/orgChart1"/>
    <dgm:cxn modelId="{1D777359-E7C1-4002-9682-8AD180F98256}" type="presParOf" srcId="{3E27D873-1DC1-45E8-9D9F-3EA392BE1B9A}" destId="{017275CA-514F-43CC-BF3E-1AE4B81F9360}" srcOrd="1" destOrd="0" presId="urn:microsoft.com/office/officeart/2005/8/layout/orgChart1"/>
    <dgm:cxn modelId="{947F2499-C35D-4F7D-90ED-9903F99855EC}" type="presParOf" srcId="{7002C891-8D5B-4EBE-8E78-C112AEAF54F8}" destId="{E115B117-35B7-4672-A043-707DC169E003}" srcOrd="1" destOrd="0" presId="urn:microsoft.com/office/officeart/2005/8/layout/orgChart1"/>
    <dgm:cxn modelId="{38B5088F-DD48-4EB7-ABDB-3B92201FE7B0}" type="presParOf" srcId="{7002C891-8D5B-4EBE-8E78-C112AEAF54F8}" destId="{B28FD613-FE37-4B30-B04A-2025C11F16C3}" srcOrd="2" destOrd="0" presId="urn:microsoft.com/office/officeart/2005/8/layout/orgChart1"/>
    <dgm:cxn modelId="{BEBF9DD7-FB7E-4E21-A181-2BC4D4D1C41A}" type="presParOf" srcId="{65622208-129B-458A-B463-B1BF275E28C7}" destId="{B3459792-CD1D-4D36-A268-5811AAA95F88}" srcOrd="2" destOrd="0" presId="urn:microsoft.com/office/officeart/2005/8/layout/orgChart1"/>
    <dgm:cxn modelId="{648FE481-28DC-4A3E-88E8-54988B0E2C0F}" type="presParOf" srcId="{65622208-129B-458A-B463-B1BF275E28C7}" destId="{02223E4E-939A-47C5-B395-92D64634C16D}" srcOrd="3" destOrd="0" presId="urn:microsoft.com/office/officeart/2005/8/layout/orgChart1"/>
    <dgm:cxn modelId="{0B483559-DAB2-4B65-BE33-BAD48BA8BBF1}" type="presParOf" srcId="{02223E4E-939A-47C5-B395-92D64634C16D}" destId="{96846E6F-89E1-4ABE-8C28-187B1DD96EFA}" srcOrd="0" destOrd="0" presId="urn:microsoft.com/office/officeart/2005/8/layout/orgChart1"/>
    <dgm:cxn modelId="{46A9F1A2-1F25-4916-AF5A-D7C9B3E1E298}" type="presParOf" srcId="{96846E6F-89E1-4ABE-8C28-187B1DD96EFA}" destId="{4FF8C41A-D073-4534-A177-1B4FB8ECFA17}" srcOrd="0" destOrd="0" presId="urn:microsoft.com/office/officeart/2005/8/layout/orgChart1"/>
    <dgm:cxn modelId="{DBFC9B69-9E95-41DC-81C0-C7C20A866639}" type="presParOf" srcId="{96846E6F-89E1-4ABE-8C28-187B1DD96EFA}" destId="{8FC61469-B110-494E-94A2-A76169BB8958}" srcOrd="1" destOrd="0" presId="urn:microsoft.com/office/officeart/2005/8/layout/orgChart1"/>
    <dgm:cxn modelId="{557074E5-5C6C-4C6F-AC11-371AECAB723D}" type="presParOf" srcId="{02223E4E-939A-47C5-B395-92D64634C16D}" destId="{F19250FE-ED48-4593-B4F4-E6EA11BC89A5}" srcOrd="1" destOrd="0" presId="urn:microsoft.com/office/officeart/2005/8/layout/orgChart1"/>
    <dgm:cxn modelId="{A7572DD2-CF94-4135-B696-912FB0163B46}" type="presParOf" srcId="{02223E4E-939A-47C5-B395-92D64634C16D}" destId="{3E5EA443-200F-48A5-879F-2B6FAD3106F0}" srcOrd="2" destOrd="0" presId="urn:microsoft.com/office/officeart/2005/8/layout/orgChart1"/>
    <dgm:cxn modelId="{B675C7B9-74E6-4EAC-97B6-DAE231761CE9}" type="presParOf" srcId="{65622208-129B-458A-B463-B1BF275E28C7}" destId="{61E7D6E6-0F77-4330-AA57-2779D417F854}" srcOrd="4" destOrd="0" presId="urn:microsoft.com/office/officeart/2005/8/layout/orgChart1"/>
    <dgm:cxn modelId="{60041C38-B2C1-4945-8DE2-34C0438B3B48}" type="presParOf" srcId="{65622208-129B-458A-B463-B1BF275E28C7}" destId="{535F64BB-0669-4DA7-85F4-D93BD4E6F048}" srcOrd="5" destOrd="0" presId="urn:microsoft.com/office/officeart/2005/8/layout/orgChart1"/>
    <dgm:cxn modelId="{E23F9C88-00E3-4C47-857B-B9920FBD13A1}" type="presParOf" srcId="{535F64BB-0669-4DA7-85F4-D93BD4E6F048}" destId="{5E1AC560-7E35-4DF6-A079-CB530CC653DA}" srcOrd="0" destOrd="0" presId="urn:microsoft.com/office/officeart/2005/8/layout/orgChart1"/>
    <dgm:cxn modelId="{29F3731F-9F3A-4AF1-9C48-8DE40BE3344E}" type="presParOf" srcId="{5E1AC560-7E35-4DF6-A079-CB530CC653DA}" destId="{B3D42A2D-C261-4D22-A38B-935104495C95}" srcOrd="0" destOrd="0" presId="urn:microsoft.com/office/officeart/2005/8/layout/orgChart1"/>
    <dgm:cxn modelId="{F7F3C0B6-23D4-41AE-842D-E595956CB092}" type="presParOf" srcId="{5E1AC560-7E35-4DF6-A079-CB530CC653DA}" destId="{9B22B6C8-C4FC-43C5-BC8B-B467C3EA3FE4}" srcOrd="1" destOrd="0" presId="urn:microsoft.com/office/officeart/2005/8/layout/orgChart1"/>
    <dgm:cxn modelId="{81DE168F-F019-49AA-A916-4B082ADC3718}" type="presParOf" srcId="{535F64BB-0669-4DA7-85F4-D93BD4E6F048}" destId="{E05B3A13-A9A6-4C39-A1F3-8BC7CB5095D8}" srcOrd="1" destOrd="0" presId="urn:microsoft.com/office/officeart/2005/8/layout/orgChart1"/>
    <dgm:cxn modelId="{87C83875-DAF9-4FE4-B438-C72039196665}" type="presParOf" srcId="{535F64BB-0669-4DA7-85F4-D93BD4E6F048}" destId="{CEC45CB2-100C-4AC1-8ABC-7048DAE04D69}" srcOrd="2" destOrd="0" presId="urn:microsoft.com/office/officeart/2005/8/layout/orgChart1"/>
    <dgm:cxn modelId="{32601F58-9AAC-490D-AAEF-43295214B4BA}" type="presParOf" srcId="{82E4F9C3-E43C-4469-8AB0-90E26D9B4338}" destId="{C56F3838-F2B3-4774-B23A-9C340CE591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7D6E6-0F77-4330-AA57-2779D417F854}">
      <dsp:nvSpPr>
        <dsp:cNvPr id="0" name=""/>
        <dsp:cNvSpPr/>
      </dsp:nvSpPr>
      <dsp:spPr>
        <a:xfrm>
          <a:off x="4119403" y="1145232"/>
          <a:ext cx="2766858" cy="571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932"/>
              </a:lnTo>
              <a:lnTo>
                <a:pt x="2766858" y="330932"/>
              </a:lnTo>
              <a:lnTo>
                <a:pt x="2766858" y="571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59792-CD1D-4D36-A268-5811AAA95F88}">
      <dsp:nvSpPr>
        <dsp:cNvPr id="0" name=""/>
        <dsp:cNvSpPr/>
      </dsp:nvSpPr>
      <dsp:spPr>
        <a:xfrm>
          <a:off x="3918278" y="1145232"/>
          <a:ext cx="201125" cy="571430"/>
        </a:xfrm>
        <a:custGeom>
          <a:avLst/>
          <a:gdLst/>
          <a:ahLst/>
          <a:cxnLst/>
          <a:rect l="0" t="0" r="0" b="0"/>
          <a:pathLst>
            <a:path>
              <a:moveTo>
                <a:pt x="201125" y="0"/>
              </a:moveTo>
              <a:lnTo>
                <a:pt x="201125" y="330932"/>
              </a:lnTo>
              <a:lnTo>
                <a:pt x="0" y="330932"/>
              </a:lnTo>
              <a:lnTo>
                <a:pt x="0" y="571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A1E46-D4F9-4ADF-B98E-8F87BA7669AF}">
      <dsp:nvSpPr>
        <dsp:cNvPr id="0" name=""/>
        <dsp:cNvSpPr/>
      </dsp:nvSpPr>
      <dsp:spPr>
        <a:xfrm>
          <a:off x="1146815" y="1145232"/>
          <a:ext cx="2972588" cy="571430"/>
        </a:xfrm>
        <a:custGeom>
          <a:avLst/>
          <a:gdLst/>
          <a:ahLst/>
          <a:cxnLst/>
          <a:rect l="0" t="0" r="0" b="0"/>
          <a:pathLst>
            <a:path>
              <a:moveTo>
                <a:pt x="2972588" y="0"/>
              </a:moveTo>
              <a:lnTo>
                <a:pt x="2972588" y="330932"/>
              </a:lnTo>
              <a:lnTo>
                <a:pt x="0" y="330932"/>
              </a:lnTo>
              <a:lnTo>
                <a:pt x="0" y="571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5C80F-EDE1-4F39-A606-77633B6B5B0E}">
      <dsp:nvSpPr>
        <dsp:cNvPr id="0" name=""/>
        <dsp:cNvSpPr/>
      </dsp:nvSpPr>
      <dsp:spPr>
        <a:xfrm>
          <a:off x="2974171" y="0"/>
          <a:ext cx="2290464" cy="11452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Речовини</a:t>
          </a:r>
          <a:endParaRPr lang="ru-RU" sz="3600" kern="1200" dirty="0"/>
        </a:p>
      </dsp:txBody>
      <dsp:txXfrm>
        <a:off x="2974171" y="0"/>
        <a:ext cx="2290464" cy="1145232"/>
      </dsp:txXfrm>
    </dsp:sp>
    <dsp:sp modelId="{A96CEF15-AD7B-499A-8E35-2AE5C0763F01}">
      <dsp:nvSpPr>
        <dsp:cNvPr id="0" name=""/>
        <dsp:cNvSpPr/>
      </dsp:nvSpPr>
      <dsp:spPr>
        <a:xfrm>
          <a:off x="1583" y="1716663"/>
          <a:ext cx="2290464" cy="11452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Діамагнетики</a:t>
          </a:r>
          <a:r>
            <a:rPr lang="uk-UA" sz="2100" kern="1200" dirty="0" smtClean="0"/>
            <a:t> </a:t>
          </a:r>
          <a:br>
            <a:rPr lang="uk-UA" sz="2100" kern="1200" dirty="0" smtClean="0"/>
          </a:br>
          <a:r>
            <a:rPr lang="uk-UA" sz="2100" kern="1200" dirty="0" smtClean="0"/>
            <a:t>– послаблюють магнітне поле (</a:t>
          </a:r>
          <a:r>
            <a:rPr lang="uk-UA" sz="2100" kern="1200" dirty="0" smtClean="0">
              <a:sym typeface="Symbol"/>
            </a:rPr>
            <a:t></a:t>
          </a:r>
          <a:r>
            <a:rPr lang="en-US" sz="2100" kern="1200" dirty="0" smtClean="0">
              <a:sym typeface="Symbol"/>
            </a:rPr>
            <a:t>&lt;1</a:t>
          </a:r>
          <a:r>
            <a:rPr lang="uk-UA" sz="2100" kern="1200" dirty="0" smtClean="0"/>
            <a:t>)</a:t>
          </a:r>
          <a:endParaRPr lang="ru-RU" sz="2100" kern="1200" dirty="0"/>
        </a:p>
      </dsp:txBody>
      <dsp:txXfrm>
        <a:off x="1583" y="1716663"/>
        <a:ext cx="2290464" cy="1145232"/>
      </dsp:txXfrm>
    </dsp:sp>
    <dsp:sp modelId="{4FF8C41A-D073-4534-A177-1B4FB8ECFA17}">
      <dsp:nvSpPr>
        <dsp:cNvPr id="0" name=""/>
        <dsp:cNvSpPr/>
      </dsp:nvSpPr>
      <dsp:spPr>
        <a:xfrm>
          <a:off x="2773045" y="1716663"/>
          <a:ext cx="2290464" cy="11452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Парамагнетики</a:t>
          </a:r>
          <a:r>
            <a:rPr lang="en-US" sz="2100" kern="1200" dirty="0" smtClean="0"/>
            <a:t> </a:t>
          </a:r>
          <a:r>
            <a:rPr lang="uk-UA" sz="2100" kern="1200" dirty="0" smtClean="0"/>
            <a:t/>
          </a:r>
          <a:br>
            <a:rPr lang="uk-UA" sz="2100" kern="1200" dirty="0" smtClean="0"/>
          </a:br>
          <a:r>
            <a:rPr lang="en-US" sz="2100" kern="1200" dirty="0" smtClean="0"/>
            <a:t>–</a:t>
          </a:r>
          <a:r>
            <a:rPr lang="uk-UA" sz="2100" kern="1200" dirty="0" smtClean="0"/>
            <a:t> підсилюють магнітне поле (</a:t>
          </a:r>
          <a:r>
            <a:rPr lang="uk-UA" sz="2100" kern="1200" dirty="0" smtClean="0">
              <a:sym typeface="Symbol"/>
            </a:rPr>
            <a:t></a:t>
          </a:r>
          <a:r>
            <a:rPr lang="en-US" sz="2100" kern="1200" dirty="0" smtClean="0">
              <a:sym typeface="Symbol"/>
            </a:rPr>
            <a:t>&gt;1</a:t>
          </a:r>
          <a:r>
            <a:rPr lang="uk-UA" sz="2100" kern="1200" dirty="0" smtClean="0"/>
            <a:t>)</a:t>
          </a:r>
          <a:endParaRPr lang="ru-RU" sz="2100" kern="1200" dirty="0"/>
        </a:p>
      </dsp:txBody>
      <dsp:txXfrm>
        <a:off x="2773045" y="1716663"/>
        <a:ext cx="2290464" cy="1145232"/>
      </dsp:txXfrm>
    </dsp:sp>
    <dsp:sp modelId="{B3D42A2D-C261-4D22-A38B-935104495C95}">
      <dsp:nvSpPr>
        <dsp:cNvPr id="0" name=""/>
        <dsp:cNvSpPr/>
      </dsp:nvSpPr>
      <dsp:spPr>
        <a:xfrm>
          <a:off x="5544508" y="1716663"/>
          <a:ext cx="2683508" cy="11452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Феромагнетики</a:t>
          </a:r>
          <a:r>
            <a:rPr lang="uk-UA" sz="2100" kern="1200" dirty="0" smtClean="0"/>
            <a:t> </a:t>
          </a:r>
          <a:br>
            <a:rPr lang="uk-UA" sz="2100" kern="1200" dirty="0" smtClean="0"/>
          </a:br>
          <a:r>
            <a:rPr lang="uk-UA" sz="2100" kern="1200" dirty="0" smtClean="0"/>
            <a:t>– значно підсилюють магнітне поле (</a:t>
          </a:r>
          <a:r>
            <a:rPr lang="uk-UA" sz="2100" kern="1200" dirty="0" smtClean="0">
              <a:sym typeface="Symbol"/>
            </a:rPr>
            <a:t></a:t>
          </a:r>
          <a:r>
            <a:rPr lang="en-US" sz="2100" kern="1200" dirty="0" smtClean="0">
              <a:sym typeface="Symbol"/>
            </a:rPr>
            <a:t>&gt;&gt;1</a:t>
          </a:r>
          <a:r>
            <a:rPr lang="uk-UA" sz="2100" kern="1200" dirty="0" smtClean="0"/>
            <a:t>)</a:t>
          </a:r>
          <a:endParaRPr lang="ru-RU" sz="2100" kern="1200" dirty="0"/>
        </a:p>
      </dsp:txBody>
      <dsp:txXfrm>
        <a:off x="5544508" y="1716663"/>
        <a:ext cx="2683508" cy="114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97226F-C9F5-4F46-AB4D-4DDE72DF2773}" type="datetimeFigureOut">
              <a:rPr lang="uk-UA" smtClean="0"/>
              <a:pPr>
                <a:defRPr/>
              </a:pPr>
              <a:t>29.04.2020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4C2A0-A49D-488A-80FD-8A7C29EDF1CC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288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CED41E-B77E-47A0-99DF-F00F2BA4E8A6}" type="datetimeFigureOut">
              <a:rPr lang="uk-UA" smtClean="0"/>
              <a:pPr>
                <a:defRPr/>
              </a:pPr>
              <a:t>29.04.2020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E5C5A-2798-400C-9F49-BB2F7F2959D4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082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7BA49-8DB1-4B65-963C-98C0BB8865DD}" type="datetimeFigureOut">
              <a:rPr lang="uk-UA" smtClean="0"/>
              <a:pPr>
                <a:defRPr/>
              </a:pPr>
              <a:t>29.04.2020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82C39-FFCE-40D1-89C5-80357637E904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168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916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8A7026-B60D-4718-B3E4-809A2C76007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7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0DCFF-C447-4C7D-AAF3-F35E1FDF66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6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E372-164D-409D-9670-A1B58380F3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83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21C4-0A6F-471A-AF6C-487F1DE745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03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A98B-90A9-4E7C-9488-AE710404DA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5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46589-8799-40AF-8EC7-349B8C032FC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68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90B5E-32CF-460B-9565-AC8623A1AF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4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7BB0F-D0C5-4572-BDA0-7A4046C357B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8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CB6AA-4690-421C-8E5F-B354734D013F}" type="datetimeFigureOut">
              <a:rPr lang="uk-UA" smtClean="0"/>
              <a:pPr>
                <a:defRPr/>
              </a:pPr>
              <a:t>29.04.2020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87E4A-EB91-43B6-88F2-C836CD327EC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6520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70FD7-2CFF-45B0-8082-7EF8A401353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6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10698-EC8E-45F1-AD78-3015DA94015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7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33A1C-D493-49E5-80B5-775A6FB497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85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C375A0-9A5D-4D6F-8B18-4877A0FCFE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49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49607-5763-472E-9315-2ECDE926653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65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AA907-AC20-4A33-8AEB-B47A8D9F871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91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E3142-0102-47A0-B7A3-3D7231D0732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23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79F3F-D8A1-4FC8-8814-124011CB628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97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398DF-E5CF-4A33-BEDA-3C4B804B383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81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E4EAF-E49A-4AEC-9770-9C149D497D1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6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F1E3FD-7CC5-4B24-BE02-26D8B3B89C8C}" type="datetimeFigureOut">
              <a:rPr lang="uk-UA" smtClean="0"/>
              <a:pPr>
                <a:defRPr/>
              </a:pPr>
              <a:t>29.04.2020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15E74-EC12-4855-B8A2-A3334F5C74BF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629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A099-8321-4CE7-9E03-62F6D8842E2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2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F3F86-0A2E-4236-8E7F-BFFD5E4157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60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EC64E-B18E-43C7-858F-C96F243A11A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92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99DD0-469E-43F5-9E03-620D3829188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1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0C755-4095-4E9F-BF37-82788D9F1E19}" type="datetimeFigureOut">
              <a:rPr lang="uk-UA" smtClean="0"/>
              <a:pPr>
                <a:defRPr/>
              </a:pPr>
              <a:t>29.04.2020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8DBD6-406C-4737-9445-5EF9FF75DA60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82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24116-EF91-4A8E-92DB-2356138A1A7A}" type="datetimeFigureOut">
              <a:rPr lang="uk-UA" smtClean="0"/>
              <a:pPr>
                <a:defRPr/>
              </a:pPr>
              <a:t>29.04.2020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517FA-00DB-497E-BC7D-EB1D597BB12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91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3DB60A-16F8-402A-924A-9FE3CFC664FB}" type="datetimeFigureOut">
              <a:rPr lang="uk-UA" smtClean="0"/>
              <a:pPr>
                <a:defRPr/>
              </a:pPr>
              <a:t>29.04.2020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00B6F-5E0A-4E3E-A49F-2D5088DE42A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104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E87FC-5639-4A88-AF0A-7A7FD5D9A858}" type="datetimeFigureOut">
              <a:rPr lang="uk-UA" smtClean="0"/>
              <a:pPr>
                <a:defRPr/>
              </a:pPr>
              <a:t>29.04.2020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0EEFB-F3E3-4F61-8D6A-A7F43FA49249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440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E6EB-B476-4197-86AF-BA66D7B0DA80}" type="datetimeFigureOut">
              <a:rPr lang="uk-UA" smtClean="0"/>
              <a:pPr>
                <a:defRPr/>
              </a:pPr>
              <a:t>29.04.2020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0D5D2-BE8F-4C51-9BF7-F52FEC1608D9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848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29508B-3945-411A-8E13-4A1A10F4DBB0}" type="datetimeFigureOut">
              <a:rPr lang="uk-UA" smtClean="0"/>
              <a:pPr>
                <a:defRPr/>
              </a:pPr>
              <a:t>29.04.2020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51C72-3615-41C4-A9B8-D2E8587C1339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575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24A25B-AC17-42FA-9CA7-96F992EA25C1}" type="datetimeFigureOut">
              <a:rPr lang="uk-UA" smtClean="0"/>
              <a:pPr>
                <a:defRPr/>
              </a:pPr>
              <a:t>29.04.2020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A8D5D7-B176-4B60-A6EF-83056F963C6D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053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81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4F221B08-1A58-4416-9562-69FB5BD352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016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0EC0F6B9-AB74-453F-9B98-DA89996605B1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3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900"/>
          </a:xfrm>
          <a:gradFill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C0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uk-UA" smtClean="0"/>
              <a:t>Речовини у магнітному полі</a:t>
            </a:r>
            <a:endParaRPr lang="ru-RU" smtClean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544163" y="2202432"/>
          <a:ext cx="8229600" cy="295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Місце для вмісту 2"/>
          <p:cNvSpPr txBox="1">
            <a:spLocks/>
          </p:cNvSpPr>
          <p:nvPr/>
        </p:nvSpPr>
        <p:spPr bwMode="auto">
          <a:xfrm>
            <a:off x="529287" y="1196752"/>
            <a:ext cx="8394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uk-UA" sz="2800" dirty="0">
                <a:latin typeface="Calibri" pitchFamily="34" charset="0"/>
              </a:rPr>
              <a:t>За своєю магнітною проникністю речовини поділяються на три </a:t>
            </a:r>
            <a:r>
              <a:rPr lang="uk-UA" sz="2800" dirty="0" smtClean="0">
                <a:latin typeface="Calibri" pitchFamily="34" charset="0"/>
              </a:rPr>
              <a:t>основних типи</a:t>
            </a:r>
            <a:r>
              <a:rPr lang="uk-UA" sz="2800" dirty="0">
                <a:latin typeface="Calibri" pitchFamily="34" charset="0"/>
              </a:rPr>
              <a:t>: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461963" y="5588000"/>
            <a:ext cx="2454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dirty="0"/>
              <a:t>Інертні гази, мідь, ртуть, </a:t>
            </a:r>
            <a:r>
              <a:rPr lang="uk-UA" dirty="0" smtClean="0"/>
              <a:t>вісмут, </a:t>
            </a:r>
            <a:r>
              <a:rPr lang="uk-UA" dirty="0"/>
              <a:t>золото, срібло, </a:t>
            </a:r>
            <a:r>
              <a:rPr lang="uk-UA" dirty="0" smtClean="0"/>
              <a:t>вода, алмаз,</a:t>
            </a:r>
          </a:p>
          <a:p>
            <a:pPr algn="ctr" eaLnBrk="1" hangingPunct="1"/>
            <a:r>
              <a:rPr lang="uk-UA" dirty="0"/>
              <a:t>о</a:t>
            </a:r>
            <a:r>
              <a:rPr lang="uk-UA" dirty="0" smtClean="0"/>
              <a:t>рганічні сполуки</a:t>
            </a:r>
            <a:endParaRPr lang="ru-RU" dirty="0"/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3131840" y="5589588"/>
            <a:ext cx="28085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dirty="0"/>
              <a:t>Алюміній, ванадій, кисень, лужні і лужноземельні </a:t>
            </a:r>
            <a:r>
              <a:rPr lang="uk-UA" dirty="0" smtClean="0"/>
              <a:t>метали, платина, марганець</a:t>
            </a:r>
            <a:endParaRPr lang="ru-RU" dirty="0"/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6084888" y="5614988"/>
            <a:ext cx="26638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/>
              <a:t>Залізо, нікель, кобальт, манган, хром та їхні сплави, гадоліній</a:t>
            </a:r>
            <a:endParaRPr lang="ru-RU"/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539750" y="5151438"/>
            <a:ext cx="2303463" cy="3698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uk-UA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&lt; 1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3348038" y="5151438"/>
            <a:ext cx="2303462" cy="3698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uk-UA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&gt; 1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6084888" y="5151438"/>
            <a:ext cx="2663825" cy="3698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uk-UA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&gt;&gt; 1</a:t>
            </a:r>
            <a:endParaRPr 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124" grpId="0"/>
      <p:bldP spid="5125" grpId="0"/>
      <p:bldP spid="5126" grpId="0"/>
      <p:bldP spid="5127" grpId="0"/>
      <p:bldP spid="5128" grpId="0" animBg="1"/>
      <p:bldP spid="5129" grpId="0" animBg="1"/>
      <p:bldP spid="51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900"/>
          </a:xfrm>
          <a:gradFill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C0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uk-UA" dirty="0" smtClean="0"/>
              <a:t>Діамагнетики</a:t>
            </a:r>
            <a:endParaRPr lang="ru-RU" dirty="0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268761"/>
            <a:ext cx="6264696" cy="273630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Послаблюють</a:t>
            </a:r>
            <a:r>
              <a:rPr lang="uk-UA" sz="2400" b="1" dirty="0" smtClean="0"/>
              <a:t> зовнішнє магнітне поле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/>
              <a:t>Власне М-поле напрямлене протилежно зовнішньому, тому вони розвертаються </a:t>
            </a:r>
            <a:r>
              <a:rPr lang="uk-UA" sz="2400" b="1" dirty="0" smtClean="0">
                <a:solidFill>
                  <a:srgbClr val="FF0000"/>
                </a:solidFill>
              </a:rPr>
              <a:t>впоперек</a:t>
            </a:r>
            <a:r>
              <a:rPr lang="uk-UA" sz="2400" b="1" dirty="0" smtClean="0"/>
              <a:t> до зовнішнього поля (виштовхуються М-полем)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/>
              <a:t>Відштовхуються М-полем,</a:t>
            </a:r>
            <a:br>
              <a:rPr lang="uk-UA" sz="2400" b="1" dirty="0" smtClean="0"/>
            </a:br>
            <a:r>
              <a:rPr lang="uk-UA" sz="2400" b="1" dirty="0" err="1" smtClean="0"/>
              <a:t>левітують</a:t>
            </a:r>
            <a:r>
              <a:rPr lang="uk-UA" sz="2400" b="1" dirty="0" smtClean="0"/>
              <a:t> у М-полі.</a:t>
            </a:r>
            <a:endParaRPr lang="ru-RU" sz="2400" b="1" dirty="0"/>
          </a:p>
        </p:txBody>
      </p:sp>
      <p:pic>
        <p:nvPicPr>
          <p:cNvPr id="27650" name="Picture 2" descr="http://rodimin.narod.ru/pic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769" y="4077511"/>
            <a:ext cx="2675011" cy="249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upload.wikimedia.org/wikipedia/commons/thumb/c/c9/Diamagnetic_graphite_levitation.jpg/250px-Diamagnetic_graphite_levi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99" y="1268760"/>
            <a:ext cx="2692079" cy="34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:\Users\Two_2\Desktop\Буфер обміну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841" y="5085184"/>
            <a:ext cx="255120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43" y="5000094"/>
            <a:ext cx="3139598" cy="153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7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900"/>
          </a:xfrm>
          <a:gradFill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C0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uk-UA" dirty="0" smtClean="0"/>
              <a:t>Парамагнетики</a:t>
            </a:r>
            <a:endParaRPr lang="ru-RU" dirty="0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268761"/>
            <a:ext cx="4608512" cy="25922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Трохи посилюють </a:t>
            </a:r>
            <a:r>
              <a:rPr lang="uk-UA" sz="2400" b="1" dirty="0" smtClean="0"/>
              <a:t>зовнішнє </a:t>
            </a:r>
            <a:br>
              <a:rPr lang="uk-UA" sz="2400" b="1" dirty="0" smtClean="0"/>
            </a:br>
            <a:r>
              <a:rPr lang="uk-UA" sz="2400" b="1" dirty="0" smtClean="0"/>
              <a:t>магнітне поле, власне М-поле </a:t>
            </a:r>
            <a:r>
              <a:rPr lang="uk-UA" sz="2400" b="1" dirty="0" err="1" smtClean="0"/>
              <a:t>співнапрямлене</a:t>
            </a:r>
            <a:r>
              <a:rPr lang="uk-UA" sz="2400" b="1" dirty="0" smtClean="0"/>
              <a:t> зовнішньому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/>
              <a:t>Розвертаються </a:t>
            </a:r>
            <a:r>
              <a:rPr lang="uk-UA" sz="2400" b="1" dirty="0" smtClean="0">
                <a:solidFill>
                  <a:srgbClr val="FF0000"/>
                </a:solidFill>
              </a:rPr>
              <a:t>вздовж</a:t>
            </a:r>
            <a:r>
              <a:rPr lang="uk-UA" sz="2400" b="1" dirty="0" smtClean="0"/>
              <a:t> до зовнішнього поля (</a:t>
            </a:r>
            <a:r>
              <a:rPr lang="uk-UA" sz="2400" b="1" dirty="0" err="1" smtClean="0"/>
              <a:t>грец</a:t>
            </a:r>
            <a:r>
              <a:rPr lang="uk-UA" sz="2400" b="1" dirty="0" smtClean="0"/>
              <a:t>. </a:t>
            </a:r>
            <a:r>
              <a:rPr lang="uk-UA" sz="2400" b="1" dirty="0" smtClean="0">
                <a:solidFill>
                  <a:srgbClr val="0000FF"/>
                </a:solidFill>
              </a:rPr>
              <a:t>пара</a:t>
            </a:r>
            <a:r>
              <a:rPr lang="uk-UA" sz="2400" b="1" dirty="0" smtClean="0"/>
              <a:t> – вздовж)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/>
              <a:t>В</a:t>
            </a:r>
            <a:r>
              <a:rPr lang="uk-UA" sz="2400" b="1" dirty="0" smtClean="0"/>
              <a:t>тягуються М-полем.</a:t>
            </a:r>
            <a:endParaRPr lang="ru-RU" sz="2400" b="1" dirty="0"/>
          </a:p>
        </p:txBody>
      </p:sp>
      <p:pic>
        <p:nvPicPr>
          <p:cNvPr id="39938" name="Picture 2" descr="http://solo-project.com/sites/default/files/images/slovar/paramagneti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209256" cy="33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C:\Users\Two_2\Desktop\img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955642"/>
            <a:ext cx="3744416" cy="174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wo_2\Desktop\index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085272"/>
            <a:ext cx="4322374" cy="26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900"/>
          </a:xfrm>
          <a:gradFill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C0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uk-UA" dirty="0" smtClean="0"/>
              <a:t>Феромагнетики</a:t>
            </a:r>
            <a:endParaRPr lang="ru-RU" dirty="0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268761"/>
            <a:ext cx="5544616" cy="324035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Значно посилюють </a:t>
            </a:r>
            <a:r>
              <a:rPr lang="uk-UA" sz="2400" b="1" dirty="0" smtClean="0"/>
              <a:t>зовнішнє </a:t>
            </a:r>
            <a:br>
              <a:rPr lang="uk-UA" sz="2400" b="1" dirty="0" smtClean="0"/>
            </a:br>
            <a:r>
              <a:rPr lang="uk-UA" sz="2400" b="1" dirty="0" smtClean="0"/>
              <a:t>магнітне поле, намагнічуються.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/>
              <a:t>Магнітна проникність залежить від величини зовнішнього М-поля.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/>
              <a:t>При нагріванні до деякої температури (</a:t>
            </a:r>
            <a:r>
              <a:rPr lang="uk-UA" sz="2400" b="1" dirty="0" smtClean="0">
                <a:solidFill>
                  <a:srgbClr val="FF0000"/>
                </a:solidFill>
              </a:rPr>
              <a:t>точка Кюрі</a:t>
            </a:r>
            <a:r>
              <a:rPr lang="uk-UA" sz="2400" b="1" dirty="0" smtClean="0"/>
              <a:t>) втрачають феромагнітні властивості (розмагнічуються).</a:t>
            </a:r>
            <a:endParaRPr lang="ru-RU" sz="2400" b="1" dirty="0"/>
          </a:p>
        </p:txBody>
      </p:sp>
      <p:pic>
        <p:nvPicPr>
          <p:cNvPr id="5122" name="Picture 2" descr="C:\Users\Two_2\Desktop\220px-Ceramic_mag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106" y="1268760"/>
            <a:ext cx="3131070" cy="28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wo_2\Desktop\f00db8378d0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81129"/>
            <a:ext cx="2674258" cy="205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wo_2\Desktop\440602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107" y="4293096"/>
            <a:ext cx="3131070" cy="23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wo_2\Desktop\1_52ce3cbd1567752ce3cbd156b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222" y="4581128"/>
            <a:ext cx="2741003" cy="205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149081"/>
            <a:ext cx="8640960" cy="288037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latin typeface="Times New Roman" pitchFamily="18" charset="0"/>
              </a:rPr>
              <a:t>    </a:t>
            </a:r>
            <a:r>
              <a:rPr lang="uk-UA" sz="2800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Для феромагнетиків характерна властивість, яку називають </a:t>
            </a:r>
            <a:r>
              <a:rPr lang="uk-UA" sz="2800" b="1" i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гістерезисом</a:t>
            </a:r>
            <a:r>
              <a:rPr lang="uk-UA" sz="2800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. </a:t>
            </a:r>
          </a:p>
          <a:p>
            <a:pPr eaLnBrk="1" hangingPunct="1">
              <a:buNone/>
              <a:defRPr/>
            </a:pPr>
            <a:r>
              <a:rPr lang="vi-VN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Магн</a:t>
            </a: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і</a:t>
            </a:r>
            <a:r>
              <a:rPr lang="vi-VN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тний гістер</a:t>
            </a: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е</a:t>
            </a:r>
            <a:r>
              <a:rPr lang="vi-VN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зис </a:t>
            </a:r>
            <a:r>
              <a:rPr lang="vi-VN" sz="2800" dirty="0">
                <a:solidFill>
                  <a:schemeClr val="folHlink"/>
                </a:solidFill>
                <a:effectLst/>
                <a:latin typeface="Times New Roman" pitchFamily="18" charset="0"/>
              </a:rPr>
              <a:t>— неоднозначна залежність магнітної індукції (намагніченості) магнітного матеріалу від напруженості зовнішнього періодичного знакозмінного магнітного </a:t>
            </a:r>
            <a:r>
              <a:rPr lang="vi-VN" sz="2800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поля.</a:t>
            </a:r>
            <a:endParaRPr lang="ru-RU" sz="2800" dirty="0" smtClean="0">
              <a:solidFill>
                <a:schemeClr val="folHlink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260350"/>
            <a:ext cx="44291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2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900"/>
          </a:xfrm>
          <a:gradFill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C0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uk-UA" dirty="0" smtClean="0"/>
              <a:t>Магнітні проникності речовин</a:t>
            </a:r>
            <a:endParaRPr lang="ru-RU" dirty="0" smtClean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71083"/>
              </p:ext>
            </p:extLst>
          </p:nvPr>
        </p:nvGraphicFramePr>
        <p:xfrm>
          <a:off x="179512" y="1268756"/>
          <a:ext cx="8784976" cy="536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050">
                <a:tc gridSpan="4"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Діамагнетики</a:t>
                      </a:r>
                      <a:endParaRPr lang="uk-UA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r>
                        <a:rPr lang="uk-UA" dirty="0" smtClean="0"/>
                        <a:t>Вода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0,999991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Вісмут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0,999824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r>
                        <a:rPr lang="uk-UA" dirty="0" smtClean="0"/>
                        <a:t>Скло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0,999987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Мідь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0,999990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r>
                        <a:rPr lang="uk-UA" dirty="0" smtClean="0"/>
                        <a:t>Водень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0,999999937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Золото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0,999963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050">
                <a:tc gridSpan="4"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bg1"/>
                          </a:solidFill>
                        </a:rPr>
                        <a:t>Парамагнетики</a:t>
                      </a:r>
                      <a:endParaRPr lang="uk-UA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r>
                        <a:rPr lang="uk-UA" dirty="0" smtClean="0"/>
                        <a:t>Повітря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1,00000038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Алюміній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1,000023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r>
                        <a:rPr lang="uk-UA" dirty="0" smtClean="0"/>
                        <a:t>Кисень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1,0000019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Вольфрам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1,000176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r>
                        <a:rPr lang="uk-UA" dirty="0" smtClean="0"/>
                        <a:t>Азот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1,000013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Ебоніт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1,000014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050">
                <a:tc gridSpan="4"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bg1"/>
                          </a:solidFill>
                        </a:rPr>
                        <a:t>Феромагнетики</a:t>
                      </a:r>
                      <a:endParaRPr lang="uk-UA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r>
                        <a:rPr lang="uk-UA" dirty="0" smtClean="0"/>
                        <a:t>Залізо м'яке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8000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Тверда сталь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r>
                        <a:rPr lang="uk-UA" dirty="0" smtClean="0"/>
                        <a:t>Кобальт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175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Чавун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600-800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r>
                        <a:rPr lang="uk-UA" dirty="0" smtClean="0"/>
                        <a:t>Нікель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Пермалой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250 000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http://img-fotki.yandex.ru/get/5311/108287837.2a/0_696ca_d2d6e93d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589438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79388" y="5661025"/>
            <a:ext cx="8785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Земля створює навколо себе потужне магнітне поле, яке захищає нас від згубної дії високоенергетичного сонячного випромінювання (сонячної радіації).</a:t>
            </a:r>
            <a:endParaRPr lang="ru-RU" sz="2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88" y="115888"/>
            <a:ext cx="9144000" cy="779462"/>
          </a:xfrm>
          <a:gradFill rotWithShape="0">
            <a:gsLst>
              <a:gs pos="0">
                <a:srgbClr val="FF0000"/>
              </a:gs>
              <a:gs pos="50000">
                <a:srgbClr val="FF5050"/>
              </a:gs>
              <a:gs pos="100000">
                <a:srgbClr val="FF00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uk-UA" dirty="0"/>
              <a:t>М</a:t>
            </a:r>
            <a:r>
              <a:rPr lang="uk-UA" dirty="0" smtClean="0"/>
              <a:t>агнітне поле Землі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Фізика </a:t>
            </a:r>
            <a:r>
              <a:rPr lang="uk-UA" sz="2800" b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кл. Стандарт. За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pPr marL="0" indent="0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15</a:t>
            </a:r>
          </a:p>
          <a:p>
            <a:pPr marL="0" indent="0">
              <a:buNone/>
            </a:pP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язати:  Впр. 15 № 1 - 4  </a:t>
            </a:r>
            <a:endParaRPr lang="uk-UA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mtClean="0"/>
          </a:p>
          <a:p>
            <a:pPr marL="0" indent="0">
              <a:buNone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Розвязки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надіслати: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Telegram</a:t>
            </a:r>
            <a:endParaRPr lang="uk-UA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Домашнє завдання</a:t>
            </a:r>
            <a:endParaRPr lang="uk-UA"/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2968">
            <a:off x="3387155" y="3497210"/>
            <a:ext cx="2335021" cy="1137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596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0_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772</TotalTime>
  <Words>258</Words>
  <Application>Microsoft Office PowerPoint</Application>
  <PresentationFormat>Экран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Bookman Old Style</vt:lpstr>
      <vt:lpstr>Calibri</vt:lpstr>
      <vt:lpstr>Century Gothic</vt:lpstr>
      <vt:lpstr>Symbol</vt:lpstr>
      <vt:lpstr>Times New Roman</vt:lpstr>
      <vt:lpstr>Wingdings</vt:lpstr>
      <vt:lpstr>Тема Office</vt:lpstr>
      <vt:lpstr>3_Орбита</vt:lpstr>
      <vt:lpstr>60_Parchment</vt:lpstr>
      <vt:lpstr>Речовини у магнітному полі</vt:lpstr>
      <vt:lpstr>Діамагнетики</vt:lpstr>
      <vt:lpstr>Парамагнетики</vt:lpstr>
      <vt:lpstr>Феромагнетики</vt:lpstr>
      <vt:lpstr>Презентация PowerPoint</vt:lpstr>
      <vt:lpstr>Магнітні проникності речовин</vt:lpstr>
      <vt:lpstr>Магнітне поле Землі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Лоренца</dc:title>
  <dc:creator>Two_2</dc:creator>
  <cp:lastModifiedBy>1</cp:lastModifiedBy>
  <cp:revision>94</cp:revision>
  <dcterms:modified xsi:type="dcterms:W3CDTF">2020-04-29T15:42:54Z</dcterms:modified>
</cp:coreProperties>
</file>