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63" r:id="rId5"/>
    <p:sldId id="264" r:id="rId6"/>
    <p:sldId id="258" r:id="rId7"/>
    <p:sldId id="265" r:id="rId8"/>
    <p:sldId id="259" r:id="rId9"/>
    <p:sldId id="260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11D7C6-A840-466C-84B1-4D53E33401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076DE1-00E3-4093-B576-9B56FD9F1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type="title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00166" y="457200"/>
            <a:ext cx="6139827" cy="4186246"/>
          </a:xfrm>
        </p:spPr>
      </p:pic>
      <p:sp>
        <p:nvSpPr>
          <p:cNvPr id="4" name="Прямоугольник 3"/>
          <p:cNvSpPr/>
          <p:nvPr/>
        </p:nvSpPr>
        <p:spPr>
          <a:xfrm>
            <a:off x="214313" y="4963081"/>
            <a:ext cx="882173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Політико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географічне положення України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Географічний центр України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Північна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околиця</a:t>
            </a:r>
            <a:r>
              <a:rPr lang="ru-RU" sz="2800" b="1" dirty="0" smtClean="0"/>
              <a:t>  села</a:t>
            </a:r>
            <a:r>
              <a:rPr lang="ru-RU" sz="2800" b="1" dirty="0"/>
              <a:t> </a:t>
            </a:r>
            <a:r>
              <a:rPr lang="ru-RU" sz="2800" b="1" dirty="0" err="1" smtClean="0"/>
              <a:t>Мар'янівка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Шполянський</a:t>
            </a:r>
            <a:r>
              <a:rPr lang="ru-RU" sz="2800" b="1" dirty="0" smtClean="0"/>
              <a:t> район    </a:t>
            </a:r>
            <a:r>
              <a:rPr lang="ru-RU" sz="2800" b="1" dirty="0" err="1" smtClean="0"/>
              <a:t>Черкаська</a:t>
            </a:r>
            <a:r>
              <a:rPr lang="ru-RU" sz="2800" b="1" dirty="0" smtClean="0"/>
              <a:t> область</a:t>
            </a:r>
            <a:r>
              <a:rPr lang="ru-RU" sz="2800" b="1" dirty="0"/>
              <a:t>.</a:t>
            </a:r>
            <a:endParaRPr lang="ru-RU" sz="2800" b="1" dirty="0" smtClean="0"/>
          </a:p>
        </p:txBody>
      </p:sp>
      <p:pic>
        <p:nvPicPr>
          <p:cNvPr id="7" name="Picture 2" descr="https://upload.wikimedia.org/wikipedia/commons/thumb/c/c1/Ukrainian_Geocentre.jpg/1280px-Ukrainian_Geocent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1286" y="3500438"/>
            <a:ext cx="38884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Картинки по запросу геометричний центр україни на карті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58" y="2584222"/>
            <a:ext cx="5931602" cy="363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Геометричний центр України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3"/>
            <a:ext cx="5195894" cy="1571636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Околиця селища </a:t>
            </a:r>
          </a:p>
          <a:p>
            <a:pPr>
              <a:buNone/>
            </a:pPr>
            <a:r>
              <a:rPr lang="uk-UA" sz="2800" b="1" dirty="0" err="1" smtClean="0"/>
              <a:t>Добровеличківка</a:t>
            </a:r>
            <a:r>
              <a:rPr lang="uk-UA" sz="2800" b="1" dirty="0" smtClean="0"/>
              <a:t>,</a:t>
            </a:r>
          </a:p>
          <a:p>
            <a:pPr>
              <a:buNone/>
            </a:pPr>
            <a:r>
              <a:rPr lang="uk-UA" sz="2800" b="1" dirty="0" smtClean="0"/>
              <a:t>Кіровоградської області</a:t>
            </a:r>
          </a:p>
          <a:p>
            <a:endParaRPr lang="ru-RU" sz="2800" b="1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857364"/>
            <a:ext cx="3071802" cy="482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89246"/>
            <a:ext cx="5462347" cy="352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15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територіального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3" y="1052736"/>
            <a:ext cx="8856985" cy="1656184"/>
          </a:xfrm>
        </p:spPr>
      </p:pic>
      <p:sp>
        <p:nvSpPr>
          <p:cNvPr id="6" name="TextBox 5"/>
          <p:cNvSpPr txBox="1"/>
          <p:nvPr/>
        </p:nvSpPr>
        <p:spPr>
          <a:xfrm>
            <a:off x="0" y="285293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адміністративно-територіального устрою в Україні зумовлено тим, що його було створено за часів СРСР.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2015 року відбуваються зміни під назвою: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децентралізація державного управління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розширення повноважень місцевих органів виконавчої влади й органів місцевого самоврядування за рахунок повноважень центральних органів.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309319"/>
            <a:ext cx="9144000" cy="5486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Адміністративно-територіальний поділ України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42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856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Географічне положення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це розташування будь-якого географічного об’єкта відносно земної поверхні, а також навколишніх об’єктів, які впливають на нього.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0813" y="1220788"/>
            <a:ext cx="8653462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Фізико-географічне положення </a:t>
            </a:r>
            <a:r>
              <a:rPr lang="uk-UA" sz="4800" b="1" dirty="0" err="1" smtClean="0">
                <a:solidFill>
                  <a:srgbClr val="002060"/>
                </a:solidFill>
              </a:rPr>
              <a:t>україни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8620"/>
            <a:ext cx="3357554" cy="3733586"/>
          </a:xfrm>
        </p:spPr>
        <p:txBody>
          <a:bodyPr>
            <a:normAutofit fontScale="62500" lnSpcReduction="2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Північній і Східній півкулях;</a:t>
            </a: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айже повністю в помірному  кліматичному поясі;</a:t>
            </a: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ерегова лінія  сильно розчленована;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гирл річок, бухт, лиманів;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островів небагато; Кримський,                       Керченський,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Тарханкутський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пів-ва</a:t>
            </a: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410" t="3476" r="2233" b="939"/>
          <a:stretch>
            <a:fillRect/>
          </a:stretch>
        </p:blipFill>
        <p:spPr bwMode="auto">
          <a:xfrm>
            <a:off x="3214678" y="1928802"/>
            <a:ext cx="5859268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        Політико-географічне     положення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664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/>
              <a:t>Розташування країни відносно політичних подій, що знаходяться зовні і впливають на неї, а також, положення відносно інших держав з погляду її загальнополітичних та економічних інтересів</a:t>
            </a:r>
            <a:endParaRPr lang="ru-RU" b="1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4129326"/>
            <a:ext cx="3168352" cy="2728674"/>
          </a:xfrm>
          <a:prstGeom prst="rect">
            <a:avLst/>
          </a:prstGeom>
          <a:noFill/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3880804" cy="19465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Політико-географічне    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Україна розташована на перетині Східної і Центральної Європи;</a:t>
            </a:r>
          </a:p>
          <a:p>
            <a:r>
              <a:rPr lang="uk-UA" b="1" dirty="0" smtClean="0"/>
              <a:t>Україна – член понад 20 міжнародних організацій. </a:t>
            </a:r>
          </a:p>
          <a:p>
            <a:r>
              <a:rPr lang="uk-UA" b="1" dirty="0" smtClean="0"/>
              <a:t>Межує з багатьма країнами-сусідами;</a:t>
            </a:r>
          </a:p>
          <a:p>
            <a:r>
              <a:rPr lang="uk-UA" b="1" dirty="0" smtClean="0"/>
              <a:t>Є перехідною (буферною) державою між Росією і країнами ЄС, що створило багато проблем</a:t>
            </a:r>
            <a:endParaRPr lang="ru-RU" b="1" dirty="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sitkyiv.com.ua/php_uploads/images/contentfilegalimages/ContentFileGalImages_132_1_ukr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36700"/>
            <a:ext cx="74168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250825" y="214290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південному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Східноєвропейської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Південно-Східній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0"/>
            <a:ext cx="3829048" cy="1196752"/>
          </a:xfrm>
        </p:spPr>
        <p:txBody>
          <a:bodyPr/>
          <a:lstStyle/>
          <a:p>
            <a:r>
              <a:rPr lang="uk-UA" b="1" dirty="0" smtClean="0"/>
              <a:t>Державний кордон України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26323"/>
            <a:ext cx="4857752" cy="1445289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Це лінія і вертикальна поверхня, що проходить через неї (в атмосферу до 100 км і літосферу), які визначають межі її державної території.</a:t>
            </a:r>
            <a:endParaRPr lang="ru-RU" b="1" dirty="0"/>
          </a:p>
        </p:txBody>
      </p:sp>
      <p:pic>
        <p:nvPicPr>
          <p:cNvPr id="14338" name="Picture 2" descr="Картинки по запросу &quot;політико-географічне положення україни презентаці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541489"/>
            <a:ext cx="4973206" cy="360202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32" y="3857628"/>
            <a:ext cx="3714776" cy="13541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Державна територія України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5375307"/>
            <a:ext cx="5929354" cy="141127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 частина земної поверхні, яка є невіддільною ознакою державності, просторовою межею, на яку поширюється дія її законів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ukrmap.su/images/g8a/Maps/02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471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41288" y="4179888"/>
            <a:ext cx="8858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Україна найбільша за площею держава Європи і 44-та у світі. Її площа – 603,7 тис.км2,тобто 5,7 % площі Європи.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кількістю жителів 46,4 млн. чол. Україна поступається лише Німеччині, Франції, Великобританії та Італії.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uswer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539750" y="836613"/>
            <a:ext cx="7848600" cy="3162300"/>
            <a:chOff x="539552" y="836712"/>
            <a:chExt cx="7848872" cy="3162835"/>
          </a:xfrm>
        </p:grpSpPr>
        <p:sp>
          <p:nvSpPr>
            <p:cNvPr id="35844" name="TextBox 3"/>
            <p:cNvSpPr txBox="1">
              <a:spLocks noChangeArrowheads="1"/>
            </p:cNvSpPr>
            <p:nvPr/>
          </p:nvSpPr>
          <p:spPr bwMode="auto">
            <a:xfrm>
              <a:off x="3491880" y="836712"/>
              <a:ext cx="10801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Times New Roman" pitchFamily="18" charset="0"/>
                  <a:cs typeface="Times New Roman" pitchFamily="18" charset="0"/>
                </a:rPr>
                <a:t>975,2 км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5" name="TextBox 4"/>
            <p:cNvSpPr txBox="1">
              <a:spLocks noChangeArrowheads="1"/>
            </p:cNvSpPr>
            <p:nvPr/>
          </p:nvSpPr>
          <p:spPr bwMode="auto">
            <a:xfrm>
              <a:off x="539552" y="1206044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Times New Roman" pitchFamily="18" charset="0"/>
                  <a:cs typeface="Times New Roman" pitchFamily="18" charset="0"/>
                </a:rPr>
                <a:t>542,4 км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6" name="TextBox 5"/>
            <p:cNvSpPr txBox="1">
              <a:spLocks noChangeArrowheads="1"/>
            </p:cNvSpPr>
            <p:nvPr/>
          </p:nvSpPr>
          <p:spPr bwMode="auto">
            <a:xfrm>
              <a:off x="1043608" y="2765230"/>
              <a:ext cx="9361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97,9 км</a:t>
              </a:r>
              <a:endParaRPr lang="ru-RU" sz="1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7" name="TextBox 6"/>
            <p:cNvSpPr txBox="1">
              <a:spLocks noChangeArrowheads="1"/>
            </p:cNvSpPr>
            <p:nvPr/>
          </p:nvSpPr>
          <p:spPr bwMode="auto">
            <a:xfrm>
              <a:off x="899592" y="3722548"/>
              <a:ext cx="7920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136,7 км</a:t>
              </a:r>
              <a:endPara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8" name="TextBox 7"/>
            <p:cNvSpPr txBox="1">
              <a:spLocks noChangeArrowheads="1"/>
            </p:cNvSpPr>
            <p:nvPr/>
          </p:nvSpPr>
          <p:spPr bwMode="auto">
            <a:xfrm>
              <a:off x="2555776" y="3434662"/>
              <a:ext cx="129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Times New Roman" pitchFamily="18" charset="0"/>
                  <a:cs typeface="Times New Roman" pitchFamily="18" charset="0"/>
                </a:rPr>
                <a:t>580,8 км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9" name="TextBox 8"/>
            <p:cNvSpPr txBox="1">
              <a:spLocks noChangeArrowheads="1"/>
            </p:cNvSpPr>
            <p:nvPr/>
          </p:nvSpPr>
          <p:spPr bwMode="auto">
            <a:xfrm rot="1647540">
              <a:off x="3866140" y="3577644"/>
              <a:ext cx="68407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100" b="1">
                  <a:latin typeface="Times New Roman" pitchFamily="18" charset="0"/>
                  <a:cs typeface="Times New Roman" pitchFamily="18" charset="0"/>
                </a:rPr>
                <a:t>1222 км</a:t>
              </a:r>
              <a:endParaRPr lang="ru-RU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50" name="TextBox 9"/>
            <p:cNvSpPr txBox="1">
              <a:spLocks noChangeArrowheads="1"/>
            </p:cNvSpPr>
            <p:nvPr/>
          </p:nvSpPr>
          <p:spPr bwMode="auto">
            <a:xfrm>
              <a:off x="6948264" y="1044117"/>
              <a:ext cx="14401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400" b="1">
                  <a:latin typeface="Times New Roman" pitchFamily="18" charset="0"/>
                  <a:cs typeface="Times New Roman" pitchFamily="18" charset="0"/>
                </a:rPr>
                <a:t>1983 км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3145831SlideId26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325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Фізико-географічне положення україни</vt:lpstr>
      <vt:lpstr>        Політико-географічне     положення</vt:lpstr>
      <vt:lpstr>Політико-географічне     положення</vt:lpstr>
      <vt:lpstr>Слайд 6</vt:lpstr>
      <vt:lpstr>Державний кордон України</vt:lpstr>
      <vt:lpstr>Слайд 8</vt:lpstr>
      <vt:lpstr>Слайд 9</vt:lpstr>
      <vt:lpstr>Географічний центр України</vt:lpstr>
      <vt:lpstr>Геометричний центр України</vt:lpstr>
      <vt:lpstr>Реформування територіального устрою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19</cp:revision>
  <dcterms:created xsi:type="dcterms:W3CDTF">2020-03-14T15:04:20Z</dcterms:created>
  <dcterms:modified xsi:type="dcterms:W3CDTF">2020-04-08T18:06:48Z</dcterms:modified>
</cp:coreProperties>
</file>