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05" r:id="rId3"/>
    <p:sldId id="292" r:id="rId4"/>
    <p:sldId id="307" r:id="rId5"/>
    <p:sldId id="308" r:id="rId6"/>
    <p:sldId id="293" r:id="rId7"/>
    <p:sldId id="303" r:id="rId8"/>
    <p:sldId id="304" r:id="rId9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0" autoAdjust="0"/>
  </p:normalViewPr>
  <p:slideViewPr>
    <p:cSldViewPr>
      <p:cViewPr varScale="1">
        <p:scale>
          <a:sx n="101" d="100"/>
          <a:sy n="101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24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4CC03-43EB-494F-9BC7-EC1D2EAE6655}" type="doc">
      <dgm:prSet loTypeId="urn:microsoft.com/office/officeart/2005/8/layout/vProcess5" loCatId="process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D6DDFEDD-78AF-4714-A1EE-7DFFC7239D3B}">
      <dgm:prSet phldrT="[Текст]" custT="1"/>
      <dgm:spPr/>
      <dgm:t>
        <a:bodyPr/>
        <a:lstStyle/>
        <a:p>
          <a:r>
            <a:rPr lang="uk-UA" sz="3600" b="1" dirty="0" smtClean="0"/>
            <a:t>документ, </a:t>
          </a:r>
          <a:endParaRPr lang="uk-UA" sz="3600" b="1" dirty="0"/>
        </a:p>
      </dgm:t>
    </dgm:pt>
    <dgm:pt modelId="{7C8D0948-D473-4761-B477-7E1A8A0F2A75}" type="parTrans" cxnId="{C1C84DD6-D691-47D3-9D5F-60998E55F007}">
      <dgm:prSet/>
      <dgm:spPr/>
      <dgm:t>
        <a:bodyPr/>
        <a:lstStyle/>
        <a:p>
          <a:endParaRPr lang="uk-UA"/>
        </a:p>
      </dgm:t>
    </dgm:pt>
    <dgm:pt modelId="{FB2E946D-7F4E-45BC-AD84-5EC68A7104DF}" type="sibTrans" cxnId="{C1C84DD6-D691-47D3-9D5F-60998E55F007}">
      <dgm:prSet/>
      <dgm:spPr/>
      <dgm:t>
        <a:bodyPr/>
        <a:lstStyle/>
        <a:p>
          <a:endParaRPr lang="uk-UA"/>
        </a:p>
      </dgm:t>
    </dgm:pt>
    <dgm:pt modelId="{3F40AC11-E280-4EFD-85A6-A5CD8B1C9B3D}">
      <dgm:prSet phldrT="[Текст]" custT="1"/>
      <dgm:spPr/>
      <dgm:t>
        <a:bodyPr/>
        <a:lstStyle/>
        <a:p>
          <a:r>
            <a:rPr lang="uk-UA" sz="2400" dirty="0" smtClean="0"/>
            <a:t>інформація в якому  зафіксована у вигляді електронних даних, </a:t>
          </a:r>
          <a:endParaRPr lang="uk-UA" sz="2400" dirty="0"/>
        </a:p>
      </dgm:t>
    </dgm:pt>
    <dgm:pt modelId="{8C6E8FC9-A16B-4149-8FC8-855D7DEA5C7F}" type="parTrans" cxnId="{7F42EA13-6747-4921-803F-AE6B33660AEC}">
      <dgm:prSet/>
      <dgm:spPr/>
      <dgm:t>
        <a:bodyPr/>
        <a:lstStyle/>
        <a:p>
          <a:endParaRPr lang="uk-UA"/>
        </a:p>
      </dgm:t>
    </dgm:pt>
    <dgm:pt modelId="{A3F2FB58-551F-4E56-B6E5-A6C4C3786859}" type="sibTrans" cxnId="{7F42EA13-6747-4921-803F-AE6B33660AEC}">
      <dgm:prSet/>
      <dgm:spPr/>
      <dgm:t>
        <a:bodyPr/>
        <a:lstStyle/>
        <a:p>
          <a:endParaRPr lang="uk-UA"/>
        </a:p>
      </dgm:t>
    </dgm:pt>
    <dgm:pt modelId="{C6AC5A10-451E-4304-B85B-FE8AFFD32EEB}">
      <dgm:prSet phldrT="[Текст]" custT="1"/>
      <dgm:spPr/>
      <dgm:t>
        <a:bodyPr/>
        <a:lstStyle/>
        <a:p>
          <a:r>
            <a:rPr lang="uk-UA" sz="2800" dirty="0" smtClean="0"/>
            <a:t>включаючи обов'язкові реквізити документа.</a:t>
          </a:r>
          <a:endParaRPr lang="uk-UA" sz="2800" dirty="0"/>
        </a:p>
      </dgm:t>
    </dgm:pt>
    <dgm:pt modelId="{A9BAE89B-F8BF-4B6E-8769-DC1E5B9245C2}" type="parTrans" cxnId="{4596EB9D-8BAE-44BC-AF2B-E89608D4B0B9}">
      <dgm:prSet/>
      <dgm:spPr/>
      <dgm:t>
        <a:bodyPr/>
        <a:lstStyle/>
        <a:p>
          <a:endParaRPr lang="uk-UA"/>
        </a:p>
      </dgm:t>
    </dgm:pt>
    <dgm:pt modelId="{44BCD6E1-955A-4EA2-8C5F-F3888232B4F0}" type="sibTrans" cxnId="{4596EB9D-8BAE-44BC-AF2B-E89608D4B0B9}">
      <dgm:prSet/>
      <dgm:spPr/>
      <dgm:t>
        <a:bodyPr/>
        <a:lstStyle/>
        <a:p>
          <a:endParaRPr lang="uk-UA"/>
        </a:p>
      </dgm:t>
    </dgm:pt>
    <dgm:pt modelId="{294CC6E8-AE8E-462B-BFC4-CEA60E624EE2}">
      <dgm:prSet custT="1"/>
      <dgm:spPr/>
      <dgm:t>
        <a:bodyPr/>
        <a:lstStyle/>
        <a:p>
          <a:r>
            <a:rPr lang="uk-UA" sz="2000" dirty="0" smtClean="0"/>
            <a:t>Склад та порядок розміщення обов'язкових реквізитів  електронних документів визначається законодавством.</a:t>
          </a:r>
          <a:endParaRPr lang="uk-UA" sz="2000" dirty="0"/>
        </a:p>
      </dgm:t>
    </dgm:pt>
    <dgm:pt modelId="{8F9D4C6D-716A-4659-A53A-97086A4A2B57}" type="parTrans" cxnId="{98D3ACAC-0245-40BE-8BF7-8F47D9EF8B51}">
      <dgm:prSet/>
      <dgm:spPr/>
      <dgm:t>
        <a:bodyPr/>
        <a:lstStyle/>
        <a:p>
          <a:endParaRPr lang="uk-UA"/>
        </a:p>
      </dgm:t>
    </dgm:pt>
    <dgm:pt modelId="{50BE7FC1-8AC4-4E2A-A265-20139B28FF7A}" type="sibTrans" cxnId="{98D3ACAC-0245-40BE-8BF7-8F47D9EF8B51}">
      <dgm:prSet/>
      <dgm:spPr/>
      <dgm:t>
        <a:bodyPr/>
        <a:lstStyle/>
        <a:p>
          <a:endParaRPr lang="uk-UA"/>
        </a:p>
      </dgm:t>
    </dgm:pt>
    <dgm:pt modelId="{86B8F7D1-1168-4C58-A3D2-B171EE51D3EC}" type="pres">
      <dgm:prSet presAssocID="{B2E4CC03-43EB-494F-9BC7-EC1D2EAE665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41DE51D-ABA4-49D1-8891-F57AB99BDEA2}" type="pres">
      <dgm:prSet presAssocID="{B2E4CC03-43EB-494F-9BC7-EC1D2EAE6655}" presName="dummyMaxCanvas" presStyleCnt="0">
        <dgm:presLayoutVars/>
      </dgm:prSet>
      <dgm:spPr/>
    </dgm:pt>
    <dgm:pt modelId="{8BAC7D2B-0CD7-446C-B5AD-92FD20F3BC6C}" type="pres">
      <dgm:prSet presAssocID="{B2E4CC03-43EB-494F-9BC7-EC1D2EAE665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603186-22CE-414C-96BA-40B03A0A421E}" type="pres">
      <dgm:prSet presAssocID="{B2E4CC03-43EB-494F-9BC7-EC1D2EAE665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796482A-7CEC-4F18-9856-CD7B82CAD59A}" type="pres">
      <dgm:prSet presAssocID="{B2E4CC03-43EB-494F-9BC7-EC1D2EAE665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0BC288-EA0D-4248-91AF-01E1C0AE85CB}" type="pres">
      <dgm:prSet presAssocID="{B2E4CC03-43EB-494F-9BC7-EC1D2EAE6655}" presName="FourNodes_4" presStyleLbl="node1" presStyleIdx="3" presStyleCnt="4" custScaleX="1107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32B4AD-EC5E-494E-9021-4F01AC6A0B2A}" type="pres">
      <dgm:prSet presAssocID="{B2E4CC03-43EB-494F-9BC7-EC1D2EAE665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423B06-B12C-4ABE-9C2D-20ED5D64F6D1}" type="pres">
      <dgm:prSet presAssocID="{B2E4CC03-43EB-494F-9BC7-EC1D2EAE665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C98B2E-12CD-4185-8809-C8035A1B4112}" type="pres">
      <dgm:prSet presAssocID="{B2E4CC03-43EB-494F-9BC7-EC1D2EAE665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AF2911-3B08-49C7-9D06-D4AD1E6662D8}" type="pres">
      <dgm:prSet presAssocID="{B2E4CC03-43EB-494F-9BC7-EC1D2EAE665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B3D2A8-56E2-42E2-8A6F-AB0CC8DC7FFD}" type="pres">
      <dgm:prSet presAssocID="{B2E4CC03-43EB-494F-9BC7-EC1D2EAE665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0E749C-138D-42EE-B6F4-63A4D3BD8643}" type="pres">
      <dgm:prSet presAssocID="{B2E4CC03-43EB-494F-9BC7-EC1D2EAE665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ADB70B-290B-4F92-A666-1502EB1FAF09}" type="pres">
      <dgm:prSet presAssocID="{B2E4CC03-43EB-494F-9BC7-EC1D2EAE665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F42EA13-6747-4921-803F-AE6B33660AEC}" srcId="{B2E4CC03-43EB-494F-9BC7-EC1D2EAE6655}" destId="{3F40AC11-E280-4EFD-85A6-A5CD8B1C9B3D}" srcOrd="1" destOrd="0" parTransId="{8C6E8FC9-A16B-4149-8FC8-855D7DEA5C7F}" sibTransId="{A3F2FB58-551F-4E56-B6E5-A6C4C3786859}"/>
    <dgm:cxn modelId="{98D3ACAC-0245-40BE-8BF7-8F47D9EF8B51}" srcId="{B2E4CC03-43EB-494F-9BC7-EC1D2EAE6655}" destId="{294CC6E8-AE8E-462B-BFC4-CEA60E624EE2}" srcOrd="3" destOrd="0" parTransId="{8F9D4C6D-716A-4659-A53A-97086A4A2B57}" sibTransId="{50BE7FC1-8AC4-4E2A-A265-20139B28FF7A}"/>
    <dgm:cxn modelId="{C1C84DD6-D691-47D3-9D5F-60998E55F007}" srcId="{B2E4CC03-43EB-494F-9BC7-EC1D2EAE6655}" destId="{D6DDFEDD-78AF-4714-A1EE-7DFFC7239D3B}" srcOrd="0" destOrd="0" parTransId="{7C8D0948-D473-4761-B477-7E1A8A0F2A75}" sibTransId="{FB2E946D-7F4E-45BC-AD84-5EC68A7104DF}"/>
    <dgm:cxn modelId="{5D7E4783-488C-4D78-A460-F3B3F9CE521E}" type="presOf" srcId="{FB2E946D-7F4E-45BC-AD84-5EC68A7104DF}" destId="{EA32B4AD-EC5E-494E-9021-4F01AC6A0B2A}" srcOrd="0" destOrd="0" presId="urn:microsoft.com/office/officeart/2005/8/layout/vProcess5"/>
    <dgm:cxn modelId="{2855AF44-3F14-40A1-BDC3-63F7E73439CC}" type="presOf" srcId="{C6AC5A10-451E-4304-B85B-FE8AFFD32EEB}" destId="{460E749C-138D-42EE-B6F4-63A4D3BD8643}" srcOrd="1" destOrd="0" presId="urn:microsoft.com/office/officeart/2005/8/layout/vProcess5"/>
    <dgm:cxn modelId="{CFE8F128-42F7-40D5-9F1C-C0D22DF2A38A}" type="presOf" srcId="{3F40AC11-E280-4EFD-85A6-A5CD8B1C9B3D}" destId="{91603186-22CE-414C-96BA-40B03A0A421E}" srcOrd="0" destOrd="0" presId="urn:microsoft.com/office/officeart/2005/8/layout/vProcess5"/>
    <dgm:cxn modelId="{B7CDC1F3-DF16-4C90-AC4E-249E855CF686}" type="presOf" srcId="{D6DDFEDD-78AF-4714-A1EE-7DFFC7239D3B}" destId="{8BAC7D2B-0CD7-446C-B5AD-92FD20F3BC6C}" srcOrd="0" destOrd="0" presId="urn:microsoft.com/office/officeart/2005/8/layout/vProcess5"/>
    <dgm:cxn modelId="{55FA40A0-A418-4111-93DC-64C3E093B424}" type="presOf" srcId="{294CC6E8-AE8E-462B-BFC4-CEA60E624EE2}" destId="{130BC288-EA0D-4248-91AF-01E1C0AE85CB}" srcOrd="0" destOrd="0" presId="urn:microsoft.com/office/officeart/2005/8/layout/vProcess5"/>
    <dgm:cxn modelId="{C5FD783D-22E7-4B3E-A4BC-5FDCC8301559}" type="presOf" srcId="{3F40AC11-E280-4EFD-85A6-A5CD8B1C9B3D}" destId="{32B3D2A8-56E2-42E2-8A6F-AB0CC8DC7FFD}" srcOrd="1" destOrd="0" presId="urn:microsoft.com/office/officeart/2005/8/layout/vProcess5"/>
    <dgm:cxn modelId="{45D25978-825E-41F4-9BD1-6F5A947274A5}" type="presOf" srcId="{294CC6E8-AE8E-462B-BFC4-CEA60E624EE2}" destId="{F9ADB70B-290B-4F92-A666-1502EB1FAF09}" srcOrd="1" destOrd="0" presId="urn:microsoft.com/office/officeart/2005/8/layout/vProcess5"/>
    <dgm:cxn modelId="{DF425A9D-6B55-4093-A80E-ACADC49F5AB7}" type="presOf" srcId="{C6AC5A10-451E-4304-B85B-FE8AFFD32EEB}" destId="{E796482A-7CEC-4F18-9856-CD7B82CAD59A}" srcOrd="0" destOrd="0" presId="urn:microsoft.com/office/officeart/2005/8/layout/vProcess5"/>
    <dgm:cxn modelId="{4E7CE0B0-E77D-4D02-A474-D0B999EAE245}" type="presOf" srcId="{B2E4CC03-43EB-494F-9BC7-EC1D2EAE6655}" destId="{86B8F7D1-1168-4C58-A3D2-B171EE51D3EC}" srcOrd="0" destOrd="0" presId="urn:microsoft.com/office/officeart/2005/8/layout/vProcess5"/>
    <dgm:cxn modelId="{FC6EAC5E-E792-4676-9B7B-10914B6B881D}" type="presOf" srcId="{A3F2FB58-551F-4E56-B6E5-A6C4C3786859}" destId="{CA423B06-B12C-4ABE-9C2D-20ED5D64F6D1}" srcOrd="0" destOrd="0" presId="urn:microsoft.com/office/officeart/2005/8/layout/vProcess5"/>
    <dgm:cxn modelId="{66C7DEBC-4923-45CA-966C-75DA8EF899DE}" type="presOf" srcId="{D6DDFEDD-78AF-4714-A1EE-7DFFC7239D3B}" destId="{16AF2911-3B08-49C7-9D06-D4AD1E6662D8}" srcOrd="1" destOrd="0" presId="urn:microsoft.com/office/officeart/2005/8/layout/vProcess5"/>
    <dgm:cxn modelId="{4596EB9D-8BAE-44BC-AF2B-E89608D4B0B9}" srcId="{B2E4CC03-43EB-494F-9BC7-EC1D2EAE6655}" destId="{C6AC5A10-451E-4304-B85B-FE8AFFD32EEB}" srcOrd="2" destOrd="0" parTransId="{A9BAE89B-F8BF-4B6E-8769-DC1E5B9245C2}" sibTransId="{44BCD6E1-955A-4EA2-8C5F-F3888232B4F0}"/>
    <dgm:cxn modelId="{1D7F9A0D-E988-44E8-A55F-B45E28C17C84}" type="presOf" srcId="{44BCD6E1-955A-4EA2-8C5F-F3888232B4F0}" destId="{E1C98B2E-12CD-4185-8809-C8035A1B4112}" srcOrd="0" destOrd="0" presId="urn:microsoft.com/office/officeart/2005/8/layout/vProcess5"/>
    <dgm:cxn modelId="{FC101316-1204-48BD-A953-F47F22F62AFC}" type="presParOf" srcId="{86B8F7D1-1168-4C58-A3D2-B171EE51D3EC}" destId="{241DE51D-ABA4-49D1-8891-F57AB99BDEA2}" srcOrd="0" destOrd="0" presId="urn:microsoft.com/office/officeart/2005/8/layout/vProcess5"/>
    <dgm:cxn modelId="{0C697E7E-0E1B-4446-9B58-6D11C91BE689}" type="presParOf" srcId="{86B8F7D1-1168-4C58-A3D2-B171EE51D3EC}" destId="{8BAC7D2B-0CD7-446C-B5AD-92FD20F3BC6C}" srcOrd="1" destOrd="0" presId="urn:microsoft.com/office/officeart/2005/8/layout/vProcess5"/>
    <dgm:cxn modelId="{90CF2F05-A19C-437F-8A08-8C84A5D5FFA4}" type="presParOf" srcId="{86B8F7D1-1168-4C58-A3D2-B171EE51D3EC}" destId="{91603186-22CE-414C-96BA-40B03A0A421E}" srcOrd="2" destOrd="0" presId="urn:microsoft.com/office/officeart/2005/8/layout/vProcess5"/>
    <dgm:cxn modelId="{2E1EC590-E3D2-4BA3-A1D4-C5BA9F5333FB}" type="presParOf" srcId="{86B8F7D1-1168-4C58-A3D2-B171EE51D3EC}" destId="{E796482A-7CEC-4F18-9856-CD7B82CAD59A}" srcOrd="3" destOrd="0" presId="urn:microsoft.com/office/officeart/2005/8/layout/vProcess5"/>
    <dgm:cxn modelId="{CE55AF62-A5C2-40AD-831D-68B08D0C5C7E}" type="presParOf" srcId="{86B8F7D1-1168-4C58-A3D2-B171EE51D3EC}" destId="{130BC288-EA0D-4248-91AF-01E1C0AE85CB}" srcOrd="4" destOrd="0" presId="urn:microsoft.com/office/officeart/2005/8/layout/vProcess5"/>
    <dgm:cxn modelId="{0C4D20D9-A658-4FF5-9ABD-F3FFF75B1283}" type="presParOf" srcId="{86B8F7D1-1168-4C58-A3D2-B171EE51D3EC}" destId="{EA32B4AD-EC5E-494E-9021-4F01AC6A0B2A}" srcOrd="5" destOrd="0" presId="urn:microsoft.com/office/officeart/2005/8/layout/vProcess5"/>
    <dgm:cxn modelId="{E59261C7-199E-406F-8A98-CD3820CF0EC5}" type="presParOf" srcId="{86B8F7D1-1168-4C58-A3D2-B171EE51D3EC}" destId="{CA423B06-B12C-4ABE-9C2D-20ED5D64F6D1}" srcOrd="6" destOrd="0" presId="urn:microsoft.com/office/officeart/2005/8/layout/vProcess5"/>
    <dgm:cxn modelId="{30CF2162-F97B-45A5-90F2-192702CE751E}" type="presParOf" srcId="{86B8F7D1-1168-4C58-A3D2-B171EE51D3EC}" destId="{E1C98B2E-12CD-4185-8809-C8035A1B4112}" srcOrd="7" destOrd="0" presId="urn:microsoft.com/office/officeart/2005/8/layout/vProcess5"/>
    <dgm:cxn modelId="{3D560CAA-E4D1-4EFB-BD93-0FBB1C2EE882}" type="presParOf" srcId="{86B8F7D1-1168-4C58-A3D2-B171EE51D3EC}" destId="{16AF2911-3B08-49C7-9D06-D4AD1E6662D8}" srcOrd="8" destOrd="0" presId="urn:microsoft.com/office/officeart/2005/8/layout/vProcess5"/>
    <dgm:cxn modelId="{5668C4C8-1373-4BF7-840C-15097ED1FB70}" type="presParOf" srcId="{86B8F7D1-1168-4C58-A3D2-B171EE51D3EC}" destId="{32B3D2A8-56E2-42E2-8A6F-AB0CC8DC7FFD}" srcOrd="9" destOrd="0" presId="urn:microsoft.com/office/officeart/2005/8/layout/vProcess5"/>
    <dgm:cxn modelId="{43CEB976-4B9E-474E-A889-C471381853ED}" type="presParOf" srcId="{86B8F7D1-1168-4C58-A3D2-B171EE51D3EC}" destId="{460E749C-138D-42EE-B6F4-63A4D3BD8643}" srcOrd="10" destOrd="0" presId="urn:microsoft.com/office/officeart/2005/8/layout/vProcess5"/>
    <dgm:cxn modelId="{8BBC9AFC-46B2-485B-9DFC-B60C85824F7C}" type="presParOf" srcId="{86B8F7D1-1168-4C58-A3D2-B171EE51D3EC}" destId="{F9ADB70B-290B-4F92-A666-1502EB1FAF0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chevron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2B5FF5E-90F2-45A1-B928-13B0EE77BAC5}">
      <dgm:prSet phldrT="[Текст]"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2B4FC007-C703-448E-8E56-9374FAC54ECB}" type="parTrans" cxnId="{41DE30B1-E56E-4BAE-93A4-0338D84F9B9D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F5537F5-3B2C-4F7E-A680-E5E895D8A8BF}" type="sibTrans" cxnId="{41DE30B1-E56E-4BAE-93A4-0338D84F9B9D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BA0D6CFE-9141-4841-9ED1-C34A7C2E3B32}">
      <dgm:prSet phldrT="[Текст]"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є </a:t>
          </a:r>
          <a:r>
            <a:rPr lang="uk-UA" sz="2400" b="0" dirty="0" err="1" smtClean="0">
              <a:latin typeface="Times New Roman" pitchFamily="18" charset="0"/>
              <a:cs typeface="Times New Roman" pitchFamily="18" charset="0"/>
            </a:rPr>
            <a:t>програмно-технічнозалежним</a:t>
          </a:r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 продуктом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3AEDD4C9-5333-4514-A6FE-588CE35D294A}" type="parTrans" cxnId="{EB15BFDE-E439-4187-A71E-5B86F3DB8394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C9D5BC9E-312A-4645-BB13-3A9B4DC24884}" type="sibTrans" cxnId="{EB15BFDE-E439-4187-A71E-5B86F3DB8394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A085CDAF-44AE-4E40-B9DD-0C763E5CF18F}">
      <dgm:prSet phldrT="[Текст]"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r>
            <a:rPr lang="uk-UA" sz="2000" b="0" dirty="0" smtClean="0">
              <a:latin typeface="Times New Roman" pitchFamily="18" charset="0"/>
              <a:cs typeface="Times New Roman" pitchFamily="18" charset="0"/>
            </a:rPr>
            <a:t>має широкий спектр інформаційного відображення: текстові, графічні, електронні таблиці, бази даних, мультимедійні</a:t>
          </a:r>
          <a:endParaRPr lang="uk-UA" sz="2000" b="0" dirty="0">
            <a:latin typeface="Times New Roman" pitchFamily="18" charset="0"/>
            <a:cs typeface="Times New Roman" pitchFamily="18" charset="0"/>
          </a:endParaRP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16EE50A7-B923-450F-B8FE-1E5780FAB01A}">
      <dgm:prSet phldrT="[Текст]"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66A38FDD-985C-4B13-B074-63AAF04EF502}" type="parTrans" cxnId="{DB21A512-17D4-42F3-96AA-1D9E9C061B72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8A44076-F37C-4DA8-A38B-ADC3E93907FA}" type="sibTrans" cxnId="{DB21A512-17D4-42F3-96AA-1D9E9C061B72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зміст електронного документа може бути </a:t>
          </a:r>
          <a:r>
            <a:rPr lang="uk-UA" sz="2400" b="0" dirty="0" err="1" smtClean="0">
              <a:latin typeface="Times New Roman" pitchFamily="18" charset="0"/>
              <a:cs typeface="Times New Roman" pitchFamily="18" charset="0"/>
            </a:rPr>
            <a:t>фрагментованим</a:t>
          </a:r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4CABDF1D-7595-4167-87BA-E5FB62035A0C}">
      <dgm:prSet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4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DF6B630B-FCED-40BF-A1A5-BAE7D0988D24}" type="parTrans" cxnId="{9BC1D697-4026-469F-97FD-F385E1BC039C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D5EE172-C8D3-49A7-90A0-0DB5596DE4D7}" type="sibTrans" cxnId="{9BC1D697-4026-469F-97FD-F385E1BC039C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AB3A62F-829B-4370-A173-B2AC5EB7B0EC}">
      <dgm:prSet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може мати посилання, які не контролюються авторами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C4872EF3-04FA-4D2B-B500-4A09ECB8E191}" type="parTrans" cxnId="{AA0FB77B-D580-44A8-8DB2-81B8DA5867A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0AE13917-7F74-4869-8E4F-DB8C4A169444}" type="sibTrans" cxnId="{AA0FB77B-D580-44A8-8DB2-81B8DA5867A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711C9F13-40EA-43C7-8215-7FB9E0FFB99A}">
      <dgm:prSet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5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1682C387-3F6A-477E-AE74-C6173774A101}" type="parTrans" cxnId="{AEB29A0A-3F42-47A2-A13F-96A16BB2089E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43C0ABE-EE72-432F-9634-CE7A903B4587}" type="sibTrans" cxnId="{AEB29A0A-3F42-47A2-A13F-96A16BB2089E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1CD8751-0341-4303-991D-179457204368}">
      <dgm:prSet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зберігають на фізичних носіях інформації (магнітні, оптичні пристрої)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0CB57E8E-EB7F-42C8-BCFC-5D8ABD954432}" type="parTrans" cxnId="{0845BDAE-B29B-4986-87EE-670576ADE8B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FDE7921-F3C0-4B65-AE2B-25C467580921}" type="sibTrans" cxnId="{0845BDAE-B29B-4986-87EE-670576ADE8B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E89AB2D-72B1-4B58-B1C1-B96B4F238146}" type="pres">
      <dgm:prSet presAssocID="{0A4A97B0-3DC7-4600-9170-C6E46DA99E5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0F73B5B-35B6-4B0D-B415-510932C018AC}" type="pres">
      <dgm:prSet presAssocID="{52B5FF5E-90F2-45A1-B928-13B0EE77BAC5}" presName="composite" presStyleCnt="0"/>
      <dgm:spPr/>
    </dgm:pt>
    <dgm:pt modelId="{4BDA918C-E4D8-47CE-8269-5209A33FCEE6}" type="pres">
      <dgm:prSet presAssocID="{52B5FF5E-90F2-45A1-B928-13B0EE77BAC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54839A-A958-4FD6-AF9E-EF963747F5DA}" type="pres">
      <dgm:prSet presAssocID="{52B5FF5E-90F2-45A1-B928-13B0EE77BAC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70EE7E-DF7F-4D9A-90E2-D8A18C5D752A}" type="pres">
      <dgm:prSet presAssocID="{FF5537F5-3B2C-4F7E-A680-E5E895D8A8BF}" presName="sp" presStyleCnt="0"/>
      <dgm:spPr/>
    </dgm:pt>
    <dgm:pt modelId="{3B7BF73D-696A-4B5A-9DFF-BBFD7C269C10}" type="pres">
      <dgm:prSet presAssocID="{A085CDAF-44AE-4E40-B9DD-0C763E5CF18F}" presName="composite" presStyleCnt="0"/>
      <dgm:spPr/>
    </dgm:pt>
    <dgm:pt modelId="{39EEC810-D025-4C54-9BD5-1CC7EE0D891F}" type="pres">
      <dgm:prSet presAssocID="{A085CDAF-44AE-4E40-B9DD-0C763E5CF18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D35A88-8CAE-40C3-808F-16630DF666D6}" type="pres">
      <dgm:prSet presAssocID="{A085CDAF-44AE-4E40-B9DD-0C763E5CF18F}" presName="descendantText" presStyleLbl="alignAcc1" presStyleIdx="1" presStyleCnt="5" custScaleY="1335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EAC1AD-EF3B-477A-93F2-5C1812A795F9}" type="pres">
      <dgm:prSet presAssocID="{4C387536-83F3-4908-AD44-E82CE1533AC7}" presName="sp" presStyleCnt="0"/>
      <dgm:spPr/>
    </dgm:pt>
    <dgm:pt modelId="{D0552C97-7E3D-43CB-AB60-D7D0F55FCD25}" type="pres">
      <dgm:prSet presAssocID="{16EE50A7-B923-450F-B8FE-1E5780FAB01A}" presName="composite" presStyleCnt="0"/>
      <dgm:spPr/>
    </dgm:pt>
    <dgm:pt modelId="{CF8E7358-25B4-4B39-837E-A98541A955E2}" type="pres">
      <dgm:prSet presAssocID="{16EE50A7-B923-450F-B8FE-1E5780FAB01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59AA8A-2B4A-4E12-AA04-B4D398258765}" type="pres">
      <dgm:prSet presAssocID="{16EE50A7-B923-450F-B8FE-1E5780FAB01A}" presName="descendantText" presStyleLbl="alignAcc1" presStyleIdx="2" presStyleCnt="5" custScaleY="1233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7AC9AD-6369-4963-B6FD-953A03C0D106}" type="pres">
      <dgm:prSet presAssocID="{F8A44076-F37C-4DA8-A38B-ADC3E93907FA}" presName="sp" presStyleCnt="0"/>
      <dgm:spPr/>
    </dgm:pt>
    <dgm:pt modelId="{7FF98B4A-6C6C-485E-A885-66200EFF6698}" type="pres">
      <dgm:prSet presAssocID="{4CABDF1D-7595-4167-87BA-E5FB62035A0C}" presName="composite" presStyleCnt="0"/>
      <dgm:spPr/>
    </dgm:pt>
    <dgm:pt modelId="{CD494161-A26E-415F-A589-09039D268D58}" type="pres">
      <dgm:prSet presAssocID="{4CABDF1D-7595-4167-87BA-E5FB62035A0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64F882-F1EA-499F-8BF2-13F7406AD930}" type="pres">
      <dgm:prSet presAssocID="{4CABDF1D-7595-4167-87BA-E5FB62035A0C}" presName="descendantText" presStyleLbl="alignAcc1" presStyleIdx="3" presStyleCnt="5" custScaleY="1322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C2024D-A1F3-48D7-8523-4394E750777D}" type="pres">
      <dgm:prSet presAssocID="{5D5EE172-C8D3-49A7-90A0-0DB5596DE4D7}" presName="sp" presStyleCnt="0"/>
      <dgm:spPr/>
    </dgm:pt>
    <dgm:pt modelId="{DB908D7E-F1F4-4EC8-8A45-9EDDF74CCA66}" type="pres">
      <dgm:prSet presAssocID="{711C9F13-40EA-43C7-8215-7FB9E0FFB99A}" presName="composite" presStyleCnt="0"/>
      <dgm:spPr/>
    </dgm:pt>
    <dgm:pt modelId="{26575621-8B5D-4BE5-B2DF-79122B4730E0}" type="pres">
      <dgm:prSet presAssocID="{711C9F13-40EA-43C7-8215-7FB9E0FFB99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15FD55-666C-422B-9278-FE09660E77A5}" type="pres">
      <dgm:prSet presAssocID="{711C9F13-40EA-43C7-8215-7FB9E0FFB99A}" presName="descendantText" presStyleLbl="alignAcc1" presStyleIdx="4" presStyleCnt="5" custScaleY="1774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EC24A26-F66C-4C8C-A97C-974ACFDCBB11}" srcId="{16EE50A7-B923-450F-B8FE-1E5780FAB01A}" destId="{AD978FB4-0379-49C2-9BF2-208D8F40E889}" srcOrd="0" destOrd="0" parTransId="{55011181-9D4B-460B-A5FB-6831BEA2871F}" sibTransId="{3D4348F2-2F5A-4293-BF33-AFCFF0478528}"/>
    <dgm:cxn modelId="{9BC1D697-4026-469F-97FD-F385E1BC039C}" srcId="{0A4A97B0-3DC7-4600-9170-C6E46DA99E5F}" destId="{4CABDF1D-7595-4167-87BA-E5FB62035A0C}" srcOrd="3" destOrd="0" parTransId="{DF6B630B-FCED-40BF-A1A5-BAE7D0988D24}" sibTransId="{5D5EE172-C8D3-49A7-90A0-0DB5596DE4D7}"/>
    <dgm:cxn modelId="{28CF35C3-0784-44CB-A42C-B74538CC88F8}" type="presOf" srcId="{711C9F13-40EA-43C7-8215-7FB9E0FFB99A}" destId="{26575621-8B5D-4BE5-B2DF-79122B4730E0}" srcOrd="0" destOrd="0" presId="urn:microsoft.com/office/officeart/2005/8/layout/chevron2"/>
    <dgm:cxn modelId="{710CD150-B676-4FE4-BBB5-7C446617A95F}" type="presOf" srcId="{FAB3A62F-829B-4370-A173-B2AC5EB7B0EC}" destId="{E064F882-F1EA-499F-8BF2-13F7406AD930}" srcOrd="0" destOrd="0" presId="urn:microsoft.com/office/officeart/2005/8/layout/chevron2"/>
    <dgm:cxn modelId="{9BC18E14-4627-48B3-AFC4-6A4FA4ACC579}" type="presOf" srcId="{16EE50A7-B923-450F-B8FE-1E5780FAB01A}" destId="{CF8E7358-25B4-4B39-837E-A98541A955E2}" srcOrd="0" destOrd="0" presId="urn:microsoft.com/office/officeart/2005/8/layout/chevron2"/>
    <dgm:cxn modelId="{03719B49-4358-4D0A-A883-0CC25500A778}" type="presOf" srcId="{BA0D6CFE-9141-4841-9ED1-C34A7C2E3B32}" destId="{6254839A-A958-4FD6-AF9E-EF963747F5DA}" srcOrd="0" destOrd="0" presId="urn:microsoft.com/office/officeart/2005/8/layout/chevron2"/>
    <dgm:cxn modelId="{AEB54013-2D9C-4D3C-AC02-308D1777AE0D}" type="presOf" srcId="{0A4A97B0-3DC7-4600-9170-C6E46DA99E5F}" destId="{3E89AB2D-72B1-4B58-B1C1-B96B4F238146}" srcOrd="0" destOrd="0" presId="urn:microsoft.com/office/officeart/2005/8/layout/chevron2"/>
    <dgm:cxn modelId="{4C8B2F61-A52A-4E2A-87A9-0CD892B49103}" srcId="{0A4A97B0-3DC7-4600-9170-C6E46DA99E5F}" destId="{A085CDAF-44AE-4E40-B9DD-0C763E5CF18F}" srcOrd="1" destOrd="0" parTransId="{04447176-9FDE-47A6-905F-46729536548C}" sibTransId="{4C387536-83F3-4908-AD44-E82CE1533AC7}"/>
    <dgm:cxn modelId="{1EE0122E-BA0E-4A47-922B-DC1EEBB1B1F2}" type="presOf" srcId="{51CD8751-0341-4303-991D-179457204368}" destId="{CF15FD55-666C-422B-9278-FE09660E77A5}" srcOrd="0" destOrd="0" presId="urn:microsoft.com/office/officeart/2005/8/layout/chevron2"/>
    <dgm:cxn modelId="{AA0FB77B-D580-44A8-8DB2-81B8DA5867AF}" srcId="{4CABDF1D-7595-4167-87BA-E5FB62035A0C}" destId="{FAB3A62F-829B-4370-A173-B2AC5EB7B0EC}" srcOrd="0" destOrd="0" parTransId="{C4872EF3-04FA-4D2B-B500-4A09ECB8E191}" sibTransId="{0AE13917-7F74-4869-8E4F-DB8C4A169444}"/>
    <dgm:cxn modelId="{527DAED9-4AC9-4F18-8CD9-3958A340D6B1}" type="presOf" srcId="{52B5FF5E-90F2-45A1-B928-13B0EE77BAC5}" destId="{4BDA918C-E4D8-47CE-8269-5209A33FCEE6}" srcOrd="0" destOrd="0" presId="urn:microsoft.com/office/officeart/2005/8/layout/chevron2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F8920420-7B0E-4A40-8C4D-D4856274486A}" type="presOf" srcId="{4CABDF1D-7595-4167-87BA-E5FB62035A0C}" destId="{CD494161-A26E-415F-A589-09039D268D58}" srcOrd="0" destOrd="0" presId="urn:microsoft.com/office/officeart/2005/8/layout/chevron2"/>
    <dgm:cxn modelId="{DB21A512-17D4-42F3-96AA-1D9E9C061B72}" srcId="{0A4A97B0-3DC7-4600-9170-C6E46DA99E5F}" destId="{16EE50A7-B923-450F-B8FE-1E5780FAB01A}" srcOrd="2" destOrd="0" parTransId="{66A38FDD-985C-4B13-B074-63AAF04EF502}" sibTransId="{F8A44076-F37C-4DA8-A38B-ADC3E93907FA}"/>
    <dgm:cxn modelId="{5BFAC964-085B-4626-B443-2FB94334E456}" type="presOf" srcId="{AD978FB4-0379-49C2-9BF2-208D8F40E889}" destId="{D659AA8A-2B4A-4E12-AA04-B4D398258765}" srcOrd="0" destOrd="0" presId="urn:microsoft.com/office/officeart/2005/8/layout/chevron2"/>
    <dgm:cxn modelId="{0845BDAE-B29B-4986-87EE-670576ADE8BF}" srcId="{711C9F13-40EA-43C7-8215-7FB9E0FFB99A}" destId="{51CD8751-0341-4303-991D-179457204368}" srcOrd="0" destOrd="0" parTransId="{0CB57E8E-EB7F-42C8-BCFC-5D8ABD954432}" sibTransId="{FFDE7921-F3C0-4B65-AE2B-25C467580921}"/>
    <dgm:cxn modelId="{EE7934D3-2D41-4873-9F16-E97AE4F7B9E6}" type="presOf" srcId="{A085CDAF-44AE-4E40-B9DD-0C763E5CF18F}" destId="{39EEC810-D025-4C54-9BD5-1CC7EE0D891F}" srcOrd="0" destOrd="0" presId="urn:microsoft.com/office/officeart/2005/8/layout/chevron2"/>
    <dgm:cxn modelId="{41DE30B1-E56E-4BAE-93A4-0338D84F9B9D}" srcId="{0A4A97B0-3DC7-4600-9170-C6E46DA99E5F}" destId="{52B5FF5E-90F2-45A1-B928-13B0EE77BAC5}" srcOrd="0" destOrd="0" parTransId="{2B4FC007-C703-448E-8E56-9374FAC54ECB}" sibTransId="{FF5537F5-3B2C-4F7E-A680-E5E895D8A8BF}"/>
    <dgm:cxn modelId="{AEB29A0A-3F42-47A2-A13F-96A16BB2089E}" srcId="{0A4A97B0-3DC7-4600-9170-C6E46DA99E5F}" destId="{711C9F13-40EA-43C7-8215-7FB9E0FFB99A}" srcOrd="4" destOrd="0" parTransId="{1682C387-3F6A-477E-AE74-C6173774A101}" sibTransId="{343C0ABE-EE72-432F-9634-CE7A903B4587}"/>
    <dgm:cxn modelId="{EB15BFDE-E439-4187-A71E-5B86F3DB8394}" srcId="{52B5FF5E-90F2-45A1-B928-13B0EE77BAC5}" destId="{BA0D6CFE-9141-4841-9ED1-C34A7C2E3B32}" srcOrd="0" destOrd="0" parTransId="{3AEDD4C9-5333-4514-A6FE-588CE35D294A}" sibTransId="{C9D5BC9E-312A-4645-BB13-3A9B4DC24884}"/>
    <dgm:cxn modelId="{4754E25D-55A6-4302-A845-09A634DDFD4F}" type="presOf" srcId="{59E42167-AC7C-4D71-898A-4593E527E259}" destId="{7FD35A88-8CAE-40C3-808F-16630DF666D6}" srcOrd="0" destOrd="0" presId="urn:microsoft.com/office/officeart/2005/8/layout/chevron2"/>
    <dgm:cxn modelId="{150C4B88-ED8A-45A1-859A-2793D325318D}" type="presParOf" srcId="{3E89AB2D-72B1-4B58-B1C1-B96B4F238146}" destId="{10F73B5B-35B6-4B0D-B415-510932C018AC}" srcOrd="0" destOrd="0" presId="urn:microsoft.com/office/officeart/2005/8/layout/chevron2"/>
    <dgm:cxn modelId="{1CF32CBA-4F78-4036-A511-7B6A6463AF4B}" type="presParOf" srcId="{10F73B5B-35B6-4B0D-B415-510932C018AC}" destId="{4BDA918C-E4D8-47CE-8269-5209A33FCEE6}" srcOrd="0" destOrd="0" presId="urn:microsoft.com/office/officeart/2005/8/layout/chevron2"/>
    <dgm:cxn modelId="{875C8625-537D-486A-8ABC-226A84C6DA65}" type="presParOf" srcId="{10F73B5B-35B6-4B0D-B415-510932C018AC}" destId="{6254839A-A958-4FD6-AF9E-EF963747F5DA}" srcOrd="1" destOrd="0" presId="urn:microsoft.com/office/officeart/2005/8/layout/chevron2"/>
    <dgm:cxn modelId="{4DDCB0F2-A919-49FE-865B-E047610B1035}" type="presParOf" srcId="{3E89AB2D-72B1-4B58-B1C1-B96B4F238146}" destId="{F770EE7E-DF7F-4D9A-90E2-D8A18C5D752A}" srcOrd="1" destOrd="0" presId="urn:microsoft.com/office/officeart/2005/8/layout/chevron2"/>
    <dgm:cxn modelId="{ED036B19-702B-4226-AB6C-FCC3F2B30207}" type="presParOf" srcId="{3E89AB2D-72B1-4B58-B1C1-B96B4F238146}" destId="{3B7BF73D-696A-4B5A-9DFF-BBFD7C269C10}" srcOrd="2" destOrd="0" presId="urn:microsoft.com/office/officeart/2005/8/layout/chevron2"/>
    <dgm:cxn modelId="{FC95A718-EB58-4F13-B62A-2B6B4F25502A}" type="presParOf" srcId="{3B7BF73D-696A-4B5A-9DFF-BBFD7C269C10}" destId="{39EEC810-D025-4C54-9BD5-1CC7EE0D891F}" srcOrd="0" destOrd="0" presId="urn:microsoft.com/office/officeart/2005/8/layout/chevron2"/>
    <dgm:cxn modelId="{3B1F838F-517E-4000-8196-32659F500F75}" type="presParOf" srcId="{3B7BF73D-696A-4B5A-9DFF-BBFD7C269C10}" destId="{7FD35A88-8CAE-40C3-808F-16630DF666D6}" srcOrd="1" destOrd="0" presId="urn:microsoft.com/office/officeart/2005/8/layout/chevron2"/>
    <dgm:cxn modelId="{AA973595-3801-437F-87A6-D16F230EA70F}" type="presParOf" srcId="{3E89AB2D-72B1-4B58-B1C1-B96B4F238146}" destId="{74EAC1AD-EF3B-477A-93F2-5C1812A795F9}" srcOrd="3" destOrd="0" presId="urn:microsoft.com/office/officeart/2005/8/layout/chevron2"/>
    <dgm:cxn modelId="{5E16D157-3447-402F-8C9C-095A76466AF6}" type="presParOf" srcId="{3E89AB2D-72B1-4B58-B1C1-B96B4F238146}" destId="{D0552C97-7E3D-43CB-AB60-D7D0F55FCD25}" srcOrd="4" destOrd="0" presId="urn:microsoft.com/office/officeart/2005/8/layout/chevron2"/>
    <dgm:cxn modelId="{131F4EF3-E2B0-42D4-AC47-F97F3F46756D}" type="presParOf" srcId="{D0552C97-7E3D-43CB-AB60-D7D0F55FCD25}" destId="{CF8E7358-25B4-4B39-837E-A98541A955E2}" srcOrd="0" destOrd="0" presId="urn:microsoft.com/office/officeart/2005/8/layout/chevron2"/>
    <dgm:cxn modelId="{03AFDC3F-04E8-4883-9B9C-6620E042F403}" type="presParOf" srcId="{D0552C97-7E3D-43CB-AB60-D7D0F55FCD25}" destId="{D659AA8A-2B4A-4E12-AA04-B4D398258765}" srcOrd="1" destOrd="0" presId="urn:microsoft.com/office/officeart/2005/8/layout/chevron2"/>
    <dgm:cxn modelId="{564714EE-723B-48D5-9FB4-61C8B652F676}" type="presParOf" srcId="{3E89AB2D-72B1-4B58-B1C1-B96B4F238146}" destId="{B57AC9AD-6369-4963-B6FD-953A03C0D106}" srcOrd="5" destOrd="0" presId="urn:microsoft.com/office/officeart/2005/8/layout/chevron2"/>
    <dgm:cxn modelId="{F98A0219-AD85-45A5-8092-E94E4784EE7C}" type="presParOf" srcId="{3E89AB2D-72B1-4B58-B1C1-B96B4F238146}" destId="{7FF98B4A-6C6C-485E-A885-66200EFF6698}" srcOrd="6" destOrd="0" presId="urn:microsoft.com/office/officeart/2005/8/layout/chevron2"/>
    <dgm:cxn modelId="{7F90319E-C89A-4E16-90D0-1F8812042C41}" type="presParOf" srcId="{7FF98B4A-6C6C-485E-A885-66200EFF6698}" destId="{CD494161-A26E-415F-A589-09039D268D58}" srcOrd="0" destOrd="0" presId="urn:microsoft.com/office/officeart/2005/8/layout/chevron2"/>
    <dgm:cxn modelId="{5A2306E5-7FB6-4243-9C5E-0ECC8C3E628D}" type="presParOf" srcId="{7FF98B4A-6C6C-485E-A885-66200EFF6698}" destId="{E064F882-F1EA-499F-8BF2-13F7406AD930}" srcOrd="1" destOrd="0" presId="urn:microsoft.com/office/officeart/2005/8/layout/chevron2"/>
    <dgm:cxn modelId="{0ADAA8A2-5AE2-4993-9C46-688F1A7DCCD6}" type="presParOf" srcId="{3E89AB2D-72B1-4B58-B1C1-B96B4F238146}" destId="{00C2024D-A1F3-48D7-8523-4394E750777D}" srcOrd="7" destOrd="0" presId="urn:microsoft.com/office/officeart/2005/8/layout/chevron2"/>
    <dgm:cxn modelId="{913D03CD-AFE9-467B-BFCB-E6E5054449D1}" type="presParOf" srcId="{3E89AB2D-72B1-4B58-B1C1-B96B4F238146}" destId="{DB908D7E-F1F4-4EC8-8A45-9EDDF74CCA66}" srcOrd="8" destOrd="0" presId="urn:microsoft.com/office/officeart/2005/8/layout/chevron2"/>
    <dgm:cxn modelId="{6BA6F903-845D-4369-9DB7-C8400F7D62F1}" type="presParOf" srcId="{DB908D7E-F1F4-4EC8-8A45-9EDDF74CCA66}" destId="{26575621-8B5D-4BE5-B2DF-79122B4730E0}" srcOrd="0" destOrd="0" presId="urn:microsoft.com/office/officeart/2005/8/layout/chevron2"/>
    <dgm:cxn modelId="{DADAAEFB-E172-44CB-9ED3-FBE429F42F5E}" type="presParOf" srcId="{DB908D7E-F1F4-4EC8-8A45-9EDDF74CCA66}" destId="{CF15FD55-666C-422B-9278-FE09660E77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list1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52B5FF5E-90F2-45A1-B928-13B0EE77BAC5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2B4FC007-C703-448E-8E56-9374FAC54ECB}" type="parTrans" cxnId="{41DE30B1-E56E-4BAE-93A4-0338D84F9B9D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FF5537F5-3B2C-4F7E-A680-E5E895D8A8BF}" type="sibTrans" cxnId="{41DE30B1-E56E-4BAE-93A4-0338D84F9B9D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BA0D6CFE-9141-4841-9ED1-C34A7C2E3B32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Юридична сила електронного документа не може бути заперечена виключно через те, що він має електронну форму.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3AEDD4C9-5333-4514-A6FE-588CE35D294A}" type="parTrans" cxnId="{EB15BFDE-E439-4187-A71E-5B86F3DB8394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C9D5BC9E-312A-4645-BB13-3A9B4DC24884}" type="sibTrans" cxnId="{EB15BFDE-E439-4187-A71E-5B86F3DB8394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085CDAF-44AE-4E40-B9DD-0C763E5CF18F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Допустимість електронного документа як доказу не може заперечуватися виключно на підставі того, що він має електронну форму.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16EE50A7-B923-450F-B8FE-1E5780FAB01A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66A38FDD-985C-4B13-B074-63AAF04EF502}" type="parTrans" cxnId="{DB21A512-17D4-42F3-96AA-1D9E9C061B72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F8A44076-F37C-4DA8-A38B-ADC3E93907FA}" type="sibTrans" cxnId="{DB21A512-17D4-42F3-96AA-1D9E9C061B72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1E71058A-21BC-4140-A64F-6942BB2202F0}" type="pres">
      <dgm:prSet presAssocID="{0A4A97B0-3DC7-4600-9170-C6E46DA99E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CBC632C-1099-4937-89AA-1FEDE1FB8F39}" type="pres">
      <dgm:prSet presAssocID="{52B5FF5E-90F2-45A1-B928-13B0EE77BAC5}" presName="parentLin" presStyleCnt="0"/>
      <dgm:spPr/>
    </dgm:pt>
    <dgm:pt modelId="{91F3B241-F694-4F42-B954-27163FAD08C7}" type="pres">
      <dgm:prSet presAssocID="{52B5FF5E-90F2-45A1-B928-13B0EE77BAC5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517F3D6A-DC2C-4180-8F37-C90C970A3499}" type="pres">
      <dgm:prSet presAssocID="{52B5FF5E-90F2-45A1-B928-13B0EE77BA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330006-300C-46B9-B9C4-4B84A83C0F33}" type="pres">
      <dgm:prSet presAssocID="{52B5FF5E-90F2-45A1-B928-13B0EE77BAC5}" presName="negativeSpace" presStyleCnt="0"/>
      <dgm:spPr/>
    </dgm:pt>
    <dgm:pt modelId="{7F7B6A53-24F4-40F7-B93A-FFB513CE5B5B}" type="pres">
      <dgm:prSet presAssocID="{52B5FF5E-90F2-45A1-B928-13B0EE77BAC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2E1F8D-6689-481C-AFA3-03E1BEF18504}" type="pres">
      <dgm:prSet presAssocID="{FF5537F5-3B2C-4F7E-A680-E5E895D8A8BF}" presName="spaceBetweenRectangles" presStyleCnt="0"/>
      <dgm:spPr/>
    </dgm:pt>
    <dgm:pt modelId="{60F4F7DB-F3B4-49A8-A961-7F4BCF939DAC}" type="pres">
      <dgm:prSet presAssocID="{A085CDAF-44AE-4E40-B9DD-0C763E5CF18F}" presName="parentLin" presStyleCnt="0"/>
      <dgm:spPr/>
    </dgm:pt>
    <dgm:pt modelId="{C3D43944-205E-4CB1-A8DD-9AC713ECE425}" type="pres">
      <dgm:prSet presAssocID="{A085CDAF-44AE-4E40-B9DD-0C763E5CF18F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09BCC71A-47AF-43A8-867B-E64CB330EA03}" type="pres">
      <dgm:prSet presAssocID="{A085CDAF-44AE-4E40-B9DD-0C763E5CF18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DF99C7-AADD-44B6-BDFA-C58929949940}" type="pres">
      <dgm:prSet presAssocID="{A085CDAF-44AE-4E40-B9DD-0C763E5CF18F}" presName="negativeSpace" presStyleCnt="0"/>
      <dgm:spPr/>
    </dgm:pt>
    <dgm:pt modelId="{5E2E65E5-5E29-4951-B24A-B81212B39A76}" type="pres">
      <dgm:prSet presAssocID="{A085CDAF-44AE-4E40-B9DD-0C763E5CF18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ABED46-2B9B-4365-B450-E6EC4A33A87E}" type="pres">
      <dgm:prSet presAssocID="{4C387536-83F3-4908-AD44-E82CE1533AC7}" presName="spaceBetweenRectangles" presStyleCnt="0"/>
      <dgm:spPr/>
    </dgm:pt>
    <dgm:pt modelId="{ACC028CC-C18E-4AAC-90D4-EC1AD2F512E2}" type="pres">
      <dgm:prSet presAssocID="{16EE50A7-B923-450F-B8FE-1E5780FAB01A}" presName="parentLin" presStyleCnt="0"/>
      <dgm:spPr/>
    </dgm:pt>
    <dgm:pt modelId="{DB46888C-2ED6-4684-BE22-8A643CA1BFB8}" type="pres">
      <dgm:prSet presAssocID="{16EE50A7-B923-450F-B8FE-1E5780FAB01A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728937BB-E63B-4F76-86B3-C033EEA2BDFF}" type="pres">
      <dgm:prSet presAssocID="{16EE50A7-B923-450F-B8FE-1E5780FAB01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3C1C49-2122-4FEB-B918-942D17E7CC4F}" type="pres">
      <dgm:prSet presAssocID="{16EE50A7-B923-450F-B8FE-1E5780FAB01A}" presName="negativeSpace" presStyleCnt="0"/>
      <dgm:spPr/>
    </dgm:pt>
    <dgm:pt modelId="{FAEDE7BE-A31B-48AE-8EA6-FC548BB1B28E}" type="pres">
      <dgm:prSet presAssocID="{16EE50A7-B923-450F-B8FE-1E5780FAB01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EC24A26-F66C-4C8C-A97C-974ACFDCBB11}" srcId="{16EE50A7-B923-450F-B8FE-1E5780FAB01A}" destId="{AD978FB4-0379-49C2-9BF2-208D8F40E889}" srcOrd="0" destOrd="0" parTransId="{55011181-9D4B-460B-A5FB-6831BEA2871F}" sibTransId="{3D4348F2-2F5A-4293-BF33-AFCFF0478528}"/>
    <dgm:cxn modelId="{B7E6F19F-B911-4D6E-8AA7-3E05189F5730}" type="presOf" srcId="{52B5FF5E-90F2-45A1-B928-13B0EE77BAC5}" destId="{517F3D6A-DC2C-4180-8F37-C90C970A3499}" srcOrd="1" destOrd="0" presId="urn:microsoft.com/office/officeart/2005/8/layout/list1"/>
    <dgm:cxn modelId="{3FFFF804-2AC0-4294-9CFA-127A92F4D8B3}" type="presOf" srcId="{A085CDAF-44AE-4E40-B9DD-0C763E5CF18F}" destId="{C3D43944-205E-4CB1-A8DD-9AC713ECE425}" srcOrd="0" destOrd="0" presId="urn:microsoft.com/office/officeart/2005/8/layout/list1"/>
    <dgm:cxn modelId="{206A38B7-D3C5-4290-9B27-53306C8F1CBB}" type="presOf" srcId="{A085CDAF-44AE-4E40-B9DD-0C763E5CF18F}" destId="{09BCC71A-47AF-43A8-867B-E64CB330EA03}" srcOrd="1" destOrd="0" presId="urn:microsoft.com/office/officeart/2005/8/layout/list1"/>
    <dgm:cxn modelId="{A9E2579C-6A9E-47B1-A7A5-63C57E8696EF}" type="presOf" srcId="{BA0D6CFE-9141-4841-9ED1-C34A7C2E3B32}" destId="{7F7B6A53-24F4-40F7-B93A-FFB513CE5B5B}" srcOrd="0" destOrd="0" presId="urn:microsoft.com/office/officeart/2005/8/layout/list1"/>
    <dgm:cxn modelId="{C6D5E07B-C48B-4DEA-A5C6-1BBE3E16B085}" type="presOf" srcId="{52B5FF5E-90F2-45A1-B928-13B0EE77BAC5}" destId="{91F3B241-F694-4F42-B954-27163FAD08C7}" srcOrd="0" destOrd="0" presId="urn:microsoft.com/office/officeart/2005/8/layout/list1"/>
    <dgm:cxn modelId="{C8372182-5356-417F-B3AF-1F2C4C7C8A44}" type="presOf" srcId="{0A4A97B0-3DC7-4600-9170-C6E46DA99E5F}" destId="{1E71058A-21BC-4140-A64F-6942BB2202F0}" srcOrd="0" destOrd="0" presId="urn:microsoft.com/office/officeart/2005/8/layout/list1"/>
    <dgm:cxn modelId="{55921153-077E-4C59-A714-1F5FE1014517}" type="presOf" srcId="{16EE50A7-B923-450F-B8FE-1E5780FAB01A}" destId="{DB46888C-2ED6-4684-BE22-8A643CA1BFB8}" srcOrd="0" destOrd="0" presId="urn:microsoft.com/office/officeart/2005/8/layout/list1"/>
    <dgm:cxn modelId="{16A37FDC-CB42-43DE-B6A7-22E5E52255E9}" type="presOf" srcId="{59E42167-AC7C-4D71-898A-4593E527E259}" destId="{5E2E65E5-5E29-4951-B24A-B81212B39A76}" srcOrd="0" destOrd="0" presId="urn:microsoft.com/office/officeart/2005/8/layout/list1"/>
    <dgm:cxn modelId="{4C8B2F61-A52A-4E2A-87A9-0CD892B49103}" srcId="{0A4A97B0-3DC7-4600-9170-C6E46DA99E5F}" destId="{A085CDAF-44AE-4E40-B9DD-0C763E5CF18F}" srcOrd="1" destOrd="0" parTransId="{04447176-9FDE-47A6-905F-46729536548C}" sibTransId="{4C387536-83F3-4908-AD44-E82CE1533AC7}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DB21A512-17D4-42F3-96AA-1D9E9C061B72}" srcId="{0A4A97B0-3DC7-4600-9170-C6E46DA99E5F}" destId="{16EE50A7-B923-450F-B8FE-1E5780FAB01A}" srcOrd="2" destOrd="0" parTransId="{66A38FDD-985C-4B13-B074-63AAF04EF502}" sibTransId="{F8A44076-F37C-4DA8-A38B-ADC3E93907FA}"/>
    <dgm:cxn modelId="{0DD65AC4-C654-4B58-A033-F61F8BA3D816}" type="presOf" srcId="{16EE50A7-B923-450F-B8FE-1E5780FAB01A}" destId="{728937BB-E63B-4F76-86B3-C033EEA2BDFF}" srcOrd="1" destOrd="0" presId="urn:microsoft.com/office/officeart/2005/8/layout/list1"/>
    <dgm:cxn modelId="{A2BC1176-46E3-4C3C-A381-DEB4E4D571E9}" type="presOf" srcId="{AD978FB4-0379-49C2-9BF2-208D8F40E889}" destId="{FAEDE7BE-A31B-48AE-8EA6-FC548BB1B28E}" srcOrd="0" destOrd="0" presId="urn:microsoft.com/office/officeart/2005/8/layout/list1"/>
    <dgm:cxn modelId="{41DE30B1-E56E-4BAE-93A4-0338D84F9B9D}" srcId="{0A4A97B0-3DC7-4600-9170-C6E46DA99E5F}" destId="{52B5FF5E-90F2-45A1-B928-13B0EE77BAC5}" srcOrd="0" destOrd="0" parTransId="{2B4FC007-C703-448E-8E56-9374FAC54ECB}" sibTransId="{FF5537F5-3B2C-4F7E-A680-E5E895D8A8BF}"/>
    <dgm:cxn modelId="{EB15BFDE-E439-4187-A71E-5B86F3DB8394}" srcId="{52B5FF5E-90F2-45A1-B928-13B0EE77BAC5}" destId="{BA0D6CFE-9141-4841-9ED1-C34A7C2E3B32}" srcOrd="0" destOrd="0" parTransId="{3AEDD4C9-5333-4514-A6FE-588CE35D294A}" sibTransId="{C9D5BC9E-312A-4645-BB13-3A9B4DC24884}"/>
    <dgm:cxn modelId="{A93EF2EE-5797-40CB-B5A9-A99FC68E211F}" type="presParOf" srcId="{1E71058A-21BC-4140-A64F-6942BB2202F0}" destId="{9CBC632C-1099-4937-89AA-1FEDE1FB8F39}" srcOrd="0" destOrd="0" presId="urn:microsoft.com/office/officeart/2005/8/layout/list1"/>
    <dgm:cxn modelId="{88DD5362-63B5-493A-877C-D75C65BEF519}" type="presParOf" srcId="{9CBC632C-1099-4937-89AA-1FEDE1FB8F39}" destId="{91F3B241-F694-4F42-B954-27163FAD08C7}" srcOrd="0" destOrd="0" presId="urn:microsoft.com/office/officeart/2005/8/layout/list1"/>
    <dgm:cxn modelId="{CABE0304-65C5-46EE-8E62-FF92801C0C19}" type="presParOf" srcId="{9CBC632C-1099-4937-89AA-1FEDE1FB8F39}" destId="{517F3D6A-DC2C-4180-8F37-C90C970A3499}" srcOrd="1" destOrd="0" presId="urn:microsoft.com/office/officeart/2005/8/layout/list1"/>
    <dgm:cxn modelId="{FC8ED60C-1BF3-4D8E-A749-F5C6B176682C}" type="presParOf" srcId="{1E71058A-21BC-4140-A64F-6942BB2202F0}" destId="{46330006-300C-46B9-B9C4-4B84A83C0F33}" srcOrd="1" destOrd="0" presId="urn:microsoft.com/office/officeart/2005/8/layout/list1"/>
    <dgm:cxn modelId="{C7FE7B93-FB7B-4862-861F-E9332B88F9C2}" type="presParOf" srcId="{1E71058A-21BC-4140-A64F-6942BB2202F0}" destId="{7F7B6A53-24F4-40F7-B93A-FFB513CE5B5B}" srcOrd="2" destOrd="0" presId="urn:microsoft.com/office/officeart/2005/8/layout/list1"/>
    <dgm:cxn modelId="{AED00D54-F5CD-47A8-9ED3-0BDE3489A501}" type="presParOf" srcId="{1E71058A-21BC-4140-A64F-6942BB2202F0}" destId="{072E1F8D-6689-481C-AFA3-03E1BEF18504}" srcOrd="3" destOrd="0" presId="urn:microsoft.com/office/officeart/2005/8/layout/list1"/>
    <dgm:cxn modelId="{79010E28-3CCB-457B-9D77-00DD782DE221}" type="presParOf" srcId="{1E71058A-21BC-4140-A64F-6942BB2202F0}" destId="{60F4F7DB-F3B4-49A8-A961-7F4BCF939DAC}" srcOrd="4" destOrd="0" presId="urn:microsoft.com/office/officeart/2005/8/layout/list1"/>
    <dgm:cxn modelId="{CD3E909F-5346-47D6-A7E6-E7BA40AFB8C1}" type="presParOf" srcId="{60F4F7DB-F3B4-49A8-A961-7F4BCF939DAC}" destId="{C3D43944-205E-4CB1-A8DD-9AC713ECE425}" srcOrd="0" destOrd="0" presId="urn:microsoft.com/office/officeart/2005/8/layout/list1"/>
    <dgm:cxn modelId="{B3636B49-37F5-4D3A-A9C7-A7AD22E35586}" type="presParOf" srcId="{60F4F7DB-F3B4-49A8-A961-7F4BCF939DAC}" destId="{09BCC71A-47AF-43A8-867B-E64CB330EA03}" srcOrd="1" destOrd="0" presId="urn:microsoft.com/office/officeart/2005/8/layout/list1"/>
    <dgm:cxn modelId="{4A0E1E2A-D856-4557-ADFC-A742FEFE866D}" type="presParOf" srcId="{1E71058A-21BC-4140-A64F-6942BB2202F0}" destId="{30DF99C7-AADD-44B6-BDFA-C58929949940}" srcOrd="5" destOrd="0" presId="urn:microsoft.com/office/officeart/2005/8/layout/list1"/>
    <dgm:cxn modelId="{B426A986-1D55-4A4C-BD4E-019E2CE52A5A}" type="presParOf" srcId="{1E71058A-21BC-4140-A64F-6942BB2202F0}" destId="{5E2E65E5-5E29-4951-B24A-B81212B39A76}" srcOrd="6" destOrd="0" presId="urn:microsoft.com/office/officeart/2005/8/layout/list1"/>
    <dgm:cxn modelId="{C9D21D30-A28A-4867-991E-3D81F1E3325D}" type="presParOf" srcId="{1E71058A-21BC-4140-A64F-6942BB2202F0}" destId="{A0ABED46-2B9B-4365-B450-E6EC4A33A87E}" srcOrd="7" destOrd="0" presId="urn:microsoft.com/office/officeart/2005/8/layout/list1"/>
    <dgm:cxn modelId="{0C974921-C832-4D3D-A191-F7542FF9EECD}" type="presParOf" srcId="{1E71058A-21BC-4140-A64F-6942BB2202F0}" destId="{ACC028CC-C18E-4AAC-90D4-EC1AD2F512E2}" srcOrd="8" destOrd="0" presId="urn:microsoft.com/office/officeart/2005/8/layout/list1"/>
    <dgm:cxn modelId="{978DF28F-23B6-4D51-BC62-D76BA31B1D04}" type="presParOf" srcId="{ACC028CC-C18E-4AAC-90D4-EC1AD2F512E2}" destId="{DB46888C-2ED6-4684-BE22-8A643CA1BFB8}" srcOrd="0" destOrd="0" presId="urn:microsoft.com/office/officeart/2005/8/layout/list1"/>
    <dgm:cxn modelId="{47A95C43-5813-445C-A41C-2EB05229FA63}" type="presParOf" srcId="{ACC028CC-C18E-4AAC-90D4-EC1AD2F512E2}" destId="{728937BB-E63B-4F76-86B3-C033EEA2BDFF}" srcOrd="1" destOrd="0" presId="urn:microsoft.com/office/officeart/2005/8/layout/list1"/>
    <dgm:cxn modelId="{6E47AE51-257E-47B1-825F-BADFEFBAAB65}" type="presParOf" srcId="{1E71058A-21BC-4140-A64F-6942BB2202F0}" destId="{463C1C49-2122-4FEB-B918-942D17E7CC4F}" srcOrd="9" destOrd="0" presId="urn:microsoft.com/office/officeart/2005/8/layout/list1"/>
    <dgm:cxn modelId="{D7F7CC18-E6FF-42F4-8AF7-99781CBD5E6E}" type="presParOf" srcId="{1E71058A-21BC-4140-A64F-6942BB2202F0}" destId="{FAEDE7BE-A31B-48AE-8EA6-FC548BB1B2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chevron2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A085CDAF-44AE-4E40-B9DD-0C763E5CF18F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814710E-CEE5-4000-9642-79C42B7326E1}">
      <dgm:prSet custT="1"/>
      <dgm:spPr/>
      <dgm:t>
        <a:bodyPr/>
        <a:lstStyle/>
        <a:p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свідоцтва про право на спадщину;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E5866BE0-4EBC-44E5-9187-63181FE99FC7}" type="parTrans" cxnId="{F938E0B1-A007-433C-A73F-77826ACFE4A9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5C0C7339-6436-449C-81BD-D720DB1239B6}" type="sibTrans" cxnId="{F938E0B1-A007-433C-A73F-77826ACFE4A9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1712AC89-2817-483A-8999-D96E546569A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документа, який відповідно до законодавства може бути створений лише в одному оригінальному примірнику</a:t>
          </a:r>
          <a:endParaRPr lang="uk-UA" sz="2200" dirty="0" smtClean="0"/>
        </a:p>
      </dgm:t>
    </dgm:pt>
    <dgm:pt modelId="{73644C1E-0B27-4939-BCD1-26447921D851}" type="parTrans" cxnId="{0052DA59-4451-415E-86BD-E0E22371A3BD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ADA8FDD1-590B-4274-9305-85B4B5D6A4B7}" type="sibTrans" cxnId="{0052DA59-4451-415E-86BD-E0E22371A3BD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83B8D0ED-AE3B-4A79-9D0C-E499FB6CDBBD}">
      <dgm:prSet custT="1"/>
      <dgm:spPr/>
      <dgm:t>
        <a:bodyPr/>
        <a:lstStyle/>
        <a:p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6D3125E5-B992-4526-961B-22D459AE5684}" type="parTrans" cxnId="{2C302785-921D-448E-98F9-98AF515AA81D}">
      <dgm:prSet/>
      <dgm:spPr/>
      <dgm:t>
        <a:bodyPr/>
        <a:lstStyle/>
        <a:p>
          <a:endParaRPr lang="uk-UA" sz="2200"/>
        </a:p>
      </dgm:t>
    </dgm:pt>
    <dgm:pt modelId="{F04F0CAC-3163-4CAE-BD17-75E8475128C1}" type="sibTrans" cxnId="{2C302785-921D-448E-98F9-98AF515AA81D}">
      <dgm:prSet/>
      <dgm:spPr/>
      <dgm:t>
        <a:bodyPr/>
        <a:lstStyle/>
        <a:p>
          <a:endParaRPr lang="uk-UA" sz="2200"/>
        </a:p>
      </dgm:t>
    </dgm:pt>
    <dgm:pt modelId="{DEE49FE1-A292-4816-9895-9E8D5C2888A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в інших випадках, передбачених законом</a:t>
          </a:r>
        </a:p>
        <a:p>
          <a:endParaRPr lang="uk-UA" sz="2200" dirty="0"/>
        </a:p>
      </dgm:t>
    </dgm:pt>
    <dgm:pt modelId="{B6887B45-5443-46E8-8DDE-F0596D7A3858}" type="parTrans" cxnId="{497935F2-8687-4744-AA6A-185C15BFCDA1}">
      <dgm:prSet/>
      <dgm:spPr/>
      <dgm:t>
        <a:bodyPr/>
        <a:lstStyle/>
        <a:p>
          <a:endParaRPr lang="uk-UA" sz="2200"/>
        </a:p>
      </dgm:t>
    </dgm:pt>
    <dgm:pt modelId="{42E9A383-5B8E-480D-B30A-20312212C16C}" type="sibTrans" cxnId="{497935F2-8687-4744-AA6A-185C15BFCDA1}">
      <dgm:prSet/>
      <dgm:spPr/>
      <dgm:t>
        <a:bodyPr/>
        <a:lstStyle/>
        <a:p>
          <a:endParaRPr lang="uk-UA" sz="2200"/>
        </a:p>
      </dgm:t>
    </dgm:pt>
    <dgm:pt modelId="{3E89AB2D-72B1-4B58-B1C1-B96B4F238146}" type="pres">
      <dgm:prSet presAssocID="{0A4A97B0-3DC7-4600-9170-C6E46DA99E5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B7BF73D-696A-4B5A-9DFF-BBFD7C269C10}" type="pres">
      <dgm:prSet presAssocID="{A085CDAF-44AE-4E40-B9DD-0C763E5CF18F}" presName="composite" presStyleCnt="0"/>
      <dgm:spPr/>
    </dgm:pt>
    <dgm:pt modelId="{39EEC810-D025-4C54-9BD5-1CC7EE0D891F}" type="pres">
      <dgm:prSet presAssocID="{A085CDAF-44AE-4E40-B9DD-0C763E5CF18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D35A88-8CAE-40C3-808F-16630DF666D6}" type="pres">
      <dgm:prSet presAssocID="{A085CDAF-44AE-4E40-B9DD-0C763E5CF18F}" presName="descendantText" presStyleLbl="alignAcc1" presStyleIdx="0" presStyleCnt="3" custScaleY="9413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EAC1AD-EF3B-477A-93F2-5C1812A795F9}" type="pres">
      <dgm:prSet presAssocID="{4C387536-83F3-4908-AD44-E82CE1533AC7}" presName="sp" presStyleCnt="0"/>
      <dgm:spPr/>
    </dgm:pt>
    <dgm:pt modelId="{DA5B9A00-D888-488C-9754-8F75B3DA36F0}" type="pres">
      <dgm:prSet presAssocID="{AD978FB4-0379-49C2-9BF2-208D8F40E889}" presName="composite" presStyleCnt="0"/>
      <dgm:spPr/>
    </dgm:pt>
    <dgm:pt modelId="{99ABA94C-1DA3-4B97-AE21-9F338DAB7DEF}" type="pres">
      <dgm:prSet presAssocID="{AD978FB4-0379-49C2-9BF2-208D8F40E88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1442C7C-21BE-403A-9ED2-5AC9A2F4F6C2}" type="pres">
      <dgm:prSet presAssocID="{AD978FB4-0379-49C2-9BF2-208D8F40E889}" presName="descendantText" presStyleLbl="alignAcc1" presStyleIdx="1" presStyleCnt="3" custScaleY="1336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506353-BB44-4ADC-B783-972A1DAB7519}" type="pres">
      <dgm:prSet presAssocID="{3D4348F2-2F5A-4293-BF33-AFCFF0478528}" presName="sp" presStyleCnt="0"/>
      <dgm:spPr/>
    </dgm:pt>
    <dgm:pt modelId="{463CC7B8-183C-46C7-BD65-E7AB133ABCA2}" type="pres">
      <dgm:prSet presAssocID="{83B8D0ED-AE3B-4A79-9D0C-E499FB6CDBBD}" presName="composite" presStyleCnt="0"/>
      <dgm:spPr/>
    </dgm:pt>
    <dgm:pt modelId="{E1A4C283-2B04-4355-975E-90D8C8CE9344}" type="pres">
      <dgm:prSet presAssocID="{83B8D0ED-AE3B-4A79-9D0C-E499FB6CDBB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8ADE41-CE7B-4B66-9978-D21002341A0A}" type="pres">
      <dgm:prSet presAssocID="{83B8D0ED-AE3B-4A79-9D0C-E499FB6CDBBD}" presName="descendantText" presStyleLbl="alignAcc1" presStyleIdx="2" presStyleCnt="3" custScaleY="8717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64AEA17-BAC6-432E-96E6-D77B4E1608F3}" type="presOf" srcId="{4814710E-CEE5-4000-9642-79C42B7326E1}" destId="{7FD35A88-8CAE-40C3-808F-16630DF666D6}" srcOrd="0" destOrd="1" presId="urn:microsoft.com/office/officeart/2005/8/layout/chevron2"/>
    <dgm:cxn modelId="{1A563E6D-52E7-4E28-9608-08A9D80149F6}" type="presOf" srcId="{1712AC89-2817-483A-8999-D96E546569A1}" destId="{51442C7C-21BE-403A-9ED2-5AC9A2F4F6C2}" srcOrd="0" destOrd="0" presId="urn:microsoft.com/office/officeart/2005/8/layout/chevron2"/>
    <dgm:cxn modelId="{F938E0B1-A007-433C-A73F-77826ACFE4A9}" srcId="{A085CDAF-44AE-4E40-B9DD-0C763E5CF18F}" destId="{4814710E-CEE5-4000-9642-79C42B7326E1}" srcOrd="1" destOrd="0" parTransId="{E5866BE0-4EBC-44E5-9187-63181FE99FC7}" sibTransId="{5C0C7339-6436-449C-81BD-D720DB1239B6}"/>
    <dgm:cxn modelId="{95E6CBF8-0C67-4775-B4BB-A50157DA3398}" type="presOf" srcId="{DEE49FE1-A292-4816-9895-9E8D5C2888A8}" destId="{908ADE41-CE7B-4B66-9978-D21002341A0A}" srcOrd="0" destOrd="0" presId="urn:microsoft.com/office/officeart/2005/8/layout/chevron2"/>
    <dgm:cxn modelId="{2B4E178E-34F4-473D-81AB-B1A29712D4ED}" type="presOf" srcId="{0A4A97B0-3DC7-4600-9170-C6E46DA99E5F}" destId="{3E89AB2D-72B1-4B58-B1C1-B96B4F238146}" srcOrd="0" destOrd="0" presId="urn:microsoft.com/office/officeart/2005/8/layout/chevron2"/>
    <dgm:cxn modelId="{2C302785-921D-448E-98F9-98AF515AA81D}" srcId="{0A4A97B0-3DC7-4600-9170-C6E46DA99E5F}" destId="{83B8D0ED-AE3B-4A79-9D0C-E499FB6CDBBD}" srcOrd="2" destOrd="0" parTransId="{6D3125E5-B992-4526-961B-22D459AE5684}" sibTransId="{F04F0CAC-3163-4CAE-BD17-75E8475128C1}"/>
    <dgm:cxn modelId="{475AFB73-A311-4FFE-83E1-3D8132E97194}" type="presOf" srcId="{AD978FB4-0379-49C2-9BF2-208D8F40E889}" destId="{99ABA94C-1DA3-4B97-AE21-9F338DAB7DEF}" srcOrd="0" destOrd="0" presId="urn:microsoft.com/office/officeart/2005/8/layout/chevron2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0052DA59-4451-415E-86BD-E0E22371A3BD}" srcId="{AD978FB4-0379-49C2-9BF2-208D8F40E889}" destId="{1712AC89-2817-483A-8999-D96E546569A1}" srcOrd="0" destOrd="0" parTransId="{73644C1E-0B27-4939-BCD1-26447921D851}" sibTransId="{ADA8FDD1-590B-4274-9305-85B4B5D6A4B7}"/>
    <dgm:cxn modelId="{568B3EB7-A810-497B-A8BD-F1EF813C6B70}" type="presOf" srcId="{A085CDAF-44AE-4E40-B9DD-0C763E5CF18F}" destId="{39EEC810-D025-4C54-9BD5-1CC7EE0D891F}" srcOrd="0" destOrd="0" presId="urn:microsoft.com/office/officeart/2005/8/layout/chevron2"/>
    <dgm:cxn modelId="{AEC24A26-F66C-4C8C-A97C-974ACFDCBB11}" srcId="{0A4A97B0-3DC7-4600-9170-C6E46DA99E5F}" destId="{AD978FB4-0379-49C2-9BF2-208D8F40E889}" srcOrd="1" destOrd="0" parTransId="{55011181-9D4B-460B-A5FB-6831BEA2871F}" sibTransId="{3D4348F2-2F5A-4293-BF33-AFCFF0478528}"/>
    <dgm:cxn modelId="{497935F2-8687-4744-AA6A-185C15BFCDA1}" srcId="{83B8D0ED-AE3B-4A79-9D0C-E499FB6CDBBD}" destId="{DEE49FE1-A292-4816-9895-9E8D5C2888A8}" srcOrd="0" destOrd="0" parTransId="{B6887B45-5443-46E8-8DDE-F0596D7A3858}" sibTransId="{42E9A383-5B8E-480D-B30A-20312212C16C}"/>
    <dgm:cxn modelId="{C1EDD2E1-3313-4D40-AF6A-F998ABBCD26D}" type="presOf" srcId="{59E42167-AC7C-4D71-898A-4593E527E259}" destId="{7FD35A88-8CAE-40C3-808F-16630DF666D6}" srcOrd="0" destOrd="0" presId="urn:microsoft.com/office/officeart/2005/8/layout/chevron2"/>
    <dgm:cxn modelId="{60257E4C-834D-467E-81C0-769F1879E7DE}" type="presOf" srcId="{83B8D0ED-AE3B-4A79-9D0C-E499FB6CDBBD}" destId="{E1A4C283-2B04-4355-975E-90D8C8CE9344}" srcOrd="0" destOrd="0" presId="urn:microsoft.com/office/officeart/2005/8/layout/chevron2"/>
    <dgm:cxn modelId="{4C8B2F61-A52A-4E2A-87A9-0CD892B49103}" srcId="{0A4A97B0-3DC7-4600-9170-C6E46DA99E5F}" destId="{A085CDAF-44AE-4E40-B9DD-0C763E5CF18F}" srcOrd="0" destOrd="0" parTransId="{04447176-9FDE-47A6-905F-46729536548C}" sibTransId="{4C387536-83F3-4908-AD44-E82CE1533AC7}"/>
    <dgm:cxn modelId="{482EA693-44DB-4605-B582-909169C1A96E}" type="presParOf" srcId="{3E89AB2D-72B1-4B58-B1C1-B96B4F238146}" destId="{3B7BF73D-696A-4B5A-9DFF-BBFD7C269C10}" srcOrd="0" destOrd="0" presId="urn:microsoft.com/office/officeart/2005/8/layout/chevron2"/>
    <dgm:cxn modelId="{BFF17F9B-5478-4726-A30B-8A870DF01C10}" type="presParOf" srcId="{3B7BF73D-696A-4B5A-9DFF-BBFD7C269C10}" destId="{39EEC810-D025-4C54-9BD5-1CC7EE0D891F}" srcOrd="0" destOrd="0" presId="urn:microsoft.com/office/officeart/2005/8/layout/chevron2"/>
    <dgm:cxn modelId="{BB3BC186-2F70-46BF-A8D6-39B3B114DBC3}" type="presParOf" srcId="{3B7BF73D-696A-4B5A-9DFF-BBFD7C269C10}" destId="{7FD35A88-8CAE-40C3-808F-16630DF666D6}" srcOrd="1" destOrd="0" presId="urn:microsoft.com/office/officeart/2005/8/layout/chevron2"/>
    <dgm:cxn modelId="{BC521197-BF3B-491A-BFAC-A9D5EB07DC82}" type="presParOf" srcId="{3E89AB2D-72B1-4B58-B1C1-B96B4F238146}" destId="{74EAC1AD-EF3B-477A-93F2-5C1812A795F9}" srcOrd="1" destOrd="0" presId="urn:microsoft.com/office/officeart/2005/8/layout/chevron2"/>
    <dgm:cxn modelId="{3E986347-2891-4FC2-AA5E-1CC317BDBE20}" type="presParOf" srcId="{3E89AB2D-72B1-4B58-B1C1-B96B4F238146}" destId="{DA5B9A00-D888-488C-9754-8F75B3DA36F0}" srcOrd="2" destOrd="0" presId="urn:microsoft.com/office/officeart/2005/8/layout/chevron2"/>
    <dgm:cxn modelId="{DFE82A20-A14D-4288-B4A0-6D4504C07FF4}" type="presParOf" srcId="{DA5B9A00-D888-488C-9754-8F75B3DA36F0}" destId="{99ABA94C-1DA3-4B97-AE21-9F338DAB7DEF}" srcOrd="0" destOrd="0" presId="urn:microsoft.com/office/officeart/2005/8/layout/chevron2"/>
    <dgm:cxn modelId="{6D0255DE-F9F7-48D7-86D2-E8227AEB3060}" type="presParOf" srcId="{DA5B9A00-D888-488C-9754-8F75B3DA36F0}" destId="{51442C7C-21BE-403A-9ED2-5AC9A2F4F6C2}" srcOrd="1" destOrd="0" presId="urn:microsoft.com/office/officeart/2005/8/layout/chevron2"/>
    <dgm:cxn modelId="{4F36E604-A9F2-45A4-B2A9-2CF3C86A663F}" type="presParOf" srcId="{3E89AB2D-72B1-4B58-B1C1-B96B4F238146}" destId="{E2506353-BB44-4ADC-B783-972A1DAB7519}" srcOrd="3" destOrd="0" presId="urn:microsoft.com/office/officeart/2005/8/layout/chevron2"/>
    <dgm:cxn modelId="{C6F6C356-1DCA-4B84-B6C5-2E6171EB9B03}" type="presParOf" srcId="{3E89AB2D-72B1-4B58-B1C1-B96B4F238146}" destId="{463CC7B8-183C-46C7-BD65-E7AB133ABCA2}" srcOrd="4" destOrd="0" presId="urn:microsoft.com/office/officeart/2005/8/layout/chevron2"/>
    <dgm:cxn modelId="{86EAF67C-24E4-43C3-9828-BD59340F5686}" type="presParOf" srcId="{463CC7B8-183C-46C7-BD65-E7AB133ABCA2}" destId="{E1A4C283-2B04-4355-975E-90D8C8CE9344}" srcOrd="0" destOrd="0" presId="urn:microsoft.com/office/officeart/2005/8/layout/chevron2"/>
    <dgm:cxn modelId="{3EB445B4-F16B-41AD-8621-03EDEF2AF6A4}" type="presParOf" srcId="{463CC7B8-183C-46C7-BD65-E7AB133ABCA2}" destId="{908ADE41-CE7B-4B66-9978-D21002341A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CC01E-A11E-4AAE-A2BC-33F774961926}" type="doc">
      <dgm:prSet loTypeId="urn:microsoft.com/office/officeart/2005/8/layout/list1" loCatId="list" qsTypeId="urn:microsoft.com/office/officeart/2005/8/quickstyle/3d1" qsCatId="3D" csTypeId="urn:microsoft.com/office/officeart/2005/8/colors/accent1_2#1" csCatId="accent1" phldr="1"/>
      <dgm:spPr/>
      <dgm:t>
        <a:bodyPr/>
        <a:lstStyle/>
        <a:p>
          <a:endParaRPr lang="uk-UA"/>
        </a:p>
      </dgm:t>
    </dgm:pt>
    <dgm:pt modelId="{0590E74A-12B4-4750-A43C-28A1BD7E9638}">
      <dgm:prSet custT="1"/>
      <dgm:spPr/>
      <dgm:t>
        <a:bodyPr/>
        <a:lstStyle/>
        <a:p>
          <a:pPr rtl="0"/>
          <a:r>
            <a:rPr lang="ru-RU" sz="1800" b="1" dirty="0" smtClean="0"/>
            <a:t>3</a:t>
          </a:r>
          <a:endParaRPr lang="uk-UA" sz="1800" b="1" dirty="0"/>
        </a:p>
      </dgm:t>
    </dgm:pt>
    <dgm:pt modelId="{8223CFF2-A6D6-4065-82E0-BCF90F14E0A0}" type="parTrans" cxnId="{7539BF0E-EFFA-46F1-99F0-5559E022D835}">
      <dgm:prSet/>
      <dgm:spPr/>
      <dgm:t>
        <a:bodyPr/>
        <a:lstStyle/>
        <a:p>
          <a:endParaRPr lang="uk-UA"/>
        </a:p>
      </dgm:t>
    </dgm:pt>
    <dgm:pt modelId="{512C0C1B-CE8D-46A0-9907-68443F255271}" type="sibTrans" cxnId="{7539BF0E-EFFA-46F1-99F0-5559E022D835}">
      <dgm:prSet/>
      <dgm:spPr/>
      <dgm:t>
        <a:bodyPr/>
        <a:lstStyle/>
        <a:p>
          <a:endParaRPr lang="uk-UA"/>
        </a:p>
      </dgm:t>
    </dgm:pt>
    <dgm:pt modelId="{E67272AF-60A5-43DA-A4F6-029CD7137140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49A1EBC2-C46D-45D8-AD62-7417C18464A7}" type="parTrans" cxnId="{3A85AD10-22C2-4624-960F-9444ABD8FBBC}">
      <dgm:prSet/>
      <dgm:spPr/>
      <dgm:t>
        <a:bodyPr/>
        <a:lstStyle/>
        <a:p>
          <a:endParaRPr lang="uk-UA"/>
        </a:p>
      </dgm:t>
    </dgm:pt>
    <dgm:pt modelId="{160D681F-3BCD-4FCC-B454-068712E94D24}" type="sibTrans" cxnId="{3A85AD10-22C2-4624-960F-9444ABD8FBBC}">
      <dgm:prSet/>
      <dgm:spPr/>
      <dgm:t>
        <a:bodyPr/>
        <a:lstStyle/>
        <a:p>
          <a:endParaRPr lang="uk-UA"/>
        </a:p>
      </dgm:t>
    </dgm:pt>
    <dgm:pt modelId="{1607A645-6E10-417D-BDEA-19F680818865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/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dirty="0"/>
        </a:p>
      </dgm:t>
    </dgm:pt>
    <dgm:pt modelId="{E5AA2DF7-AEAC-4B19-B1D1-E13F13AB792E}" type="parTrans" cxnId="{248F31BC-A543-456B-9B05-3710A9F3A638}">
      <dgm:prSet/>
      <dgm:spPr/>
      <dgm:t>
        <a:bodyPr/>
        <a:lstStyle/>
        <a:p>
          <a:endParaRPr lang="uk-UA"/>
        </a:p>
      </dgm:t>
    </dgm:pt>
    <dgm:pt modelId="{FA2BE874-D75D-4C38-9B59-29E867118108}" type="sibTrans" cxnId="{248F31BC-A543-456B-9B05-3710A9F3A638}">
      <dgm:prSet/>
      <dgm:spPr/>
      <dgm:t>
        <a:bodyPr/>
        <a:lstStyle/>
        <a:p>
          <a:endParaRPr lang="uk-UA"/>
        </a:p>
      </dgm:t>
    </dgm:pt>
    <dgm:pt modelId="{4E080AE5-AC84-4C23-A7A7-74E42D0AC6E3}" type="pres">
      <dgm:prSet presAssocID="{428CC01E-A11E-4AAE-A2BC-33F7749619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3BB59DE-FB05-4341-A4DE-33F9D12CC49C}" type="pres">
      <dgm:prSet presAssocID="{0590E74A-12B4-4750-A43C-28A1BD7E9638}" presName="parentLin" presStyleCnt="0"/>
      <dgm:spPr/>
    </dgm:pt>
    <dgm:pt modelId="{4B22C4E5-1A48-45D1-B7ED-E2EEB1E00CA0}" type="pres">
      <dgm:prSet presAssocID="{0590E74A-12B4-4750-A43C-28A1BD7E9638}" presName="parentLeftMargin" presStyleLbl="node1" presStyleIdx="0" presStyleCnt="1"/>
      <dgm:spPr/>
      <dgm:t>
        <a:bodyPr/>
        <a:lstStyle/>
        <a:p>
          <a:endParaRPr lang="uk-UA"/>
        </a:p>
      </dgm:t>
    </dgm:pt>
    <dgm:pt modelId="{E8C7ADBD-19B4-4513-AF22-6B29975A201C}" type="pres">
      <dgm:prSet presAssocID="{0590E74A-12B4-4750-A43C-28A1BD7E9638}" presName="parentText" presStyleLbl="node1" presStyleIdx="0" presStyleCnt="1" custScaleY="4820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E43939-CD64-4CAA-951F-775FEE014ED0}" type="pres">
      <dgm:prSet presAssocID="{0590E74A-12B4-4750-A43C-28A1BD7E9638}" presName="negativeSpace" presStyleCnt="0"/>
      <dgm:spPr/>
    </dgm:pt>
    <dgm:pt modelId="{73C0BF9C-EAE0-4269-A8DC-82AC39A25087}" type="pres">
      <dgm:prSet presAssocID="{0590E74A-12B4-4750-A43C-28A1BD7E9638}" presName="childText" presStyleLbl="conFgAcc1" presStyleIdx="0" presStyleCnt="1" custScaleY="791442" custLinFactY="-16691" custLinFactNeighborX="-935" custLinFactNeighborY="-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539BF0E-EFFA-46F1-99F0-5559E022D835}" srcId="{428CC01E-A11E-4AAE-A2BC-33F774961926}" destId="{0590E74A-12B4-4750-A43C-28A1BD7E9638}" srcOrd="0" destOrd="0" parTransId="{8223CFF2-A6D6-4065-82E0-BCF90F14E0A0}" sibTransId="{512C0C1B-CE8D-46A0-9907-68443F255271}"/>
    <dgm:cxn modelId="{BAA4B65C-1814-44F5-B097-1D12E65A5D6F}" type="presOf" srcId="{0590E74A-12B4-4750-A43C-28A1BD7E9638}" destId="{4B22C4E5-1A48-45D1-B7ED-E2EEB1E00CA0}" srcOrd="0" destOrd="0" presId="urn:microsoft.com/office/officeart/2005/8/layout/list1"/>
    <dgm:cxn modelId="{4BACB67A-9DE0-48C6-928A-69D29D035DD1}" type="presOf" srcId="{E67272AF-60A5-43DA-A4F6-029CD7137140}" destId="{73C0BF9C-EAE0-4269-A8DC-82AC39A25087}" srcOrd="0" destOrd="0" presId="urn:microsoft.com/office/officeart/2005/8/layout/list1"/>
    <dgm:cxn modelId="{3A85AD10-22C2-4624-960F-9444ABD8FBBC}" srcId="{0590E74A-12B4-4750-A43C-28A1BD7E9638}" destId="{E67272AF-60A5-43DA-A4F6-029CD7137140}" srcOrd="0" destOrd="0" parTransId="{49A1EBC2-C46D-45D8-AD62-7417C18464A7}" sibTransId="{160D681F-3BCD-4FCC-B454-068712E94D24}"/>
    <dgm:cxn modelId="{EAB57B73-7B12-4ECF-8AE7-E6711F5266C1}" type="presOf" srcId="{428CC01E-A11E-4AAE-A2BC-33F774961926}" destId="{4E080AE5-AC84-4C23-A7A7-74E42D0AC6E3}" srcOrd="0" destOrd="0" presId="urn:microsoft.com/office/officeart/2005/8/layout/list1"/>
    <dgm:cxn modelId="{248F31BC-A543-456B-9B05-3710A9F3A638}" srcId="{0590E74A-12B4-4750-A43C-28A1BD7E9638}" destId="{1607A645-6E10-417D-BDEA-19F680818865}" srcOrd="1" destOrd="0" parTransId="{E5AA2DF7-AEAC-4B19-B1D1-E13F13AB792E}" sibTransId="{FA2BE874-D75D-4C38-9B59-29E867118108}"/>
    <dgm:cxn modelId="{D0920BBC-3D35-4C6E-9B01-E7CDBB77DBC8}" type="presOf" srcId="{0590E74A-12B4-4750-A43C-28A1BD7E9638}" destId="{E8C7ADBD-19B4-4513-AF22-6B29975A201C}" srcOrd="1" destOrd="0" presId="urn:microsoft.com/office/officeart/2005/8/layout/list1"/>
    <dgm:cxn modelId="{8ED707EB-0A5C-46E3-87DE-06D5CB8E38FD}" type="presOf" srcId="{1607A645-6E10-417D-BDEA-19F680818865}" destId="{73C0BF9C-EAE0-4269-A8DC-82AC39A25087}" srcOrd="0" destOrd="1" presId="urn:microsoft.com/office/officeart/2005/8/layout/list1"/>
    <dgm:cxn modelId="{B66F47FF-5262-4F70-A701-3C7EF011CCAA}" type="presParOf" srcId="{4E080AE5-AC84-4C23-A7A7-74E42D0AC6E3}" destId="{B3BB59DE-FB05-4341-A4DE-33F9D12CC49C}" srcOrd="0" destOrd="0" presId="urn:microsoft.com/office/officeart/2005/8/layout/list1"/>
    <dgm:cxn modelId="{49CE042F-AF8D-43AE-85C3-77239ECECCBA}" type="presParOf" srcId="{B3BB59DE-FB05-4341-A4DE-33F9D12CC49C}" destId="{4B22C4E5-1A48-45D1-B7ED-E2EEB1E00CA0}" srcOrd="0" destOrd="0" presId="urn:microsoft.com/office/officeart/2005/8/layout/list1"/>
    <dgm:cxn modelId="{0603AB29-88C9-4F35-AB24-57BE4D85D77D}" type="presParOf" srcId="{B3BB59DE-FB05-4341-A4DE-33F9D12CC49C}" destId="{E8C7ADBD-19B4-4513-AF22-6B29975A201C}" srcOrd="1" destOrd="0" presId="urn:microsoft.com/office/officeart/2005/8/layout/list1"/>
    <dgm:cxn modelId="{CAF3C7EC-0FA6-4ACD-B843-5AA2814D627E}" type="presParOf" srcId="{4E080AE5-AC84-4C23-A7A7-74E42D0AC6E3}" destId="{0FE43939-CD64-4CAA-951F-775FEE014ED0}" srcOrd="1" destOrd="0" presId="urn:microsoft.com/office/officeart/2005/8/layout/list1"/>
    <dgm:cxn modelId="{82182008-19DC-4A2D-8CCC-82211512E29D}" type="presParOf" srcId="{4E080AE5-AC84-4C23-A7A7-74E42D0AC6E3}" destId="{73C0BF9C-EAE0-4269-A8DC-82AC39A2508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D8F89C-B9A9-4EDC-B33B-2559DA7B4102}" type="doc">
      <dgm:prSet loTypeId="urn:microsoft.com/office/officeart/2005/8/layout/process4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9937A8DA-2CBB-45CE-88B2-709A5D99C2CC}">
      <dgm:prSet/>
      <dgm:spPr/>
      <dgm:t>
        <a:bodyPr/>
        <a:lstStyle/>
        <a:p>
          <a:pPr rtl="0"/>
          <a:r>
            <a:rPr lang="uk-UA" smtClean="0"/>
            <a:t>- дані в електронній формі, </a:t>
          </a:r>
          <a:endParaRPr lang="uk-UA" dirty="0"/>
        </a:p>
      </dgm:t>
    </dgm:pt>
    <dgm:pt modelId="{742D73BC-FD34-4041-A039-F7CC2328CF4A}" type="parTrans" cxnId="{922E5A35-18E7-40B4-AF02-0003142F864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B4FAA508-2DE9-4383-AF4F-DF0E272D53C9}" type="sibTrans" cxnId="{922E5A35-18E7-40B4-AF02-0003142F864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54F56376-9482-4B7D-835E-7A4B2F7A41AF}">
      <dgm:prSet/>
      <dgm:spPr/>
      <dgm:t>
        <a:bodyPr/>
        <a:lstStyle/>
        <a:p>
          <a:r>
            <a:rPr lang="uk-UA" dirty="0" smtClean="0"/>
            <a:t>які додаються до інших електронних даних або логічно з ними пов'язані та</a:t>
          </a:r>
          <a:endParaRPr lang="uk-UA" dirty="0"/>
        </a:p>
      </dgm:t>
    </dgm:pt>
    <dgm:pt modelId="{1142EC6A-5DC8-44A3-A4B1-FC668F3F46CA}" type="parTrans" cxnId="{F45B710F-016B-47F6-84CC-98B8F494130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49DD105-91E5-4600-8837-B7C2CB7579EF}" type="sibTrans" cxnId="{F45B710F-016B-47F6-84CC-98B8F494130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CE8BDB15-B4D8-4B1E-A050-86FB64438593}">
      <dgm:prSet/>
      <dgm:spPr/>
      <dgm:t>
        <a:bodyPr/>
        <a:lstStyle/>
        <a:p>
          <a:r>
            <a:rPr lang="uk-UA" smtClean="0"/>
            <a:t>призначені для ідентифікації підписувача цих даних.</a:t>
          </a:r>
          <a:endParaRPr lang="uk-UA"/>
        </a:p>
      </dgm:t>
    </dgm:pt>
    <dgm:pt modelId="{D6E277B3-8AA3-4E3A-8220-D4C808414459}" type="parTrans" cxnId="{74A064F3-E3EB-49BE-8B93-6495235922D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1DAD937D-D98E-4C2F-BB0A-455FC52A9C00}" type="sibTrans" cxnId="{74A064F3-E3EB-49BE-8B93-6495235922D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A730DEF2-E1FB-4CBB-9518-4C238D1FDF88}" type="pres">
      <dgm:prSet presAssocID="{FAD8F89C-B9A9-4EDC-B33B-2559DA7B41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6227CE-2E4B-45B8-B66D-C9F2EF4A83A3}" type="pres">
      <dgm:prSet presAssocID="{CE8BDB15-B4D8-4B1E-A050-86FB64438593}" presName="boxAndChildren" presStyleCnt="0"/>
      <dgm:spPr/>
    </dgm:pt>
    <dgm:pt modelId="{BB248EC2-3C5B-4934-8BF4-219BBC5B1BF1}" type="pres">
      <dgm:prSet presAssocID="{CE8BDB15-B4D8-4B1E-A050-86FB64438593}" presName="parentTextBox" presStyleLbl="node1" presStyleIdx="0" presStyleCnt="3"/>
      <dgm:spPr/>
      <dgm:t>
        <a:bodyPr/>
        <a:lstStyle/>
        <a:p>
          <a:endParaRPr lang="uk-UA"/>
        </a:p>
      </dgm:t>
    </dgm:pt>
    <dgm:pt modelId="{8F279805-70F0-4E25-BDD5-0163983EAEA6}" type="pres">
      <dgm:prSet presAssocID="{849DD105-91E5-4600-8837-B7C2CB7579EF}" presName="sp" presStyleCnt="0"/>
      <dgm:spPr/>
    </dgm:pt>
    <dgm:pt modelId="{2BDD68CF-192B-4F0A-A58B-F358A43C8F48}" type="pres">
      <dgm:prSet presAssocID="{54F56376-9482-4B7D-835E-7A4B2F7A41AF}" presName="arrowAndChildren" presStyleCnt="0"/>
      <dgm:spPr/>
    </dgm:pt>
    <dgm:pt modelId="{CA1428CE-3597-4808-B973-8F2E3AE9BFE6}" type="pres">
      <dgm:prSet presAssocID="{54F56376-9482-4B7D-835E-7A4B2F7A41AF}" presName="parentTextArrow" presStyleLbl="node1" presStyleIdx="1" presStyleCnt="3"/>
      <dgm:spPr/>
      <dgm:t>
        <a:bodyPr/>
        <a:lstStyle/>
        <a:p>
          <a:endParaRPr lang="uk-UA"/>
        </a:p>
      </dgm:t>
    </dgm:pt>
    <dgm:pt modelId="{B3903CF2-15D4-4DD3-AC6E-EC4475823836}" type="pres">
      <dgm:prSet presAssocID="{B4FAA508-2DE9-4383-AF4F-DF0E272D53C9}" presName="sp" presStyleCnt="0"/>
      <dgm:spPr/>
    </dgm:pt>
    <dgm:pt modelId="{B2ADB562-83FF-460E-9CFC-E27DA1473088}" type="pres">
      <dgm:prSet presAssocID="{9937A8DA-2CBB-45CE-88B2-709A5D99C2CC}" presName="arrowAndChildren" presStyleCnt="0"/>
      <dgm:spPr/>
    </dgm:pt>
    <dgm:pt modelId="{381119FB-66C6-4CFA-BC93-62D33820E384}" type="pres">
      <dgm:prSet presAssocID="{9937A8DA-2CBB-45CE-88B2-709A5D99C2CC}" presName="parentTextArrow" presStyleLbl="node1" presStyleIdx="2" presStyleCnt="3"/>
      <dgm:spPr/>
      <dgm:t>
        <a:bodyPr/>
        <a:lstStyle/>
        <a:p>
          <a:endParaRPr lang="uk-UA"/>
        </a:p>
      </dgm:t>
    </dgm:pt>
  </dgm:ptLst>
  <dgm:cxnLst>
    <dgm:cxn modelId="{9E59F028-83F3-4897-A025-B67FA607401A}" type="presOf" srcId="{54F56376-9482-4B7D-835E-7A4B2F7A41AF}" destId="{CA1428CE-3597-4808-B973-8F2E3AE9BFE6}" srcOrd="0" destOrd="0" presId="urn:microsoft.com/office/officeart/2005/8/layout/process4"/>
    <dgm:cxn modelId="{74A064F3-E3EB-49BE-8B93-6495235922D1}" srcId="{FAD8F89C-B9A9-4EDC-B33B-2559DA7B4102}" destId="{CE8BDB15-B4D8-4B1E-A050-86FB64438593}" srcOrd="2" destOrd="0" parTransId="{D6E277B3-8AA3-4E3A-8220-D4C808414459}" sibTransId="{1DAD937D-D98E-4C2F-BB0A-455FC52A9C00}"/>
    <dgm:cxn modelId="{922E5A35-18E7-40B4-AF02-0003142F8644}" srcId="{FAD8F89C-B9A9-4EDC-B33B-2559DA7B4102}" destId="{9937A8DA-2CBB-45CE-88B2-709A5D99C2CC}" srcOrd="0" destOrd="0" parTransId="{742D73BC-FD34-4041-A039-F7CC2328CF4A}" sibTransId="{B4FAA508-2DE9-4383-AF4F-DF0E272D53C9}"/>
    <dgm:cxn modelId="{F45B710F-016B-47F6-84CC-98B8F494130F}" srcId="{FAD8F89C-B9A9-4EDC-B33B-2559DA7B4102}" destId="{54F56376-9482-4B7D-835E-7A4B2F7A41AF}" srcOrd="1" destOrd="0" parTransId="{1142EC6A-5DC8-44A3-A4B1-FC668F3F46CA}" sibTransId="{849DD105-91E5-4600-8837-B7C2CB7579EF}"/>
    <dgm:cxn modelId="{76AD3847-01EB-4415-999C-D688684B6508}" type="presOf" srcId="{FAD8F89C-B9A9-4EDC-B33B-2559DA7B4102}" destId="{A730DEF2-E1FB-4CBB-9518-4C238D1FDF88}" srcOrd="0" destOrd="0" presId="urn:microsoft.com/office/officeart/2005/8/layout/process4"/>
    <dgm:cxn modelId="{EFD2704F-CF6C-4809-AF9E-EDE72D922E3A}" type="presOf" srcId="{9937A8DA-2CBB-45CE-88B2-709A5D99C2CC}" destId="{381119FB-66C6-4CFA-BC93-62D33820E384}" srcOrd="0" destOrd="0" presId="urn:microsoft.com/office/officeart/2005/8/layout/process4"/>
    <dgm:cxn modelId="{DECCC0EE-F50D-43AE-823E-77435329116E}" type="presOf" srcId="{CE8BDB15-B4D8-4B1E-A050-86FB64438593}" destId="{BB248EC2-3C5B-4934-8BF4-219BBC5B1BF1}" srcOrd="0" destOrd="0" presId="urn:microsoft.com/office/officeart/2005/8/layout/process4"/>
    <dgm:cxn modelId="{F748436B-94B0-4952-9ADE-43A30BBB9FFA}" type="presParOf" srcId="{A730DEF2-E1FB-4CBB-9518-4C238D1FDF88}" destId="{2B6227CE-2E4B-45B8-B66D-C9F2EF4A83A3}" srcOrd="0" destOrd="0" presId="urn:microsoft.com/office/officeart/2005/8/layout/process4"/>
    <dgm:cxn modelId="{3E5CCF34-B524-48CF-B3E5-EC80FA80ED5C}" type="presParOf" srcId="{2B6227CE-2E4B-45B8-B66D-C9F2EF4A83A3}" destId="{BB248EC2-3C5B-4934-8BF4-219BBC5B1BF1}" srcOrd="0" destOrd="0" presId="urn:microsoft.com/office/officeart/2005/8/layout/process4"/>
    <dgm:cxn modelId="{5253D18F-879A-4308-BB3C-529FDC99E57C}" type="presParOf" srcId="{A730DEF2-E1FB-4CBB-9518-4C238D1FDF88}" destId="{8F279805-70F0-4E25-BDD5-0163983EAEA6}" srcOrd="1" destOrd="0" presId="urn:microsoft.com/office/officeart/2005/8/layout/process4"/>
    <dgm:cxn modelId="{87542B7C-627A-4E4C-B01A-E74E56825BA7}" type="presParOf" srcId="{A730DEF2-E1FB-4CBB-9518-4C238D1FDF88}" destId="{2BDD68CF-192B-4F0A-A58B-F358A43C8F48}" srcOrd="2" destOrd="0" presId="urn:microsoft.com/office/officeart/2005/8/layout/process4"/>
    <dgm:cxn modelId="{8348F0E9-CEED-4FD3-93D2-FDBB4323C905}" type="presParOf" srcId="{2BDD68CF-192B-4F0A-A58B-F358A43C8F48}" destId="{CA1428CE-3597-4808-B973-8F2E3AE9BFE6}" srcOrd="0" destOrd="0" presId="urn:microsoft.com/office/officeart/2005/8/layout/process4"/>
    <dgm:cxn modelId="{DA6E1E6A-7C0A-42B9-8155-68AFF91959C1}" type="presParOf" srcId="{A730DEF2-E1FB-4CBB-9518-4C238D1FDF88}" destId="{B3903CF2-15D4-4DD3-AC6E-EC4475823836}" srcOrd="3" destOrd="0" presId="urn:microsoft.com/office/officeart/2005/8/layout/process4"/>
    <dgm:cxn modelId="{C61A6A0B-2659-47D5-B02C-E740FCE45363}" type="presParOf" srcId="{A730DEF2-E1FB-4CBB-9518-4C238D1FDF88}" destId="{B2ADB562-83FF-460E-9CFC-E27DA1473088}" srcOrd="4" destOrd="0" presId="urn:microsoft.com/office/officeart/2005/8/layout/process4"/>
    <dgm:cxn modelId="{8657A63E-0AFC-46B8-A86A-7C93062986E7}" type="presParOf" srcId="{B2ADB562-83FF-460E-9CFC-E27DA1473088}" destId="{381119FB-66C6-4CFA-BC93-62D33820E38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376B8F-83F4-4B36-A837-B49F1E5512C6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826CF1A3-BF1A-475D-B238-9B018BFC7DB6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З правової точки</a:t>
          </a:r>
          <a:endParaRPr lang="uk-UA" sz="2800" dirty="0"/>
        </a:p>
      </dgm:t>
    </dgm:pt>
    <dgm:pt modelId="{A12E6370-2F07-4A58-B6FB-7125B8168C25}" type="parTrans" cxnId="{526ACF78-1103-4013-BA81-1A6EAC18B827}">
      <dgm:prSet/>
      <dgm:spPr/>
      <dgm:t>
        <a:bodyPr/>
        <a:lstStyle/>
        <a:p>
          <a:endParaRPr lang="uk-UA"/>
        </a:p>
      </dgm:t>
    </dgm:pt>
    <dgm:pt modelId="{D7ED215D-9D5F-4387-BC6C-DFE40B9504B6}" type="sibTrans" cxnId="{526ACF78-1103-4013-BA81-1A6EAC18B827}">
      <dgm:prSet/>
      <dgm:spPr/>
      <dgm:t>
        <a:bodyPr/>
        <a:lstStyle/>
        <a:p>
          <a:endParaRPr lang="uk-UA"/>
        </a:p>
      </dgm:t>
    </dgm:pt>
    <dgm:pt modelId="{1E6545F8-34B7-48F4-853C-2AC77A8819CF}">
      <dgm:prSet phldrT="[Текст]" custT="1"/>
      <dgm:spPr/>
      <dgm:t>
        <a:bodyPr/>
        <a:lstStyle/>
        <a:p>
          <a:r>
            <a:rPr lang="uk-UA" sz="2800" smtClean="0">
              <a:latin typeface="Times New Roman" pitchFamily="18" charset="0"/>
              <a:cs typeface="Times New Roman" pitchFamily="18" charset="0"/>
            </a:rPr>
            <a:t>це різновид електронного підпису, який за юридичним статусом прирівнюється до власноручного в разі виконання технічних умов, визначених законом. </a:t>
          </a:r>
          <a:endParaRPr lang="uk-UA" sz="2100" dirty="0"/>
        </a:p>
      </dgm:t>
    </dgm:pt>
    <dgm:pt modelId="{CDCAE8D2-F7E6-4E23-AA74-F5C0D815CF08}" type="parTrans" cxnId="{28948B4D-6397-49A3-A1B4-ABA65CF6FA06}">
      <dgm:prSet/>
      <dgm:spPr/>
      <dgm:t>
        <a:bodyPr/>
        <a:lstStyle/>
        <a:p>
          <a:endParaRPr lang="uk-UA"/>
        </a:p>
      </dgm:t>
    </dgm:pt>
    <dgm:pt modelId="{AAE2FDE1-0793-4253-BE41-43AD9F7E6B03}" type="sibTrans" cxnId="{28948B4D-6397-49A3-A1B4-ABA65CF6FA06}">
      <dgm:prSet/>
      <dgm:spPr/>
      <dgm:t>
        <a:bodyPr/>
        <a:lstStyle/>
        <a:p>
          <a:endParaRPr lang="uk-UA"/>
        </a:p>
      </dgm:t>
    </dgm:pt>
    <dgm:pt modelId="{08EFE1C1-5835-46F8-BF18-EE9DD6FDEC19}">
      <dgm:prSet custT="1"/>
      <dgm:spPr>
        <a:solidFill>
          <a:srgbClr val="00FF00"/>
        </a:solidFill>
      </dgm:spPr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З фізичної  точки зору </a:t>
          </a:r>
          <a:endParaRPr lang="uk-UA" sz="2800" dirty="0"/>
        </a:p>
      </dgm:t>
    </dgm:pt>
    <dgm:pt modelId="{15939279-1578-463E-A563-A4EE219D06D1}" type="parTrans" cxnId="{3A526DAC-4F2B-40A2-84C5-3EC9F83A4420}">
      <dgm:prSet/>
      <dgm:spPr/>
      <dgm:t>
        <a:bodyPr/>
        <a:lstStyle/>
        <a:p>
          <a:endParaRPr lang="uk-UA"/>
        </a:p>
      </dgm:t>
    </dgm:pt>
    <dgm:pt modelId="{A8018008-28A3-4723-BDE0-2C071D6222B6}" type="sibTrans" cxnId="{3A526DAC-4F2B-40A2-84C5-3EC9F83A4420}">
      <dgm:prSet/>
      <dgm:spPr/>
      <dgm:t>
        <a:bodyPr/>
        <a:lstStyle/>
        <a:p>
          <a:endParaRPr lang="uk-UA"/>
        </a:p>
      </dgm:t>
    </dgm:pt>
    <dgm:pt modelId="{4A5D6F39-46C7-4267-A4D7-F19AA3D68A9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унікальний електронний код, за допомогою якого підтверджується цілісність та юридична сила електронного документа, а також однозначно ідентифікується особа, яка його підписала.</a:t>
          </a:r>
        </a:p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2300" dirty="0"/>
        </a:p>
      </dgm:t>
    </dgm:pt>
    <dgm:pt modelId="{F4CA2FD7-43FA-49E6-BC73-C5642062E759}" type="parTrans" cxnId="{8D2058E7-DD69-4863-88AE-9606689D9B96}">
      <dgm:prSet/>
      <dgm:spPr/>
      <dgm:t>
        <a:bodyPr/>
        <a:lstStyle/>
        <a:p>
          <a:endParaRPr lang="uk-UA"/>
        </a:p>
      </dgm:t>
    </dgm:pt>
    <dgm:pt modelId="{35EFBF9B-F3EA-4A44-B4C7-E08604759F23}" type="sibTrans" cxnId="{8D2058E7-DD69-4863-88AE-9606689D9B96}">
      <dgm:prSet/>
      <dgm:spPr/>
      <dgm:t>
        <a:bodyPr/>
        <a:lstStyle/>
        <a:p>
          <a:endParaRPr lang="uk-UA"/>
        </a:p>
      </dgm:t>
    </dgm:pt>
    <dgm:pt modelId="{BEAA56E9-2E52-42C6-92FF-BF498036C9E1}" type="pres">
      <dgm:prSet presAssocID="{E0376B8F-83F4-4B36-A837-B49F1E5512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90A3462-27F8-46F9-B6E0-54AC6F135268}" type="pres">
      <dgm:prSet presAssocID="{826CF1A3-BF1A-475D-B238-9B018BFC7DB6}" presName="composite" presStyleCnt="0"/>
      <dgm:spPr/>
      <dgm:t>
        <a:bodyPr/>
        <a:lstStyle/>
        <a:p>
          <a:endParaRPr lang="uk-UA"/>
        </a:p>
      </dgm:t>
    </dgm:pt>
    <dgm:pt modelId="{D47CAB19-C400-41C6-B1D0-24350039790B}" type="pres">
      <dgm:prSet presAssocID="{826CF1A3-BF1A-475D-B238-9B018BFC7DB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D7207B-6C76-4066-A5B9-5A93F35026AE}" type="pres">
      <dgm:prSet presAssocID="{826CF1A3-BF1A-475D-B238-9B018BFC7DB6}" presName="descendantText" presStyleLbl="alignAcc1" presStyleIdx="0" presStyleCnt="2" custScaleY="14066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F9FC7F-BC20-4C99-B863-2674EA09122F}" type="pres">
      <dgm:prSet presAssocID="{D7ED215D-9D5F-4387-BC6C-DFE40B9504B6}" presName="sp" presStyleCnt="0"/>
      <dgm:spPr/>
      <dgm:t>
        <a:bodyPr/>
        <a:lstStyle/>
        <a:p>
          <a:endParaRPr lang="uk-UA"/>
        </a:p>
      </dgm:t>
    </dgm:pt>
    <dgm:pt modelId="{11FC128C-B37D-43F0-9171-2F0C05A09B83}" type="pres">
      <dgm:prSet presAssocID="{08EFE1C1-5835-46F8-BF18-EE9DD6FDEC19}" presName="composite" presStyleCnt="0"/>
      <dgm:spPr/>
      <dgm:t>
        <a:bodyPr/>
        <a:lstStyle/>
        <a:p>
          <a:endParaRPr lang="uk-UA"/>
        </a:p>
      </dgm:t>
    </dgm:pt>
    <dgm:pt modelId="{92DB083B-0878-4F10-A4B0-562C4E8C8917}" type="pres">
      <dgm:prSet presAssocID="{08EFE1C1-5835-46F8-BF18-EE9DD6FDEC1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FE93AD-6CC9-4D27-AA63-CE61E4794DA2}" type="pres">
      <dgm:prSet presAssocID="{08EFE1C1-5835-46F8-BF18-EE9DD6FDEC19}" presName="descendantText" presStyleLbl="alignAcc1" presStyleIdx="1" presStyleCnt="2" custScaleY="1658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F021C00-255D-401A-A28D-B0F75A5629CA}" type="presOf" srcId="{E0376B8F-83F4-4B36-A837-B49F1E5512C6}" destId="{BEAA56E9-2E52-42C6-92FF-BF498036C9E1}" srcOrd="0" destOrd="0" presId="urn:microsoft.com/office/officeart/2005/8/layout/chevron2"/>
    <dgm:cxn modelId="{FEB80C35-4AE8-45C4-8AD4-D85DDA0B9308}" type="presOf" srcId="{1E6545F8-34B7-48F4-853C-2AC77A8819CF}" destId="{CFD7207B-6C76-4066-A5B9-5A93F35026AE}" srcOrd="0" destOrd="0" presId="urn:microsoft.com/office/officeart/2005/8/layout/chevron2"/>
    <dgm:cxn modelId="{AC88B5D7-C30C-404B-A623-E4514B049D51}" type="presOf" srcId="{4A5D6F39-46C7-4267-A4D7-F19AA3D68A92}" destId="{BEFE93AD-6CC9-4D27-AA63-CE61E4794DA2}" srcOrd="0" destOrd="0" presId="urn:microsoft.com/office/officeart/2005/8/layout/chevron2"/>
    <dgm:cxn modelId="{28948B4D-6397-49A3-A1B4-ABA65CF6FA06}" srcId="{826CF1A3-BF1A-475D-B238-9B018BFC7DB6}" destId="{1E6545F8-34B7-48F4-853C-2AC77A8819CF}" srcOrd="0" destOrd="0" parTransId="{CDCAE8D2-F7E6-4E23-AA74-F5C0D815CF08}" sibTransId="{AAE2FDE1-0793-4253-BE41-43AD9F7E6B03}"/>
    <dgm:cxn modelId="{8D2058E7-DD69-4863-88AE-9606689D9B96}" srcId="{08EFE1C1-5835-46F8-BF18-EE9DD6FDEC19}" destId="{4A5D6F39-46C7-4267-A4D7-F19AA3D68A92}" srcOrd="0" destOrd="0" parTransId="{F4CA2FD7-43FA-49E6-BC73-C5642062E759}" sibTransId="{35EFBF9B-F3EA-4A44-B4C7-E08604759F23}"/>
    <dgm:cxn modelId="{E1B8E624-153B-4AF8-BCB5-402515F0368C}" type="presOf" srcId="{826CF1A3-BF1A-475D-B238-9B018BFC7DB6}" destId="{D47CAB19-C400-41C6-B1D0-24350039790B}" srcOrd="0" destOrd="0" presId="urn:microsoft.com/office/officeart/2005/8/layout/chevron2"/>
    <dgm:cxn modelId="{3A16EE74-40CE-4591-A980-DA5672E72E00}" type="presOf" srcId="{08EFE1C1-5835-46F8-BF18-EE9DD6FDEC19}" destId="{92DB083B-0878-4F10-A4B0-562C4E8C8917}" srcOrd="0" destOrd="0" presId="urn:microsoft.com/office/officeart/2005/8/layout/chevron2"/>
    <dgm:cxn modelId="{3A526DAC-4F2B-40A2-84C5-3EC9F83A4420}" srcId="{E0376B8F-83F4-4B36-A837-B49F1E5512C6}" destId="{08EFE1C1-5835-46F8-BF18-EE9DD6FDEC19}" srcOrd="1" destOrd="0" parTransId="{15939279-1578-463E-A563-A4EE219D06D1}" sibTransId="{A8018008-28A3-4723-BDE0-2C071D6222B6}"/>
    <dgm:cxn modelId="{526ACF78-1103-4013-BA81-1A6EAC18B827}" srcId="{E0376B8F-83F4-4B36-A837-B49F1E5512C6}" destId="{826CF1A3-BF1A-475D-B238-9B018BFC7DB6}" srcOrd="0" destOrd="0" parTransId="{A12E6370-2F07-4A58-B6FB-7125B8168C25}" sibTransId="{D7ED215D-9D5F-4387-BC6C-DFE40B9504B6}"/>
    <dgm:cxn modelId="{5B15AD49-C6EC-42F7-8501-68F5453EB2F1}" type="presParOf" srcId="{BEAA56E9-2E52-42C6-92FF-BF498036C9E1}" destId="{890A3462-27F8-46F9-B6E0-54AC6F135268}" srcOrd="0" destOrd="0" presId="urn:microsoft.com/office/officeart/2005/8/layout/chevron2"/>
    <dgm:cxn modelId="{6829DB98-6A3B-499A-B64F-12BAF691D894}" type="presParOf" srcId="{890A3462-27F8-46F9-B6E0-54AC6F135268}" destId="{D47CAB19-C400-41C6-B1D0-24350039790B}" srcOrd="0" destOrd="0" presId="urn:microsoft.com/office/officeart/2005/8/layout/chevron2"/>
    <dgm:cxn modelId="{C5F6F3D4-B3B6-4841-A941-BC59FF1478AB}" type="presParOf" srcId="{890A3462-27F8-46F9-B6E0-54AC6F135268}" destId="{CFD7207B-6C76-4066-A5B9-5A93F35026AE}" srcOrd="1" destOrd="0" presId="urn:microsoft.com/office/officeart/2005/8/layout/chevron2"/>
    <dgm:cxn modelId="{1235A477-4CA0-4646-BC2F-BFEB98DC6EEB}" type="presParOf" srcId="{BEAA56E9-2E52-42C6-92FF-BF498036C9E1}" destId="{16F9FC7F-BC20-4C99-B863-2674EA09122F}" srcOrd="1" destOrd="0" presId="urn:microsoft.com/office/officeart/2005/8/layout/chevron2"/>
    <dgm:cxn modelId="{C2620621-7242-45C7-A90D-FFCAED4F23ED}" type="presParOf" srcId="{BEAA56E9-2E52-42C6-92FF-BF498036C9E1}" destId="{11FC128C-B37D-43F0-9171-2F0C05A09B83}" srcOrd="2" destOrd="0" presId="urn:microsoft.com/office/officeart/2005/8/layout/chevron2"/>
    <dgm:cxn modelId="{767E312C-07E5-4D35-BE0D-CBDB93E6C6EA}" type="presParOf" srcId="{11FC128C-B37D-43F0-9171-2F0C05A09B83}" destId="{92DB083B-0878-4F10-A4B0-562C4E8C8917}" srcOrd="0" destOrd="0" presId="urn:microsoft.com/office/officeart/2005/8/layout/chevron2"/>
    <dgm:cxn modelId="{5371E878-3023-4C89-B673-07B82B106603}" type="presParOf" srcId="{11FC128C-B37D-43F0-9171-2F0C05A09B83}" destId="{BEFE93AD-6CC9-4D27-AA63-CE61E4794D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100387-F6F2-485F-B441-AE34BAEBE312}" type="doc">
      <dgm:prSet loTypeId="urn:microsoft.com/office/officeart/2005/8/layout/process2" loCatId="process" qsTypeId="urn:microsoft.com/office/officeart/2005/8/quickstyle/simple1#1" qsCatId="simple" csTypeId="urn:microsoft.com/office/officeart/2005/8/colors/colorful3" csCatId="colorful" phldr="1"/>
      <dgm:spPr/>
    </dgm:pt>
    <dgm:pt modelId="{D530034D-8016-4129-B275-5825F6D46AFA}">
      <dgm:prSet custT="1"/>
      <dgm:spPr/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Таким чином електронний цифровий підпис підтверджує незмінність редакції документа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BB826716-E37A-407B-8BA4-99250B2254E6}" type="parTrans" cxnId="{B372CF42-A3BA-404E-B99C-825D7DECECC2}">
      <dgm:prSet/>
      <dgm:spPr/>
      <dgm:t>
        <a:bodyPr/>
        <a:lstStyle/>
        <a:p>
          <a:endParaRPr lang="uk-UA"/>
        </a:p>
      </dgm:t>
    </dgm:pt>
    <dgm:pt modelId="{A6891697-3736-41DC-AA66-639527D1D9C3}" type="sibTrans" cxnId="{B372CF42-A3BA-404E-B99C-825D7DECECC2}">
      <dgm:prSet/>
      <dgm:spPr/>
      <dgm:t>
        <a:bodyPr/>
        <a:lstStyle/>
        <a:p>
          <a:endParaRPr lang="uk-UA"/>
        </a:p>
      </dgm:t>
    </dgm:pt>
    <dgm:pt modelId="{68F0E7EC-38DC-44B9-B70A-2C36569A2733}">
      <dgm:prSet custT="1"/>
      <dgm:spPr/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а у випадку внесення до документа навіть найнезначніших коригувань засвідчує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88C1242D-CF04-4F88-9259-1648744F2FAA}" type="parTrans" cxnId="{57B5951E-BD21-4B8B-A416-2FE9AB3803B6}">
      <dgm:prSet/>
      <dgm:spPr/>
      <dgm:t>
        <a:bodyPr/>
        <a:lstStyle/>
        <a:p>
          <a:endParaRPr lang="uk-UA"/>
        </a:p>
      </dgm:t>
    </dgm:pt>
    <dgm:pt modelId="{E22B19FD-A51A-4A71-B899-90A066824E7A}" type="sibTrans" cxnId="{57B5951E-BD21-4B8B-A416-2FE9AB3803B6}">
      <dgm:prSet/>
      <dgm:spPr/>
      <dgm:t>
        <a:bodyPr/>
        <a:lstStyle/>
        <a:p>
          <a:endParaRPr lang="uk-UA"/>
        </a:p>
      </dgm:t>
    </dgm:pt>
    <dgm:pt modelId="{1FC1C4C1-9A68-4D5D-BE86-E16446DE646C}">
      <dgm:prSet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що такий документ уже не має юридичної сили</a:t>
          </a:r>
          <a:endParaRPr lang="uk-UA" sz="3200" dirty="0">
            <a:latin typeface="Times New Roman" pitchFamily="18" charset="0"/>
            <a:cs typeface="Times New Roman" pitchFamily="18" charset="0"/>
          </a:endParaRPr>
        </a:p>
      </dgm:t>
    </dgm:pt>
    <dgm:pt modelId="{92B8A515-193D-4BA4-99E2-99659BF7341A}" type="parTrans" cxnId="{C59E6102-CA9D-402A-8C1F-46F3E68D659B}">
      <dgm:prSet/>
      <dgm:spPr/>
      <dgm:t>
        <a:bodyPr/>
        <a:lstStyle/>
        <a:p>
          <a:endParaRPr lang="uk-UA"/>
        </a:p>
      </dgm:t>
    </dgm:pt>
    <dgm:pt modelId="{C38CC607-F360-41D5-9036-305BB0F275E9}" type="sibTrans" cxnId="{C59E6102-CA9D-402A-8C1F-46F3E68D659B}">
      <dgm:prSet/>
      <dgm:spPr/>
      <dgm:t>
        <a:bodyPr/>
        <a:lstStyle/>
        <a:p>
          <a:endParaRPr lang="uk-UA"/>
        </a:p>
      </dgm:t>
    </dgm:pt>
    <dgm:pt modelId="{4A13E579-E01C-4BAE-9DAA-FC648D650B65}" type="pres">
      <dgm:prSet presAssocID="{8B100387-F6F2-485F-B441-AE34BAEBE312}" presName="linearFlow" presStyleCnt="0">
        <dgm:presLayoutVars>
          <dgm:resizeHandles val="exact"/>
        </dgm:presLayoutVars>
      </dgm:prSet>
      <dgm:spPr/>
    </dgm:pt>
    <dgm:pt modelId="{D3A251F0-CADE-485F-BF6D-495B4B250A35}" type="pres">
      <dgm:prSet presAssocID="{D530034D-8016-4129-B275-5825F6D46AFA}" presName="node" presStyleLbl="node1" presStyleIdx="0" presStyleCnt="3" custScaleX="1982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8ACEC3-ED12-4B01-8C37-EB0A1B277014}" type="pres">
      <dgm:prSet presAssocID="{A6891697-3736-41DC-AA66-639527D1D9C3}" presName="sibTrans" presStyleLbl="sibTrans2D1" presStyleIdx="0" presStyleCnt="2"/>
      <dgm:spPr/>
      <dgm:t>
        <a:bodyPr/>
        <a:lstStyle/>
        <a:p>
          <a:endParaRPr lang="uk-UA"/>
        </a:p>
      </dgm:t>
    </dgm:pt>
    <dgm:pt modelId="{ADCF140D-6F07-4DF8-8AB0-70AFA26297BD}" type="pres">
      <dgm:prSet presAssocID="{A6891697-3736-41DC-AA66-639527D1D9C3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6737FA82-4EAD-4E65-A7C2-513EBD783DFB}" type="pres">
      <dgm:prSet presAssocID="{68F0E7EC-38DC-44B9-B70A-2C36569A2733}" presName="node" presStyleLbl="node1" presStyleIdx="1" presStyleCnt="3" custScaleX="1982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3C5E01-16CA-418F-A722-B340A564EBF0}" type="pres">
      <dgm:prSet presAssocID="{E22B19FD-A51A-4A71-B899-90A066824E7A}" presName="sibTrans" presStyleLbl="sibTrans2D1" presStyleIdx="1" presStyleCnt="2"/>
      <dgm:spPr/>
      <dgm:t>
        <a:bodyPr/>
        <a:lstStyle/>
        <a:p>
          <a:endParaRPr lang="uk-UA"/>
        </a:p>
      </dgm:t>
    </dgm:pt>
    <dgm:pt modelId="{4B97C586-35CC-48BB-9543-461BEA41B298}" type="pres">
      <dgm:prSet presAssocID="{E22B19FD-A51A-4A71-B899-90A066824E7A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5120C6AD-9241-4C9C-8EAB-ABBCE3554FFD}" type="pres">
      <dgm:prSet presAssocID="{1FC1C4C1-9A68-4D5D-BE86-E16446DE646C}" presName="node" presStyleLbl="node1" presStyleIdx="2" presStyleCnt="3" custScaleX="1983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F4F3EC1-9D2B-4643-BD34-355B8D81680C}" type="presOf" srcId="{A6891697-3736-41DC-AA66-639527D1D9C3}" destId="{898ACEC3-ED12-4B01-8C37-EB0A1B277014}" srcOrd="0" destOrd="0" presId="urn:microsoft.com/office/officeart/2005/8/layout/process2"/>
    <dgm:cxn modelId="{3637A472-517A-40C0-8FBB-C21CBC3E7B46}" type="presOf" srcId="{A6891697-3736-41DC-AA66-639527D1D9C3}" destId="{ADCF140D-6F07-4DF8-8AB0-70AFA26297BD}" srcOrd="1" destOrd="0" presId="urn:microsoft.com/office/officeart/2005/8/layout/process2"/>
    <dgm:cxn modelId="{3E9254B2-6BB6-49AA-BA75-609E0525606B}" type="presOf" srcId="{1FC1C4C1-9A68-4D5D-BE86-E16446DE646C}" destId="{5120C6AD-9241-4C9C-8EAB-ABBCE3554FFD}" srcOrd="0" destOrd="0" presId="urn:microsoft.com/office/officeart/2005/8/layout/process2"/>
    <dgm:cxn modelId="{B372CF42-A3BA-404E-B99C-825D7DECECC2}" srcId="{8B100387-F6F2-485F-B441-AE34BAEBE312}" destId="{D530034D-8016-4129-B275-5825F6D46AFA}" srcOrd="0" destOrd="0" parTransId="{BB826716-E37A-407B-8BA4-99250B2254E6}" sibTransId="{A6891697-3736-41DC-AA66-639527D1D9C3}"/>
    <dgm:cxn modelId="{72DF993B-427F-45BD-9F43-AB6B9EEE9FAD}" type="presOf" srcId="{68F0E7EC-38DC-44B9-B70A-2C36569A2733}" destId="{6737FA82-4EAD-4E65-A7C2-513EBD783DFB}" srcOrd="0" destOrd="0" presId="urn:microsoft.com/office/officeart/2005/8/layout/process2"/>
    <dgm:cxn modelId="{B283FFEA-F37F-4A6D-92EB-FE1E7C99D0A9}" type="presOf" srcId="{E22B19FD-A51A-4A71-B899-90A066824E7A}" destId="{4B97C586-35CC-48BB-9543-461BEA41B298}" srcOrd="1" destOrd="0" presId="urn:microsoft.com/office/officeart/2005/8/layout/process2"/>
    <dgm:cxn modelId="{57B5951E-BD21-4B8B-A416-2FE9AB3803B6}" srcId="{8B100387-F6F2-485F-B441-AE34BAEBE312}" destId="{68F0E7EC-38DC-44B9-B70A-2C36569A2733}" srcOrd="1" destOrd="0" parTransId="{88C1242D-CF04-4F88-9259-1648744F2FAA}" sibTransId="{E22B19FD-A51A-4A71-B899-90A066824E7A}"/>
    <dgm:cxn modelId="{BA18E269-5F76-4285-9378-C6D71712C942}" type="presOf" srcId="{8B100387-F6F2-485F-B441-AE34BAEBE312}" destId="{4A13E579-E01C-4BAE-9DAA-FC648D650B65}" srcOrd="0" destOrd="0" presId="urn:microsoft.com/office/officeart/2005/8/layout/process2"/>
    <dgm:cxn modelId="{CE6C43A0-A1D4-4AC9-86BE-99B84DFCE959}" type="presOf" srcId="{E22B19FD-A51A-4A71-B899-90A066824E7A}" destId="{263C5E01-16CA-418F-A722-B340A564EBF0}" srcOrd="0" destOrd="0" presId="urn:microsoft.com/office/officeart/2005/8/layout/process2"/>
    <dgm:cxn modelId="{C59E6102-CA9D-402A-8C1F-46F3E68D659B}" srcId="{8B100387-F6F2-485F-B441-AE34BAEBE312}" destId="{1FC1C4C1-9A68-4D5D-BE86-E16446DE646C}" srcOrd="2" destOrd="0" parTransId="{92B8A515-193D-4BA4-99E2-99659BF7341A}" sibTransId="{C38CC607-F360-41D5-9036-305BB0F275E9}"/>
    <dgm:cxn modelId="{47965F39-32DB-47C4-81B8-D9D0624BA922}" type="presOf" srcId="{D530034D-8016-4129-B275-5825F6D46AFA}" destId="{D3A251F0-CADE-485F-BF6D-495B4B250A35}" srcOrd="0" destOrd="0" presId="urn:microsoft.com/office/officeart/2005/8/layout/process2"/>
    <dgm:cxn modelId="{B1794860-4040-4D25-AEA8-FBB2CF9BB1E6}" type="presParOf" srcId="{4A13E579-E01C-4BAE-9DAA-FC648D650B65}" destId="{D3A251F0-CADE-485F-BF6D-495B4B250A35}" srcOrd="0" destOrd="0" presId="urn:microsoft.com/office/officeart/2005/8/layout/process2"/>
    <dgm:cxn modelId="{AADA8996-D50D-41DC-A773-124ED454B832}" type="presParOf" srcId="{4A13E579-E01C-4BAE-9DAA-FC648D650B65}" destId="{898ACEC3-ED12-4B01-8C37-EB0A1B277014}" srcOrd="1" destOrd="0" presId="urn:microsoft.com/office/officeart/2005/8/layout/process2"/>
    <dgm:cxn modelId="{A0389BD8-EB8F-4455-B62F-F3680A652A8F}" type="presParOf" srcId="{898ACEC3-ED12-4B01-8C37-EB0A1B277014}" destId="{ADCF140D-6F07-4DF8-8AB0-70AFA26297BD}" srcOrd="0" destOrd="0" presId="urn:microsoft.com/office/officeart/2005/8/layout/process2"/>
    <dgm:cxn modelId="{3557CB56-48B9-44AE-AF6C-85EF9CA3C382}" type="presParOf" srcId="{4A13E579-E01C-4BAE-9DAA-FC648D650B65}" destId="{6737FA82-4EAD-4E65-A7C2-513EBD783DFB}" srcOrd="2" destOrd="0" presId="urn:microsoft.com/office/officeart/2005/8/layout/process2"/>
    <dgm:cxn modelId="{867E3D95-96EE-43FC-B83C-C3419C1A23C4}" type="presParOf" srcId="{4A13E579-E01C-4BAE-9DAA-FC648D650B65}" destId="{263C5E01-16CA-418F-A722-B340A564EBF0}" srcOrd="3" destOrd="0" presId="urn:microsoft.com/office/officeart/2005/8/layout/process2"/>
    <dgm:cxn modelId="{E1B213DB-27C7-42E8-ACB0-6C8397B93F06}" type="presParOf" srcId="{263C5E01-16CA-418F-A722-B340A564EBF0}" destId="{4B97C586-35CC-48BB-9543-461BEA41B298}" srcOrd="0" destOrd="0" presId="urn:microsoft.com/office/officeart/2005/8/layout/process2"/>
    <dgm:cxn modelId="{8C3DFFFC-E808-4A58-AC6F-51D7479479A0}" type="presParOf" srcId="{4A13E579-E01C-4BAE-9DAA-FC648D650B65}" destId="{5120C6AD-9241-4C9C-8EAB-ABBCE3554FF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4F8F37-7A93-448B-9486-FDBAE91D1E82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792CDB-C887-4B28-826A-493D99F8770D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9432F-0E90-4645-AF26-8F00774676A6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76250" y="4343400"/>
            <a:ext cx="59055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6E3E8B-EA71-4951-8F74-CE7C4104805F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76250" y="4343400"/>
            <a:ext cx="59055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BCC1FC-6052-4393-8C62-E8265BB87893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76250" y="4343400"/>
            <a:ext cx="59055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D74F3C-7AEE-4071-95E4-40AC16D7AF13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76250" y="4343400"/>
            <a:ext cx="59055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964423-B9F7-4E54-B6AF-E112E44C980B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3952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60350" y="4067175"/>
            <a:ext cx="6337300" cy="43910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endParaRPr lang="ru-RU" sz="2000" smtClean="0">
              <a:latin typeface="Arial" charset="0"/>
              <a:cs typeface="Arial" charset="0"/>
            </a:endParaRP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EFBFD6-9FD4-4567-BB7C-901BD4542D12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3952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60350" y="4067175"/>
            <a:ext cx="6337300" cy="43910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endParaRPr lang="ru-RU" sz="2000" smtClean="0">
              <a:latin typeface="Arial" charset="0"/>
              <a:cs typeface="Arial" charset="0"/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D29231-B851-49A4-8BCE-12DA32C9EE31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3952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60350" y="4067175"/>
            <a:ext cx="6337300" cy="43910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endParaRPr lang="ru-RU" sz="2000" smtClean="0">
              <a:latin typeface="Arial" charset="0"/>
              <a:cs typeface="Arial" charset="0"/>
            </a:endParaRPr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58DAEE-DFB9-4A23-8322-6561BF179F37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uk-UA" noProof="0" dirty="0" err="1" smtClean="0"/>
              <a:t>Образец</a:t>
            </a:r>
            <a:r>
              <a:rPr lang="uk-UA" noProof="0" dirty="0" smtClean="0"/>
              <a:t> заголовка</a:t>
            </a:r>
            <a:endParaRPr lang="uk-UA" noProof="0" dirty="0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uk-UA" noProof="0" dirty="0" err="1" smtClean="0"/>
              <a:t>Образец</a:t>
            </a:r>
            <a:r>
              <a:rPr lang="uk-UA" noProof="0" dirty="0" smtClean="0"/>
              <a:t> </a:t>
            </a:r>
            <a:r>
              <a:rPr lang="uk-UA" noProof="0" dirty="0" err="1" smtClean="0"/>
              <a:t>подзаголовка</a:t>
            </a:r>
            <a:endParaRPr lang="uk-UA" noProof="0" dirty="0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CE3000-B871-40B6-98FE-83602AE7548B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A3163B-5467-4DBB-B70C-18AE637961C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8C24-C6F8-419E-8E8D-C0E7EE2FA5C4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34886-1A62-4CA2-9878-82173EED15B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E0FB1-3D27-4095-B167-C6835DEFCFD2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EE9E1-59E3-498C-94AB-E57CCCE6A06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uk-UA" noProof="0" smtClean="0"/>
              <a:t>Образец заголовка</a:t>
            </a:r>
            <a:endParaRPr lang="uk-UA" noProof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  <a:endParaRPr lang="uk-UA" noProof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2375-E560-4242-A39D-A243DE113D44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688B3-3EB4-4558-8EA9-3997078FA33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uk-UA" noProof="0" smtClean="0"/>
              <a:t>Образец заголовка</a:t>
            </a:r>
            <a:endParaRPr lang="uk-UA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uk-UA" noProof="0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7455AE-8034-4EE3-9FED-93EAA4D89CF0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1992A4-5D96-45EE-9FCB-AA87AEC7992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uk-UA" noProof="0" smtClean="0"/>
              <a:t>Образец заголовка</a:t>
            </a:r>
            <a:endParaRPr lang="uk-UA" noProof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  <a:endParaRPr lang="uk-UA" noProof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  <a:endParaRPr lang="uk-UA" noProof="0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B0D5-0C6C-469E-82A5-DD8A2B9AD660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BF8E7-F294-4665-B063-6E5292F359C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969ABB-1B70-4849-9A06-23F20AB694D7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F4D66E-CBC4-4BCC-8B60-625E2472A2FA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uk-UA" noProof="0" smtClean="0"/>
              <a:t>Образец заголовка</a:t>
            </a:r>
            <a:endParaRPr lang="uk-UA" noProof="0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C4344-8BDD-4463-A3DA-72882119C619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5D9E1-AD91-4834-8672-3821C86332F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6021D7-DBCF-4A39-8FC5-7B0ADBCE7E6C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C986EE-F2FD-4C2D-BC29-27361F15A33D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DCD063-A12C-44E1-888D-0BA4FA44F406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875408-496D-4D2F-9278-7E7EC3363640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0E7B18-8E9A-4B08-89E7-CC2F19370DDF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8E2746-69DE-4B4C-809B-ABE45D2DD78A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Заголовок 4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2897D57-B862-43B7-947F-116212B4C6CF}" type="datetimeFigureOut">
              <a:rPr lang="uk-UA"/>
              <a:pPr>
                <a:defRPr/>
              </a:pPr>
              <a:t>13.04.2020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11EC143-9D73-40FE-B9F6-B71999CC81C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692150"/>
            <a:ext cx="7407275" cy="720725"/>
          </a:xfrm>
        </p:spPr>
        <p:txBody>
          <a:bodyPr/>
          <a:lstStyle/>
          <a:p>
            <a:pPr marL="26988" eaLnBrk="1" hangingPunct="1"/>
            <a:r>
              <a:rPr lang="uk-UA" sz="3200" b="1" smtClean="0">
                <a:solidFill>
                  <a:srgbClr val="320E04"/>
                </a:solidFill>
                <a:latin typeface="Arial" charset="0"/>
                <a:cs typeface="Arial" charset="0"/>
              </a:rPr>
              <a:t>Урок № 56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07147" y="2527375"/>
            <a:ext cx="6264696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800" b="1">
                <a:solidFill>
                  <a:srgbClr val="4B3E21"/>
                </a:solidFill>
                <a:latin typeface="Times New Roman" pitchFamily="18" charset="0"/>
                <a:cs typeface="Times New Roman" pitchFamily="18" charset="0"/>
              </a:rPr>
              <a:t>Тема “Електронний документ, його ознаки та правовий статус” </a:t>
            </a:r>
          </a:p>
          <a:p>
            <a:pPr>
              <a:defRPr/>
            </a:pPr>
            <a:endParaRPr lang="uk-UA" sz="2800">
              <a:solidFill>
                <a:srgbClr val="4B3E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Електронний документ –</a:t>
            </a:r>
            <a:r>
              <a:rPr lang="en-US" dirty="0" smtClean="0"/>
              <a:t> </a:t>
            </a:r>
            <a:r>
              <a:rPr lang="uk-UA" dirty="0" smtClean="0"/>
              <a:t>це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15616" y="1700808"/>
          <a:ext cx="75608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071" y="244476"/>
            <a:ext cx="7498080" cy="99412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Електронний документ. Ознаки.</a:t>
            </a:r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729647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21014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eaLnBrk="1" hangingPunct="1">
              <a:spcAft>
                <a:spcPts val="0"/>
              </a:spcAft>
              <a:defRPr/>
            </a:pPr>
            <a:r>
              <a:rPr lang="ru-RU" sz="3200" b="1" dirty="0" smtClean="0"/>
              <a:t>      </a:t>
            </a:r>
            <a:r>
              <a:rPr lang="ru-RU" sz="3200" b="1" dirty="0" err="1" smtClean="0"/>
              <a:t>Стаття</a:t>
            </a:r>
            <a:r>
              <a:rPr lang="ru-RU" sz="3200" b="1" dirty="0" smtClean="0"/>
              <a:t> 8. </a:t>
            </a:r>
            <a:r>
              <a:rPr lang="ru-RU" sz="3200" b="1" dirty="0" err="1" smtClean="0"/>
              <a:t>Правовий</a:t>
            </a:r>
            <a:r>
              <a:rPr lang="ru-RU" sz="3200" b="1" dirty="0" smtClean="0"/>
              <a:t> статус </a:t>
            </a:r>
            <a:r>
              <a:rPr lang="ru-RU" sz="3200" b="1" dirty="0" err="1" smtClean="0"/>
              <a:t>електронного</a:t>
            </a:r>
            <a:r>
              <a:rPr lang="ru-RU" sz="3200" b="1" dirty="0" smtClean="0"/>
              <a:t> документа та </a:t>
            </a:r>
            <a:r>
              <a:rPr lang="ru-RU" sz="3200" b="1" dirty="0" err="1" smtClean="0"/>
              <a:t>його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копії</a:t>
            </a:r>
            <a:endParaRPr lang="ru-RU" sz="32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187624" y="1700808"/>
          <a:ext cx="72964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21014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eaLnBrk="1" hangingPunct="1">
              <a:spcAft>
                <a:spcPts val="0"/>
              </a:spcAft>
              <a:defRPr/>
            </a:pPr>
            <a:r>
              <a:rPr lang="ru-RU" sz="2800" b="1" dirty="0" smtClean="0"/>
              <a:t>                  </a:t>
            </a:r>
            <a:r>
              <a:rPr lang="ru-RU" sz="2800" b="1" dirty="0" err="1" smtClean="0"/>
              <a:t>Стаття</a:t>
            </a:r>
            <a:r>
              <a:rPr lang="ru-RU" sz="2800" b="1" dirty="0" smtClean="0"/>
              <a:t> 8. </a:t>
            </a:r>
            <a:r>
              <a:rPr lang="ru-RU" sz="2800" b="1" dirty="0" err="1" smtClean="0"/>
              <a:t>Правовий</a:t>
            </a:r>
            <a:r>
              <a:rPr lang="ru-RU" sz="2800" b="1" dirty="0" smtClean="0"/>
              <a:t> статус   </a:t>
            </a:r>
            <a:r>
              <a:rPr lang="ru-RU" sz="2800" b="1" dirty="0" err="1" smtClean="0"/>
              <a:t>електронного</a:t>
            </a:r>
            <a:r>
              <a:rPr lang="ru-RU" sz="2800" b="1" dirty="0" smtClean="0"/>
              <a:t> документа та </a:t>
            </a:r>
            <a:r>
              <a:rPr lang="ru-RU" sz="2800" b="1" dirty="0" err="1" smtClean="0"/>
              <a:t>його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копії</a:t>
            </a:r>
            <a:endParaRPr lang="ru-RU" sz="28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259632" y="3041576"/>
          <a:ext cx="7704856" cy="333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043608" y="1628800"/>
          <a:ext cx="770485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>
            <a:off x="107504" y="260648"/>
            <a:ext cx="2232248" cy="1296144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Продовження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Електронний цифровий підпис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772816"/>
          <a:ext cx="7498080" cy="46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9412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Електронний цифровий підпис 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43608" y="1397000"/>
          <a:ext cx="770485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Електронний цифровий підпис </a:t>
            </a:r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331640" y="1556792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702</TotalTime>
  <Words>18</Words>
  <Application>Microsoft Office PowerPoint</Application>
  <PresentationFormat>Екран (4:3)</PresentationFormat>
  <Paragraphs>10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22" baseType="lpstr">
      <vt:lpstr>Arial</vt:lpstr>
      <vt:lpstr>Wingdings 2</vt:lpstr>
      <vt:lpstr>Verdana</vt:lpstr>
      <vt:lpstr>Corbel</vt:lpstr>
      <vt:lpstr>Gill Sans MT</vt:lpstr>
      <vt:lpstr>Calibri</vt:lpstr>
      <vt:lpstr>Times New Roman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інформаційних систем</dc:title>
  <dc:creator>Oleh</dc:creator>
  <cp:lastModifiedBy>dima</cp:lastModifiedBy>
  <cp:revision>69</cp:revision>
  <dcterms:created xsi:type="dcterms:W3CDTF">2015-08-03T16:14:52Z</dcterms:created>
  <dcterms:modified xsi:type="dcterms:W3CDTF">2020-04-13T10:05:10Z</dcterms:modified>
</cp:coreProperties>
</file>