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FE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96381-0391-4FC7-BDDE-03EC7C78124B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649E4-F7B4-4002-9A73-9E0B44003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D4F05-7FFA-418B-870C-AB96E8440C75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EC197-18BD-4C25-AA25-C9C0541C2B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4B6BD-767A-427F-9B8A-84EDF3E91777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5C12A-4023-45E2-BD5E-84F4FB8A3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42100-468F-4E4B-84D5-9BD4C26985D0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77A26-0EF1-46FC-8722-F48207CE8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3C853-CBB8-4797-89AE-32E3E94FBD67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D19E8-CEE8-41F6-A80F-BAE54746F5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41B6B-7E33-45FC-B040-58E8CAFD2B4B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61283-7A5E-4F04-9838-ECDDCAB6DB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A7FA2-FA54-426A-975F-9D931203CF1F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C7B71-3CE2-4100-AC06-58FEBC973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D1EEF-5E6D-4E46-8294-F8F3C4247132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9B8C6-622B-48E6-B8EE-6F3221881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61B8C-E2AF-402C-BFAE-81479EB126C2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3FAB8-C353-423D-8BC3-F14A054FBF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CD70E-F305-4AD9-B6EA-34065473110E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8362D-B6AE-4E26-A5AF-44A94346B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070CF-21A3-4C74-B829-C98083E525CD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D6A17-FFA9-4578-BC77-FAD2555DC6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10FEE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77C966-CC2B-49DE-8CD1-0519821AD4F2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774388-159E-47BD-83F9-FE0CEAC459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zoom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000" b="1" i="1" smtClean="0">
                <a:latin typeface="Times New Roman" pitchFamily="18" charset="0"/>
                <a:cs typeface="Times New Roman" pitchFamily="18" charset="0"/>
              </a:rPr>
              <a:t>«Екологічна ніша як наслідок адаптацій організмів певного виду до існування в екосистемі»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859338" y="4221163"/>
            <a:ext cx="4608512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Група МГШМ-22. </a:t>
            </a:r>
          </a:p>
          <a:p>
            <a:pPr>
              <a:spcBef>
                <a:spcPct val="50000"/>
              </a:spcBef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іологія.</a:t>
            </a:r>
            <a:endParaRPr lang="ru-RU" sz="24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549275"/>
            <a:ext cx="8435975" cy="55768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Явище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розподілу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екологічних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ніш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у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результаті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міжвидової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конкуренції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називають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екологічною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диверсифікацією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Часто так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утворюються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симпатричні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види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Картинки по запросу восклицательный зна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88311">
            <a:off x="4702175" y="3440113"/>
            <a:ext cx="182721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Симпатричні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види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споріднені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види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які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мешкають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на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одній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території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але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займають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різні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екологічні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ніші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3555" name="Picture 2" descr="C:\Users\Елена\Documents\1241Безымян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557338"/>
            <a:ext cx="7419975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Симпатричні види</a:t>
            </a:r>
            <a:r>
              <a:rPr lang="ru-RU" sz="36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– споріднені </a:t>
            </a:r>
            <a:r>
              <a:rPr lang="ru-RU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види, які мешкають на одній території, але займають різні екологічні ніші</a:t>
            </a:r>
            <a:r>
              <a:rPr lang="ru-RU" sz="36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ru-RU" sz="36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endParaRPr lang="ru-RU" sz="360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4579" name="Picture 2" descr="C:\Users\Елена\Documents\124Безымян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692275"/>
            <a:ext cx="7416800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Вправа 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Бродячі коти є звичними жителями сучасного міста. Декому вони подобаються, декому ні. Уявіть, що бродячі коти зникли з міста. До яких наслідків це може привести?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Картинки по запросу бродячие ко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131078"/>
            <a:ext cx="3287688" cy="24657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eaLnBrk="1" hangingPunct="1"/>
            <a:r>
              <a:rPr lang="uk-UA" smtClean="0"/>
              <a:t>Вправа “Раки” (</a:t>
            </a:r>
            <a:r>
              <a:rPr lang="uk-UA" sz="3200" smtClean="0"/>
              <a:t>підручник Соболь</a:t>
            </a:r>
            <a:r>
              <a:rPr lang="uk-UA" smtClean="0"/>
              <a:t>)</a:t>
            </a:r>
            <a:endParaRPr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50825" y="692150"/>
            <a:ext cx="4244975" cy="61658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Характерними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цього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виду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екологічна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пластичність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тобто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здатність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адаптуватися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різних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умов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Температурний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діапазон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якому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раки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ростуть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розвиваються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занадто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широкий, тому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вважається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еврітермним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Раки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їдять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рослинну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їжу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рослини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детрит),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тварин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244975" cy="61658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Влітку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вода повинна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прогріватися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16—22 °C. Раки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дуже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чутливі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забруднення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води, тому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де вони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водяться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говорять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екологічну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чистоту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водоймищ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Стенобіонтний та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стенотермний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холодолюбний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вид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Всеїдний.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Рослинна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(до 90 %)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м'ясна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(молюски, черв'яки, комахи 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личинки,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пуголовки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 їжа.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68313" y="71438"/>
            <a:ext cx="8229600" cy="1125537"/>
          </a:xfrm>
        </p:spPr>
        <p:txBody>
          <a:bodyPr/>
          <a:lstStyle/>
          <a:p>
            <a:pPr eaLnBrk="1" hangingPunct="1"/>
            <a:r>
              <a:rPr lang="ru-RU" sz="3600" b="1" smtClean="0"/>
              <a:t>Функціональне місце видів.</a:t>
            </a:r>
            <a:endParaRPr lang="ru-RU" sz="3600" smtClean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Робочий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мураха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весь 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проводить в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роботі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Центр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життя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мурашника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цариця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самка великих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розмірів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добре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розвиненими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яєчниками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головна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турбота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яйцекладка.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Інші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жителі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мурашника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самки,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нерозвиненими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яєчниками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Самці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з'являються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лише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короткий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термін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літа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незабаром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гинуть. У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мурашнику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завжди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поділ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праці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Одні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особини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зайняті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будівництвом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купола,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інші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видобутком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їжі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треті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пасуть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колонії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попелиць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четверті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знаходяться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цариці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безперервно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годують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чистять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Чим старше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мураха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складнішими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стають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Вершина «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кар'єри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- «посада»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охоронця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Мурашки -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санітари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лісу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Вигодовуючи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личинок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білковою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їжею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вони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знищують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шкідників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Вони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великі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ласуни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особливо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люблять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солодкі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виділення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корі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падь -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солодкі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виділення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попелиць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Небезпека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мурашок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представляють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різні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комахоїдні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тварини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птахи.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Муравей рыжий лесно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341438"/>
            <a:ext cx="57150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Домашнє завдання:</a:t>
            </a:r>
            <a:endParaRPr lang="ru-RU" smtClean="0"/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mtClean="0"/>
              <a:t>Скласти конспект.</a:t>
            </a:r>
          </a:p>
          <a:p>
            <a:pPr eaLnBrk="1" hangingPunct="1"/>
            <a:r>
              <a:rPr lang="uk-UA" smtClean="0"/>
              <a:t>Виконати завдання ( слайд № 13-14).</a:t>
            </a:r>
          </a:p>
          <a:p>
            <a:pPr eaLnBrk="1" hangingPunct="1"/>
            <a:r>
              <a:rPr lang="uk-UA" smtClean="0"/>
              <a:t>Дати відповідь на запитання (письмово).</a:t>
            </a:r>
          </a:p>
          <a:p>
            <a:pPr eaLnBrk="1" hangingPunct="1">
              <a:buFont typeface="Arial" charset="0"/>
              <a:buNone/>
            </a:pPr>
            <a:r>
              <a:rPr lang="uk-UA" b="1" i="1" smtClean="0">
                <a:latin typeface="Times New Roman" pitchFamily="18" charset="0"/>
                <a:cs typeface="Times New Roman" pitchFamily="18" charset="0"/>
              </a:rPr>
              <a:t>Якими можуть бути наслідки значного перекривання екологічних ніш конкуруючих видів?.</a:t>
            </a:r>
            <a:endParaRPr lang="ru-RU" b="1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Екологічна ніша -  це просторове і трофічне положення популяції </a:t>
            </a:r>
            <a:r>
              <a:rPr lang="ru-RU" b="1" smtClean="0"/>
              <a:t>виду, яке вона займає в екосистемі, комплекс її звязків з популяціїями  інших видів і вимог до фізичного середовища мешкання.</a:t>
            </a:r>
            <a:endParaRPr lang="ru-RU" smtClean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2016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Екологічна ніша</a:t>
            </a:r>
            <a:r>
              <a:rPr lang="ru-RU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– характеристика виду, а не місця, яке він заселяє. На цьому наголошував американський еколог </a:t>
            </a:r>
            <a:r>
              <a:rPr lang="ru-RU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Юджин Одум</a:t>
            </a:r>
            <a:r>
              <a:rPr lang="ru-RU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(1959), визначаючи екологічну нішу як положення виду в екосистемі, зумовлене його адаптацією, а не місцем мешкання.</a:t>
            </a:r>
          </a:p>
          <a:p>
            <a:pPr eaLnBrk="1" hangingPunct="1">
              <a:defRPr/>
            </a:pPr>
            <a:r>
              <a:rPr lang="ru-RU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Його афоризм (екологічна ніша – «професія» виду, а місце мешкання – його «адреса») чітко відмежував ці поняття.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179388" y="4292600"/>
            <a:ext cx="4608512" cy="25654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Жирафи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об’їдають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листя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дерев на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висоті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5–6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зебри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обривають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верхівки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високих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трав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живляться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рослинами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які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ростуть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у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різних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ярусах.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648200" y="4292600"/>
            <a:ext cx="4495800" cy="25654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 саванах Африки великими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рослиноїдними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ссавцями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є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антилопи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в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Австралії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кенгуру, а в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Євразії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лосі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благородні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олені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козулі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4813"/>
            <a:ext cx="26098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0"/>
            <a:ext cx="2373312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39975" y="188913"/>
            <a:ext cx="158115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5" descr="Картинки по запросу зебра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654300"/>
            <a:ext cx="3132138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8" descr="Картинки по запросу антилоп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59563" y="188913"/>
            <a:ext cx="2192337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10" descr="Похожее изображение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27538" y="2349500"/>
            <a:ext cx="22383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Картинки по запросу восклицательный зна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77906">
            <a:off x="5432425" y="3222625"/>
            <a:ext cx="2278063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19113" y="947738"/>
            <a:ext cx="8229600" cy="52181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 екосистемі виявляється </a:t>
            </a:r>
            <a:r>
              <a:rPr lang="ru-RU" sz="28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правило обов’язкового заповнення екологічної ніші: </a:t>
            </a:r>
            <a:r>
              <a:rPr lang="ru-RU" sz="28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кожен вид характеризується певною екологічною нішею, усі екологічні ніші екосистеми є заповненими.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ru-RU" b="1" smtClean="0"/>
              <a:t>Параметри екологічної ніші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Ширина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екологічної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ніші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відносний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параметр,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який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оцінюють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шляхом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порівняння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екологічною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нішею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інших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видів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8435" name="Picture 1" descr="C:\Users\Елена\Documents\14Безымян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349500"/>
            <a:ext cx="78105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ru-RU" b="1" smtClean="0"/>
              <a:t>Параметри екологічної ніші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Використання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різними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видами за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сумісного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існування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тих самих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ресурсів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є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параметром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екологічної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ніші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який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називають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перекривання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екологічної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ніші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Ступінь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адаптації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двох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видів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залежно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перекривання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екологічної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ніші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483" name="Picture 2" descr="C:\Users\Елена\Documents\114Безымян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96975"/>
            <a:ext cx="9158288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Картинки по запросу восклицательный зна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88311">
            <a:off x="7720013" y="2181225"/>
            <a:ext cx="1416050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908050"/>
            <a:ext cx="8229600" cy="52895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Два види з однаковими потребами не можуть існувати разом, один з них через деякий час обов’язково витіснить інший. Ця закономірність відома під назвою </a:t>
            </a:r>
            <a:r>
              <a:rPr lang="ru-RU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принципу Гаузе</a:t>
            </a:r>
            <a:r>
              <a:rPr lang="ru-RU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або принципу конкурентного витіснення. Використовуючи поняття екологічної ніші, цей принцип можна сформулювати так: </a:t>
            </a:r>
            <a:r>
              <a:rPr lang="ru-RU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 тій самій екосистемі два види не можуть займати одну й ту ж екологічну нішу.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550</Words>
  <Application>Microsoft Office PowerPoint</Application>
  <PresentationFormat>Экран (4:3)</PresentationFormat>
  <Paragraphs>36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«Екологічна ніша як наслідок адаптацій організмів певного виду до існування в екосистемі»</vt:lpstr>
      <vt:lpstr>Слайд 2</vt:lpstr>
      <vt:lpstr>Слайд 3</vt:lpstr>
      <vt:lpstr>Слайд 4</vt:lpstr>
      <vt:lpstr>Слайд 5</vt:lpstr>
      <vt:lpstr>Параметри екологічної ніші</vt:lpstr>
      <vt:lpstr>Параметри екологічної ніші</vt:lpstr>
      <vt:lpstr>Ступінь адаптації двох видів залежно від перекривання екологічної ніші</vt:lpstr>
      <vt:lpstr>Слайд 9</vt:lpstr>
      <vt:lpstr>Слайд 10</vt:lpstr>
      <vt:lpstr>Симпатричні види – споріднені види, які мешкають на одній території, але займають різні екологічні ніші </vt:lpstr>
      <vt:lpstr>Симпатричні види – споріднені види, які мешкають на одній території, але займають різні екологічні ніші </vt:lpstr>
      <vt:lpstr>Вправа </vt:lpstr>
      <vt:lpstr>Вправа “Раки” (підручник Соболь)</vt:lpstr>
      <vt:lpstr>Функціональне місце видів.</vt:lpstr>
      <vt:lpstr>Слайд 16</vt:lpstr>
      <vt:lpstr>Домашнє завдання: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Екологічна ніша як наслідок адаптацій організмів певного виду до існування в екосистемі</dc:title>
  <dc:creator>Елена</dc:creator>
  <cp:lastModifiedBy>Natali</cp:lastModifiedBy>
  <cp:revision>12</cp:revision>
  <dcterms:created xsi:type="dcterms:W3CDTF">2019-10-06T14:36:21Z</dcterms:created>
  <dcterms:modified xsi:type="dcterms:W3CDTF">2020-04-20T10:59:37Z</dcterms:modified>
</cp:coreProperties>
</file>