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63" r:id="rId6"/>
    <p:sldId id="261" r:id="rId7"/>
    <p:sldId id="262" r:id="rId8"/>
    <p:sldId id="260" r:id="rId9"/>
    <p:sldId id="267" r:id="rId10"/>
    <p:sldId id="264" r:id="rId11"/>
    <p:sldId id="265" r:id="rId12"/>
    <p:sldId id="268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1EE4-4A4C-4F6D-A75C-46DCB9CA441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12D9-D0D5-452A-8FDA-BB10A970E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230F-2D1B-43C5-AE51-757592C51CD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CA50-FC39-4A47-AB2A-4DCEB197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DC14-CF1C-49B9-B068-BEA6535FE73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4F18-FEDC-4D10-9677-10AA5B9B3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488-7A4E-438B-96B4-7E53237D83F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B68A-9098-46DE-B6A9-280AED2BF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6C0A-5B33-4AC2-B68D-794FDFFA29E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381D-FBF1-4C1E-A406-9E880090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712F-8B6D-4CA6-BFBB-066F5118D15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1FF9-DE03-4590-8C8C-A6881388B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D53B-33EF-409B-9283-8E4313A544A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3817-9CD2-4643-AF0C-5964DDE40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7CD-D9E7-4C01-A02A-ABFE3D9C98F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2D38-6AF5-454C-83F8-802FE7800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13E7-330A-452B-85E6-BC396A55EA7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64B5-669F-43FA-BD0D-0DB403E10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6DC6-F3E2-4FDF-97AB-39C473B3243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1189-E8F5-43B1-98B4-AB8F789C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62A8-A078-4231-A341-4AB94937D70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C409-B84A-48DD-BFD3-AC2AA56E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0565D-6549-49C5-889C-2F24D11B2CB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820CD-7ADB-4832-886E-1EDD7A3BC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Поняття про екологічно пластичні та екологічно непластичні види. Поняття про адаптивну радіацію.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МГШМ-22. Біолог</a:t>
            </a:r>
            <a:r>
              <a:rPr lang="uk-UA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я.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135937" cy="5329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межах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сформулював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палеонтолог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Г.Ф. Осборн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1857–1935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1902 р.,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філогенетичні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стовбури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розходяться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стану. 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341438"/>
            <a:ext cx="554513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51500" y="188913"/>
            <a:ext cx="34925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Класичним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прикладом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адаптивної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радіації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є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урізноманітнення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плацентарних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ссавців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що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розпочалося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одразу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після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вимирання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динозаврів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наприкінці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мезозойської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ери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66 млн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років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тому). У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давні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часи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ссавці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були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дрібними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комахоїдними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істотами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подібними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до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землерийок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Саме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тварини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еволюціонували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сучасні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групи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бігаючих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літаючих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плаваючих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ссавців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ocuments\12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519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850" y="5732463"/>
            <a:ext cx="82296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Галапагоські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зяблики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Хвойні дерева адаптовані до різних умов існування</a:t>
            </a: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5876925"/>
            <a:ext cx="8229600" cy="981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Сосна                       Ялина                  Модрина</a:t>
            </a:r>
            <a:endParaRPr lang="ru-RU" smtClean="0"/>
          </a:p>
        </p:txBody>
      </p:sp>
      <p:pic>
        <p:nvPicPr>
          <p:cNvPr id="19458" name="Picture 2" descr="Картинки по запросу сос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26193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Картинки по запросу я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852738"/>
            <a:ext cx="3648075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Картинки по запросу модр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484313"/>
            <a:ext cx="2987675" cy="237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Результат адаптивної радіації у приматів</a:t>
            </a: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Елена\Documents\13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06621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беруть</a:t>
            </a:r>
            <a:r>
              <a:rPr lang="ru-RU" b="1" dirty="0"/>
              <a:t> участь в </a:t>
            </a:r>
            <a:r>
              <a:rPr lang="ru-RU" b="1" dirty="0" err="1"/>
              <a:t>адаптивній</a:t>
            </a:r>
            <a:r>
              <a:rPr lang="ru-RU" b="1" dirty="0"/>
              <a:t> </a:t>
            </a:r>
            <a:r>
              <a:rPr lang="ru-RU" b="1" dirty="0" err="1"/>
              <a:t>радіації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видами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правилом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неспеціалізованих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Кон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1904),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початок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неспеціалізованих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Скласти конспект.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Поміркуйте: </a:t>
            </a:r>
          </a:p>
          <a:p>
            <a:pPr marL="609600" indent="-609600" eaLnBrk="1" hangingPunct="1"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 адаптивна радіація групи дасть більше форм – в тропічному лісі чи в тундрі? Чому? (відповідь – письмово).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042988" y="692150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Екологічна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пластичність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виду –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виду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певному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діапазоні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значень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екологічного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чинника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Картинки по запросу подорож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500438"/>
            <a:ext cx="3548062" cy="295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и по запросу вельвичия ди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644900"/>
            <a:ext cx="3606800" cy="271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395288" y="260350"/>
            <a:ext cx="8208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b="1">
                <a:solidFill>
                  <a:srgbClr val="002060"/>
                </a:solidFill>
                <a:latin typeface="Georgia" pitchFamily="18" charset="0"/>
              </a:rPr>
              <a:t>Адаптивний потенціал виду – </a:t>
            </a:r>
            <a:r>
              <a:rPr lang="uk-UA" sz="2800">
                <a:solidFill>
                  <a:srgbClr val="002060"/>
                </a:solidFill>
                <a:latin typeface="Georgia" pitchFamily="18" charset="0"/>
              </a:rPr>
              <a:t>це ступінь пристосувальних можливостей виду в мінливих умовах навколишнього середовища</a:t>
            </a:r>
          </a:p>
        </p:txBody>
      </p:sp>
      <p:pic>
        <p:nvPicPr>
          <p:cNvPr id="15362" name="Picture 2" descr="C:\Users\user\Desktop\планирование  11 класс 2019-2020\Тема 5 Адаптації\Урок 5 Стратегії адаптації. Еколог пластичні види\еврі і стенобіонт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2349500"/>
            <a:ext cx="52260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78000" y="2311400"/>
            <a:ext cx="4287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екологічно пластичні види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276600" y="3122613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екологічно непластичні види</a:t>
            </a:r>
          </a:p>
        </p:txBody>
      </p:sp>
      <p:pic>
        <p:nvPicPr>
          <p:cNvPr id="15365" name="Picture 4" descr="ÐÐ°ÑÑÐ¸Ð½ÐºÐ¸ Ð¿Ð¾ Ð·Ð°Ð¿ÑÐ¾ÑÑ ÐµÐ²ÑÑÐ±ÑÐ¾Ð½ÑÐ¸"/>
          <p:cNvPicPr>
            <a:picLocks noChangeAspect="1" noChangeArrowheads="1"/>
          </p:cNvPicPr>
          <p:nvPr/>
        </p:nvPicPr>
        <p:blipFill>
          <a:blip r:embed="rId3"/>
          <a:srcRect l="51682" t="71320" r="4936" b="2602"/>
          <a:stretch>
            <a:fillRect/>
          </a:stretch>
        </p:blipFill>
        <p:spPr bwMode="auto">
          <a:xfrm>
            <a:off x="5248275" y="3665538"/>
            <a:ext cx="3549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ÐÐ°ÑÑÐ¸Ð½ÐºÐ¸ Ð¿Ð¾ Ð·Ð°Ð¿ÑÐ¾ÑÑ ÐµÐ²ÑÑÐ±ÑÐ¾Ð½ÑÐ¸"/>
          <p:cNvPicPr>
            <a:picLocks noChangeAspect="1" noChangeArrowheads="1"/>
          </p:cNvPicPr>
          <p:nvPr/>
        </p:nvPicPr>
        <p:blipFill>
          <a:blip r:embed="rId3"/>
          <a:srcRect l="2985" t="71320" r="50977" b="2602"/>
          <a:stretch>
            <a:fillRect/>
          </a:stretch>
        </p:blipFill>
        <p:spPr bwMode="auto">
          <a:xfrm>
            <a:off x="5248275" y="1682750"/>
            <a:ext cx="35496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/>
          <a:srcRect r="5978"/>
          <a:stretch>
            <a:fillRect/>
          </a:stretch>
        </p:blipFill>
        <p:spPr bwMode="auto">
          <a:xfrm>
            <a:off x="3925888" y="5664200"/>
            <a:ext cx="52212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Адаптивний потенціал виду – ступінь пристосувальних можливостей виду в мінливих умовах навколишнього середовища</a:t>
            </a:r>
          </a:p>
        </p:txBody>
      </p:sp>
      <p:sp>
        <p:nvSpPr>
          <p:cNvPr id="16386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eaLnBrk="1" hangingPunct="1"/>
            <a:r>
              <a:rPr lang="ru-RU" smtClean="0"/>
              <a:t>Високий адаптивний потенціал: </a:t>
            </a:r>
            <a:r>
              <a:rPr lang="ru-RU" b="1" i="1" smtClean="0"/>
              <a:t>екологічно пластичні, </a:t>
            </a:r>
            <a:r>
              <a:rPr lang="ru-RU" smtClean="0"/>
              <a:t>або </a:t>
            </a:r>
            <a:r>
              <a:rPr lang="ru-RU" b="1" i="1" smtClean="0"/>
              <a:t>еврибіонтні види.</a:t>
            </a:r>
            <a:endParaRPr lang="ru-RU" smtClean="0"/>
          </a:p>
        </p:txBody>
      </p:sp>
      <p:sp>
        <p:nvSpPr>
          <p:cNvPr id="16387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eaLnBrk="1" hangingPunct="1"/>
            <a:r>
              <a:rPr lang="ru-RU" smtClean="0"/>
              <a:t>Вузько спеціалізовані до умов середовища: </a:t>
            </a:r>
            <a:r>
              <a:rPr lang="ru-RU" b="1" i="1" smtClean="0"/>
              <a:t>екологічно непластичні, або стенобіонтні види.</a:t>
            </a:r>
            <a:endParaRPr lang="ru-RU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630613"/>
            <a:ext cx="396081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9725"/>
            <a:ext cx="37449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/>
              <a:t>Екологічну пластичність виду визначає: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генотипу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онтогенезі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пластичність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(англ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flexibility)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генотипів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пристосованість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60725"/>
            <a:ext cx="2041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345362" cy="908050"/>
          </a:xfrm>
        </p:spPr>
        <p:txBody>
          <a:bodyPr/>
          <a:lstStyle/>
          <a:p>
            <a:pPr eaLnBrk="1" hangingPunct="1"/>
            <a:r>
              <a:rPr lang="ru-RU" b="1" smtClean="0"/>
              <a:t>Екологічно пластичні види:</a:t>
            </a:r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820150" cy="5067300"/>
          </a:xfrm>
        </p:spPr>
        <p:txBody>
          <a:bodyPr/>
          <a:lstStyle/>
          <a:p>
            <a:pPr eaLnBrk="1" hangingPunct="1"/>
            <a:r>
              <a:rPr lang="ru-RU" smtClean="0"/>
              <a:t>бурий ведмідь, вовк звичайний, горобець польовий, кульбаба лікарська, очерет звичайний, діатомові водорості, види-агресори (наприклад, змієголов звичайний, борщівник Сосновського, ротан-головешка).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73463"/>
            <a:ext cx="26638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4937125"/>
            <a:ext cx="31321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213100"/>
            <a:ext cx="18907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4138" y="5056188"/>
            <a:ext cx="23796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024687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Екологічно непластичні види: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064500" cy="4706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форель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струмкова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коала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симбіонти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24150"/>
            <a:ext cx="2874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141663"/>
            <a:ext cx="296227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387850"/>
            <a:ext cx="304800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Поміркуйте, як можна розподілити наведені види (стенобіонти та еврибіонти)</a:t>
            </a:r>
          </a:p>
        </p:txBody>
      </p:sp>
      <p:sp>
        <p:nvSpPr>
          <p:cNvPr id="2048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Росичка</a:t>
            </a:r>
          </a:p>
          <a:p>
            <a:pPr eaLnBrk="1" hangingPunct="1"/>
            <a:r>
              <a:rPr lang="uk-UA" smtClean="0"/>
              <a:t>Пирій</a:t>
            </a:r>
          </a:p>
          <a:p>
            <a:pPr eaLnBrk="1" hangingPunct="1"/>
            <a:r>
              <a:rPr lang="uk-UA" smtClean="0"/>
              <a:t>Сосна</a:t>
            </a:r>
          </a:p>
          <a:p>
            <a:pPr eaLnBrk="1" hangingPunct="1"/>
            <a:r>
              <a:rPr lang="uk-UA" smtClean="0"/>
              <a:t>Пацюк</a:t>
            </a:r>
          </a:p>
          <a:p>
            <a:pPr eaLnBrk="1" hangingPunct="1"/>
            <a:r>
              <a:rPr lang="uk-UA" smtClean="0"/>
              <a:t>Панда велика</a:t>
            </a:r>
          </a:p>
          <a:p>
            <a:pPr eaLnBrk="1" hangingPunct="1"/>
            <a:r>
              <a:rPr lang="uk-UA" smtClean="0"/>
              <a:t>Ведмідь бурий</a:t>
            </a:r>
            <a:endParaRPr lang="ru-RU" smtClean="0"/>
          </a:p>
        </p:txBody>
      </p:sp>
      <p:pic>
        <p:nvPicPr>
          <p:cNvPr id="17410" name="Picture 2" descr="Картинки по запросу рос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628775"/>
            <a:ext cx="284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2" name="Picture 4" descr="Картинки по запросу пыр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005263"/>
            <a:ext cx="302736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722313" y="1341438"/>
            <a:ext cx="7772400" cy="4427537"/>
          </a:xfrm>
        </p:spPr>
        <p:txBody>
          <a:bodyPr/>
          <a:lstStyle/>
          <a:p>
            <a:pPr algn="ctr" eaLnBrk="1" hangingPunct="1"/>
            <a:r>
              <a:rPr lang="uk-UA" sz="4400" cap="none" smtClean="0"/>
              <a:t>ПОНЯТТЯ ПРО АДАПТИВНУ РАДІАЦІЮ</a:t>
            </a:r>
            <a:endParaRPr lang="ru-RU" sz="4400" cap="none" smtClean="0"/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406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Times New Roman</vt:lpstr>
      <vt:lpstr>Тема Office</vt:lpstr>
      <vt:lpstr>  Поняття про екологічно пластичні та екологічно непластичні види. Поняття про адаптивну радіацію.  Група МГШМ-22. Біологія.  </vt:lpstr>
      <vt:lpstr>Презентация PowerPoint</vt:lpstr>
      <vt:lpstr>Презентация PowerPoint</vt:lpstr>
      <vt:lpstr>Адаптивний потенціал виду – ступінь пристосувальних можливостей виду в мінливих умовах навколишнього середовища</vt:lpstr>
      <vt:lpstr>Екологічну пластичність виду визначає:</vt:lpstr>
      <vt:lpstr>Екологічно пластичні види:</vt:lpstr>
      <vt:lpstr>Екологічно непластичні види:</vt:lpstr>
      <vt:lpstr>Поміркуйте, як можна розподілити наведені види (стенобіонти та еврибіонти)</vt:lpstr>
      <vt:lpstr>ПОНЯТТЯ ПРО АДАПТИВНУ РАДІАЦІЮ</vt:lpstr>
      <vt:lpstr>Презентация PowerPoint</vt:lpstr>
      <vt:lpstr>Презентация PowerPoint</vt:lpstr>
      <vt:lpstr>Презентация PowerPoint</vt:lpstr>
      <vt:lpstr>Хвойні дерева адаптовані до різних умов існування</vt:lpstr>
      <vt:lpstr>Результат адаптивної радіації у приматів</vt:lpstr>
      <vt:lpstr>Які види беруть участь в адаптивній радіації груп?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екологічно пластичні та екологічно непластичні види. Поняття про адаптивну радіацію.</dc:title>
  <dc:creator>Елена</dc:creator>
  <cp:lastModifiedBy>1</cp:lastModifiedBy>
  <cp:revision>13</cp:revision>
  <dcterms:created xsi:type="dcterms:W3CDTF">2019-09-29T16:53:34Z</dcterms:created>
  <dcterms:modified xsi:type="dcterms:W3CDTF">2020-04-14T18:23:59Z</dcterms:modified>
</cp:coreProperties>
</file>