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277" r:id="rId4"/>
    <p:sldId id="308" r:id="rId5"/>
    <p:sldId id="268" r:id="rId6"/>
    <p:sldId id="315" r:id="rId7"/>
    <p:sldId id="278" r:id="rId8"/>
    <p:sldId id="309" r:id="rId9"/>
    <p:sldId id="279" r:id="rId10"/>
    <p:sldId id="313" r:id="rId11"/>
    <p:sldId id="310" r:id="rId12"/>
    <p:sldId id="316" r:id="rId13"/>
    <p:sldId id="318" r:id="rId14"/>
    <p:sldId id="319" r:id="rId15"/>
    <p:sldId id="311" r:id="rId16"/>
    <p:sldId id="271" r:id="rId17"/>
    <p:sldId id="312" r:id="rId18"/>
    <p:sldId id="281" r:id="rId19"/>
    <p:sldId id="272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FF00FF"/>
    <a:srgbClr val="FF0066"/>
    <a:srgbClr val="005C00"/>
    <a:srgbClr val="FF2929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0" autoAdjust="0"/>
    <p:restoredTop sz="92427" autoAdjust="0"/>
  </p:normalViewPr>
  <p:slideViewPr>
    <p:cSldViewPr>
      <p:cViewPr varScale="1">
        <p:scale>
          <a:sx n="68" d="100"/>
          <a:sy n="68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C2243-5E8A-4E92-8569-D394D4D536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E757-F792-483D-BF6B-2B1D79B0E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15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FD543-DD75-4ECF-A621-1BEC2CF060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36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9742-3AD0-46CE-9247-B8480AE419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0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721B-8F55-450C-84D9-09744DB20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335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3DB2-1B6E-4897-8744-D867D0CBAC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3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F5CA2-4273-484E-A5DB-469DD27CF4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5D3FE-2C76-4E9C-AFC2-A7E134F62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7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53DFA-3DAC-43B0-8B33-158B6CEFE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ADAB-438F-4292-8C5A-B1643A32A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4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4C302-7BFB-4DEA-B493-B7E757B09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5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940D-B303-4415-9E49-8191B524A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C01CE1-53F7-47D7-ADC2-E7FE0FF99C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8675688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"Генетика статі. Зчеплене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зі статтю успадкування"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863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7500" b="1">
                <a:solidFill>
                  <a:srgbClr val="FF0066"/>
                </a:solidFill>
              </a:rPr>
              <a:t>♀</a:t>
            </a:r>
            <a:endParaRPr lang="ru-RU" altLang="ru-RU" sz="7500" b="1">
              <a:solidFill>
                <a:srgbClr val="FF0066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9750" y="0"/>
            <a:ext cx="1223963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7500" b="1">
                <a:solidFill>
                  <a:schemeClr val="accent2"/>
                </a:solidFill>
              </a:rPr>
              <a:t>♂</a:t>
            </a:r>
            <a:endParaRPr lang="ru-RU" altLang="ru-RU" sz="7500" b="1">
              <a:solidFill>
                <a:schemeClr val="accent2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419475" y="4221163"/>
            <a:ext cx="863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7500" b="1">
                <a:solidFill>
                  <a:srgbClr val="FF0066"/>
                </a:solidFill>
              </a:rPr>
              <a:t>♀</a:t>
            </a:r>
            <a:endParaRPr lang="ru-RU" altLang="ru-RU" sz="7500" b="1">
              <a:solidFill>
                <a:srgbClr val="FF0066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67625" y="692150"/>
            <a:ext cx="86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0000" b="1">
                <a:solidFill>
                  <a:srgbClr val="FF0000"/>
                </a:solidFill>
              </a:rPr>
              <a:t>♀</a:t>
            </a:r>
            <a:endParaRPr lang="ru-RU" altLang="ru-RU" sz="10000" b="1">
              <a:solidFill>
                <a:srgbClr val="FF000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24750" y="260350"/>
            <a:ext cx="1223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0" b="1">
                <a:solidFill>
                  <a:srgbClr val="006600"/>
                </a:solidFill>
              </a:rPr>
              <a:t>♂</a:t>
            </a:r>
            <a:endParaRPr lang="ru-RU" altLang="ru-RU" sz="10000" b="1">
              <a:solidFill>
                <a:srgbClr val="0066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635375" y="3933825"/>
            <a:ext cx="1223963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7500" b="1">
                <a:solidFill>
                  <a:schemeClr val="accent2"/>
                </a:solidFill>
              </a:rPr>
              <a:t>♂</a:t>
            </a:r>
            <a:endParaRPr lang="ru-RU" altLang="ru-RU" sz="7500" b="1">
              <a:solidFill>
                <a:schemeClr val="accent2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23850" y="4149725"/>
            <a:ext cx="863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7500" b="1">
                <a:solidFill>
                  <a:srgbClr val="FF0000"/>
                </a:solidFill>
              </a:rPr>
              <a:t>♀</a:t>
            </a:r>
            <a:endParaRPr lang="ru-RU" altLang="ru-RU" sz="7500" b="1">
              <a:solidFill>
                <a:srgbClr val="FF0000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11188" y="3789363"/>
            <a:ext cx="1008062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7500" b="1">
                <a:solidFill>
                  <a:srgbClr val="006600"/>
                </a:solidFill>
              </a:rPr>
              <a:t>♂</a:t>
            </a:r>
            <a:endParaRPr lang="ru-RU" altLang="ru-RU" sz="7500" b="1">
              <a:solidFill>
                <a:srgbClr val="0066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787900" y="4365625"/>
            <a:ext cx="32400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 С -11.</a:t>
            </a:r>
          </a:p>
          <a:p>
            <a:pPr algn="r">
              <a:spcBef>
                <a:spcPct val="50000"/>
              </a:spcBef>
            </a:pPr>
            <a:r>
              <a:rPr lang="ru-RU" alt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761037"/>
          </a:xfrm>
        </p:spPr>
        <p:txBody>
          <a:bodyPr/>
          <a:lstStyle/>
          <a:p>
            <a:pPr marL="92075" indent="19050">
              <a:lnSpc>
                <a:spcPct val="90000"/>
              </a:lnSpc>
              <a:buFontTx/>
              <a:buNone/>
            </a:pPr>
            <a:r>
              <a:rPr lang="uk-UA" altLang="ru-RU" sz="3500"/>
              <a:t>   </a:t>
            </a:r>
            <a:r>
              <a:rPr lang="uk-UA" altLang="ru-RU" sz="3500" b="1" i="1"/>
              <a:t>Але у природі співвідношення статей 1:1 часто не витримується внаслідок </a:t>
            </a:r>
            <a:r>
              <a:rPr lang="uk-UA" altLang="ru-RU" sz="3500" b="1" i="1">
                <a:solidFill>
                  <a:srgbClr val="FF0000"/>
                </a:solidFill>
              </a:rPr>
              <a:t>різного рівня смертності самців і самок.</a:t>
            </a:r>
            <a:r>
              <a:rPr lang="uk-UA" altLang="ru-RU" sz="3500" b="1" i="1"/>
              <a:t> Вищу смертність спостерігають серед особин гетерогаметної статі, оскільки в У -  хромосомі через її менші розміри відсутні деякі алелі, наявні в Х – хромосомі. Тому фенотипно можуть проявлятися летальні або напівлетальні (які знижують життєздатність) рецесивні алелі.</a:t>
            </a:r>
            <a:endParaRPr lang="ru-RU" altLang="ru-RU" sz="35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803275"/>
            <a:ext cx="8686800" cy="356235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3600" b="1" i="1"/>
              <a:t>      </a:t>
            </a:r>
            <a:r>
              <a:rPr lang="uk-UA" altLang="ru-RU" b="1" i="1"/>
              <a:t>Ознаки, які вспадковуються  через статеві ( Х і У ) хромосоми, одержали назву</a:t>
            </a:r>
            <a:r>
              <a:rPr lang="uk-UA" altLang="ru-RU"/>
              <a:t>  </a:t>
            </a:r>
            <a:r>
              <a:rPr lang="uk-UA" altLang="ru-RU" b="1" i="1">
                <a:solidFill>
                  <a:srgbClr val="FF0000"/>
                </a:solidFill>
              </a:rPr>
              <a:t>зчеплених  зі статтю.</a:t>
            </a:r>
          </a:p>
          <a:p>
            <a:pPr>
              <a:buFontTx/>
              <a:buNone/>
            </a:pPr>
            <a:endParaRPr lang="uk-UA" altLang="ru-RU" b="1" i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uk-UA" altLang="ru-RU" sz="3600" b="1" i="1">
                <a:solidFill>
                  <a:srgbClr val="00CC00"/>
                </a:solidFill>
              </a:rPr>
              <a:t>     </a:t>
            </a:r>
            <a:r>
              <a:rPr lang="uk-UA" altLang="ru-RU" b="1" i="1"/>
              <a:t>Явище успадкування, зчепленого зі статтю , досліджував Т.Х.Морган.</a:t>
            </a:r>
            <a:endParaRPr lang="ru-RU" altLang="ru-RU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09" name="Group 1581"/>
          <p:cNvGrpSpPr>
            <a:grpSpLocks/>
          </p:cNvGrpSpPr>
          <p:nvPr/>
        </p:nvGrpSpPr>
        <p:grpSpPr bwMode="auto">
          <a:xfrm>
            <a:off x="107950" y="115888"/>
            <a:ext cx="9107488" cy="6553200"/>
            <a:chOff x="68" y="73"/>
            <a:chExt cx="5737" cy="4128"/>
          </a:xfrm>
        </p:grpSpPr>
        <p:grpSp>
          <p:nvGrpSpPr>
            <p:cNvPr id="75306" name="Group 1578"/>
            <p:cNvGrpSpPr>
              <a:grpSpLocks/>
            </p:cNvGrpSpPr>
            <p:nvPr/>
          </p:nvGrpSpPr>
          <p:grpSpPr bwMode="auto">
            <a:xfrm>
              <a:off x="484" y="663"/>
              <a:ext cx="4891" cy="3538"/>
              <a:chOff x="846" y="527"/>
              <a:chExt cx="4891" cy="3538"/>
            </a:xfrm>
          </p:grpSpPr>
          <p:grpSp>
            <p:nvGrpSpPr>
              <p:cNvPr id="75199" name="Group 1471"/>
              <p:cNvGrpSpPr>
                <a:grpSpLocks/>
              </p:cNvGrpSpPr>
              <p:nvPr/>
            </p:nvGrpSpPr>
            <p:grpSpPr bwMode="auto">
              <a:xfrm>
                <a:off x="1383" y="527"/>
                <a:ext cx="4354" cy="3538"/>
                <a:chOff x="1020" y="346"/>
                <a:chExt cx="4354" cy="3538"/>
              </a:xfrm>
            </p:grpSpPr>
            <p:grpSp>
              <p:nvGrpSpPr>
                <p:cNvPr id="72802" name="Group 98"/>
                <p:cNvGrpSpPr>
                  <a:grpSpLocks/>
                </p:cNvGrpSpPr>
                <p:nvPr/>
              </p:nvGrpSpPr>
              <p:grpSpPr bwMode="auto">
                <a:xfrm>
                  <a:off x="1202" y="436"/>
                  <a:ext cx="862" cy="635"/>
                  <a:chOff x="3107" y="2296"/>
                  <a:chExt cx="1225" cy="816"/>
                </a:xfrm>
              </p:grpSpPr>
              <p:sp>
                <p:nvSpPr>
                  <p:cNvPr id="72709" name="AutoShape 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1" name="Freeform 7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2" name="Freeform 8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3" name="Freeform 9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4" name="Freeform 10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5" name="Freeform 11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6" name="Freeform 12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7" name="Freeform 13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8" name="Freeform 14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19" name="Freeform 15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0" name="Freeform 16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1" name="Freeform 17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2" name="Freeform 18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3" name="Freeform 19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4" name="Freeform 20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5" name="Freeform 21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6" name="Freeform 22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7" name="Freeform 23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8" name="Freeform 24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29" name="Freeform 25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0" name="Freeform 26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1" name="Freeform 27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2" name="Freeform 28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3" name="Freeform 29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4" name="Freeform 30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5" name="Freeform 31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6" name="Freeform 32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7" name="Freeform 33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8" name="Freeform 34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39" name="Freeform 35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0" name="Freeform 36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1" name="Freeform 37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2" name="Freeform 38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3" name="Freeform 39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4" name="Freeform 40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5" name="Freeform 41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6" name="Freeform 42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7" name="Freeform 43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8" name="Freeform 44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49" name="Freeform 45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0" name="Freeform 46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1" name="Freeform 47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2" name="Freeform 48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3" name="Freeform 49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4" name="Freeform 50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5" name="Freeform 51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6" name="Freeform 52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7" name="Freeform 53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8" name="Freeform 54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59" name="Freeform 55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0" name="Freeform 56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1" name="Freeform 57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2" name="Freeform 58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3" name="Freeform 59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4" name="Freeform 60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5" name="Freeform 61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6" name="Freeform 62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7" name="Freeform 63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8" name="Freeform 64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69" name="Freeform 65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0" name="Freeform 66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1" name="Freeform 67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2" name="Freeform 68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3" name="Freeform 69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4" name="Freeform 70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5" name="Freeform 71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6" name="Freeform 72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7" name="Freeform 73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8" name="Freeform 74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79" name="Freeform 75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0" name="Freeform 76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1" name="Freeform 77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2" name="Freeform 78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3" name="Freeform 79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4" name="Freeform 80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5" name="Freeform 81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6" name="Freeform 82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7" name="Freeform 83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8" name="Freeform 84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89" name="Freeform 85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0" name="Freeform 86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1" name="Freeform 87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2" name="Freeform 88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3" name="Freeform 89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4" name="Freeform 90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5" name="Freeform 91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6" name="Freeform 92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7" name="Freeform 93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8" name="Freeform 94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99" name="Freeform 95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00" name="Freeform 96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066" name="Group 1338"/>
                <p:cNvGrpSpPr>
                  <a:grpSpLocks/>
                </p:cNvGrpSpPr>
                <p:nvPr/>
              </p:nvGrpSpPr>
              <p:grpSpPr bwMode="auto">
                <a:xfrm>
                  <a:off x="4241" y="391"/>
                  <a:ext cx="862" cy="635"/>
                  <a:chOff x="4195" y="391"/>
                  <a:chExt cx="862" cy="635"/>
                </a:xfrm>
              </p:grpSpPr>
              <p:sp>
                <p:nvSpPr>
                  <p:cNvPr id="72805" name="AutoShape 10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5" y="391"/>
                    <a:ext cx="862" cy="6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06" name="Freeform 102"/>
                  <p:cNvSpPr>
                    <a:spLocks/>
                  </p:cNvSpPr>
                  <p:nvPr/>
                </p:nvSpPr>
                <p:spPr bwMode="auto">
                  <a:xfrm>
                    <a:off x="4195" y="397"/>
                    <a:ext cx="856" cy="623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07" name="Freeform 103"/>
                  <p:cNvSpPr>
                    <a:spLocks/>
                  </p:cNvSpPr>
                  <p:nvPr/>
                </p:nvSpPr>
                <p:spPr bwMode="auto">
                  <a:xfrm>
                    <a:off x="4543" y="414"/>
                    <a:ext cx="342" cy="180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08" name="Freeform 104"/>
                  <p:cNvSpPr>
                    <a:spLocks/>
                  </p:cNvSpPr>
                  <p:nvPr/>
                </p:nvSpPr>
                <p:spPr bwMode="auto">
                  <a:xfrm>
                    <a:off x="4529" y="418"/>
                    <a:ext cx="277" cy="178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09" name="Freeform 105"/>
                  <p:cNvSpPr>
                    <a:spLocks/>
                  </p:cNvSpPr>
                  <p:nvPr/>
                </p:nvSpPr>
                <p:spPr bwMode="auto">
                  <a:xfrm>
                    <a:off x="4771" y="421"/>
                    <a:ext cx="133" cy="53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0" name="Freeform 106"/>
                  <p:cNvSpPr>
                    <a:spLocks/>
                  </p:cNvSpPr>
                  <p:nvPr/>
                </p:nvSpPr>
                <p:spPr bwMode="auto">
                  <a:xfrm>
                    <a:off x="4671" y="481"/>
                    <a:ext cx="171" cy="47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1" name="Freeform 107"/>
                  <p:cNvSpPr>
                    <a:spLocks/>
                  </p:cNvSpPr>
                  <p:nvPr/>
                </p:nvSpPr>
                <p:spPr bwMode="auto">
                  <a:xfrm>
                    <a:off x="4749" y="486"/>
                    <a:ext cx="107" cy="59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2" name="Freeform 108"/>
                  <p:cNvSpPr>
                    <a:spLocks/>
                  </p:cNvSpPr>
                  <p:nvPr/>
                </p:nvSpPr>
                <p:spPr bwMode="auto">
                  <a:xfrm>
                    <a:off x="4607" y="531"/>
                    <a:ext cx="119" cy="37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3" name="Freeform 109"/>
                  <p:cNvSpPr>
                    <a:spLocks/>
                  </p:cNvSpPr>
                  <p:nvPr/>
                </p:nvSpPr>
                <p:spPr bwMode="auto">
                  <a:xfrm>
                    <a:off x="4854" y="549"/>
                    <a:ext cx="9" cy="7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4" name="Freeform 110"/>
                  <p:cNvSpPr>
                    <a:spLocks/>
                  </p:cNvSpPr>
                  <p:nvPr/>
                </p:nvSpPr>
                <p:spPr bwMode="auto">
                  <a:xfrm>
                    <a:off x="4833" y="558"/>
                    <a:ext cx="71" cy="40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5" name="Freeform 111"/>
                  <p:cNvSpPr>
                    <a:spLocks/>
                  </p:cNvSpPr>
                  <p:nvPr/>
                </p:nvSpPr>
                <p:spPr bwMode="auto">
                  <a:xfrm>
                    <a:off x="4589" y="560"/>
                    <a:ext cx="133" cy="49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6" name="Freeform 112"/>
                  <p:cNvSpPr>
                    <a:spLocks/>
                  </p:cNvSpPr>
                  <p:nvPr/>
                </p:nvSpPr>
                <p:spPr bwMode="auto">
                  <a:xfrm>
                    <a:off x="4755" y="560"/>
                    <a:ext cx="114" cy="66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7" name="Freeform 113"/>
                  <p:cNvSpPr>
                    <a:spLocks/>
                  </p:cNvSpPr>
                  <p:nvPr/>
                </p:nvSpPr>
                <p:spPr bwMode="auto">
                  <a:xfrm>
                    <a:off x="4912" y="567"/>
                    <a:ext cx="15" cy="24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8" name="Freeform 114"/>
                  <p:cNvSpPr>
                    <a:spLocks/>
                  </p:cNvSpPr>
                  <p:nvPr/>
                </p:nvSpPr>
                <p:spPr bwMode="auto">
                  <a:xfrm>
                    <a:off x="4581" y="568"/>
                    <a:ext cx="80" cy="10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19" name="Freeform 115"/>
                  <p:cNvSpPr>
                    <a:spLocks/>
                  </p:cNvSpPr>
                  <p:nvPr/>
                </p:nvSpPr>
                <p:spPr bwMode="auto">
                  <a:xfrm>
                    <a:off x="4574" y="580"/>
                    <a:ext cx="26" cy="6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0" name="Freeform 116"/>
                  <p:cNvSpPr>
                    <a:spLocks/>
                  </p:cNvSpPr>
                  <p:nvPr/>
                </p:nvSpPr>
                <p:spPr bwMode="auto">
                  <a:xfrm>
                    <a:off x="4790" y="580"/>
                    <a:ext cx="19" cy="32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1" name="Freeform 117"/>
                  <p:cNvSpPr>
                    <a:spLocks/>
                  </p:cNvSpPr>
                  <p:nvPr/>
                </p:nvSpPr>
                <p:spPr bwMode="auto">
                  <a:xfrm>
                    <a:off x="4815" y="580"/>
                    <a:ext cx="18" cy="20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2" name="Freeform 118"/>
                  <p:cNvSpPr>
                    <a:spLocks/>
                  </p:cNvSpPr>
                  <p:nvPr/>
                </p:nvSpPr>
                <p:spPr bwMode="auto">
                  <a:xfrm>
                    <a:off x="4646" y="594"/>
                    <a:ext cx="124" cy="7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3" name="Freeform 119"/>
                  <p:cNvSpPr>
                    <a:spLocks/>
                  </p:cNvSpPr>
                  <p:nvPr/>
                </p:nvSpPr>
                <p:spPr bwMode="auto">
                  <a:xfrm>
                    <a:off x="4930" y="598"/>
                    <a:ext cx="97" cy="65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4" name="Freeform 120"/>
                  <p:cNvSpPr>
                    <a:spLocks/>
                  </p:cNvSpPr>
                  <p:nvPr/>
                </p:nvSpPr>
                <p:spPr bwMode="auto">
                  <a:xfrm>
                    <a:off x="4617" y="602"/>
                    <a:ext cx="307" cy="14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5" name="Freeform 121"/>
                  <p:cNvSpPr>
                    <a:spLocks/>
                  </p:cNvSpPr>
                  <p:nvPr/>
                </p:nvSpPr>
                <p:spPr bwMode="auto">
                  <a:xfrm>
                    <a:off x="4719" y="605"/>
                    <a:ext cx="24" cy="7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6" name="Freeform 122"/>
                  <p:cNvSpPr>
                    <a:spLocks/>
                  </p:cNvSpPr>
                  <p:nvPr/>
                </p:nvSpPr>
                <p:spPr bwMode="auto">
                  <a:xfrm>
                    <a:off x="4546" y="607"/>
                    <a:ext cx="14" cy="14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7" name="Freeform 123"/>
                  <p:cNvSpPr>
                    <a:spLocks/>
                  </p:cNvSpPr>
                  <p:nvPr/>
                </p:nvSpPr>
                <p:spPr bwMode="auto">
                  <a:xfrm>
                    <a:off x="4497" y="612"/>
                    <a:ext cx="21" cy="3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8" name="Freeform 124"/>
                  <p:cNvSpPr>
                    <a:spLocks/>
                  </p:cNvSpPr>
                  <p:nvPr/>
                </p:nvSpPr>
                <p:spPr bwMode="auto">
                  <a:xfrm>
                    <a:off x="4730" y="615"/>
                    <a:ext cx="28" cy="29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29" name="Freeform 125"/>
                  <p:cNvSpPr>
                    <a:spLocks/>
                  </p:cNvSpPr>
                  <p:nvPr/>
                </p:nvSpPr>
                <p:spPr bwMode="auto">
                  <a:xfrm>
                    <a:off x="4473" y="616"/>
                    <a:ext cx="20" cy="32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0" name="Freeform 126"/>
                  <p:cNvSpPr>
                    <a:spLocks/>
                  </p:cNvSpPr>
                  <p:nvPr/>
                </p:nvSpPr>
                <p:spPr bwMode="auto">
                  <a:xfrm>
                    <a:off x="4697" y="621"/>
                    <a:ext cx="15" cy="27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1" name="Freeform 127"/>
                  <p:cNvSpPr>
                    <a:spLocks/>
                  </p:cNvSpPr>
                  <p:nvPr/>
                </p:nvSpPr>
                <p:spPr bwMode="auto">
                  <a:xfrm>
                    <a:off x="4593" y="622"/>
                    <a:ext cx="9" cy="8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2" name="Freeform 128"/>
                  <p:cNvSpPr>
                    <a:spLocks/>
                  </p:cNvSpPr>
                  <p:nvPr/>
                </p:nvSpPr>
                <p:spPr bwMode="auto">
                  <a:xfrm>
                    <a:off x="4836" y="626"/>
                    <a:ext cx="6" cy="4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3" name="Freeform 129"/>
                  <p:cNvSpPr>
                    <a:spLocks/>
                  </p:cNvSpPr>
                  <p:nvPr/>
                </p:nvSpPr>
                <p:spPr bwMode="auto">
                  <a:xfrm>
                    <a:off x="4892" y="628"/>
                    <a:ext cx="12" cy="14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4" name="Freeform 130"/>
                  <p:cNvSpPr>
                    <a:spLocks/>
                  </p:cNvSpPr>
                  <p:nvPr/>
                </p:nvSpPr>
                <p:spPr bwMode="auto">
                  <a:xfrm>
                    <a:off x="4449" y="631"/>
                    <a:ext cx="13" cy="24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5" name="Freeform 131"/>
                  <p:cNvSpPr>
                    <a:spLocks/>
                  </p:cNvSpPr>
                  <p:nvPr/>
                </p:nvSpPr>
                <p:spPr bwMode="auto">
                  <a:xfrm>
                    <a:off x="4505" y="631"/>
                    <a:ext cx="29" cy="30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6" name="Freeform 132"/>
                  <p:cNvSpPr>
                    <a:spLocks/>
                  </p:cNvSpPr>
                  <p:nvPr/>
                </p:nvSpPr>
                <p:spPr bwMode="auto">
                  <a:xfrm>
                    <a:off x="4538" y="634"/>
                    <a:ext cx="19" cy="24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7" name="Freeform 133"/>
                  <p:cNvSpPr>
                    <a:spLocks/>
                  </p:cNvSpPr>
                  <p:nvPr/>
                </p:nvSpPr>
                <p:spPr bwMode="auto">
                  <a:xfrm>
                    <a:off x="4606" y="636"/>
                    <a:ext cx="13" cy="8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8" name="Freeform 134"/>
                  <p:cNvSpPr>
                    <a:spLocks/>
                  </p:cNvSpPr>
                  <p:nvPr/>
                </p:nvSpPr>
                <p:spPr bwMode="auto">
                  <a:xfrm>
                    <a:off x="4558" y="644"/>
                    <a:ext cx="19" cy="28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39" name="Freeform 135"/>
                  <p:cNvSpPr>
                    <a:spLocks/>
                  </p:cNvSpPr>
                  <p:nvPr/>
                </p:nvSpPr>
                <p:spPr bwMode="auto">
                  <a:xfrm>
                    <a:off x="4625" y="649"/>
                    <a:ext cx="374" cy="140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0" name="Freeform 136"/>
                  <p:cNvSpPr>
                    <a:spLocks/>
                  </p:cNvSpPr>
                  <p:nvPr/>
                </p:nvSpPr>
                <p:spPr bwMode="auto">
                  <a:xfrm>
                    <a:off x="4681" y="758"/>
                    <a:ext cx="4" cy="5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1" name="Freeform 137"/>
                  <p:cNvSpPr>
                    <a:spLocks/>
                  </p:cNvSpPr>
                  <p:nvPr/>
                </p:nvSpPr>
                <p:spPr bwMode="auto">
                  <a:xfrm>
                    <a:off x="4908" y="651"/>
                    <a:ext cx="15" cy="11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2" name="Freeform 138"/>
                  <p:cNvSpPr>
                    <a:spLocks/>
                  </p:cNvSpPr>
                  <p:nvPr/>
                </p:nvSpPr>
                <p:spPr bwMode="auto">
                  <a:xfrm>
                    <a:off x="4605" y="654"/>
                    <a:ext cx="22" cy="37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3" name="Freeform 139"/>
                  <p:cNvSpPr>
                    <a:spLocks/>
                  </p:cNvSpPr>
                  <p:nvPr/>
                </p:nvSpPr>
                <p:spPr bwMode="auto">
                  <a:xfrm>
                    <a:off x="4470" y="658"/>
                    <a:ext cx="18" cy="31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4" name="Freeform 140"/>
                  <p:cNvSpPr>
                    <a:spLocks/>
                  </p:cNvSpPr>
                  <p:nvPr/>
                </p:nvSpPr>
                <p:spPr bwMode="auto">
                  <a:xfrm>
                    <a:off x="4329" y="658"/>
                    <a:ext cx="104" cy="123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CCFF">
                          <a:gamma/>
                          <a:tint val="0"/>
                          <a:invGamma/>
                        </a:srgbClr>
                      </a:gs>
                      <a:gs pos="100000">
                        <a:srgbClr val="66CC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5" name="Freeform 141"/>
                  <p:cNvSpPr>
                    <a:spLocks/>
                  </p:cNvSpPr>
                  <p:nvPr/>
                </p:nvSpPr>
                <p:spPr bwMode="auto">
                  <a:xfrm>
                    <a:off x="4645" y="664"/>
                    <a:ext cx="85" cy="67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6" name="Freeform 142"/>
                  <p:cNvSpPr>
                    <a:spLocks/>
                  </p:cNvSpPr>
                  <p:nvPr/>
                </p:nvSpPr>
                <p:spPr bwMode="auto">
                  <a:xfrm>
                    <a:off x="4383" y="665"/>
                    <a:ext cx="18" cy="12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7" name="Freeform 143"/>
                  <p:cNvSpPr>
                    <a:spLocks/>
                  </p:cNvSpPr>
                  <p:nvPr/>
                </p:nvSpPr>
                <p:spPr bwMode="auto">
                  <a:xfrm>
                    <a:off x="4768" y="665"/>
                    <a:ext cx="24" cy="54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8" name="Freeform 144"/>
                  <p:cNvSpPr>
                    <a:spLocks/>
                  </p:cNvSpPr>
                  <p:nvPr/>
                </p:nvSpPr>
                <p:spPr bwMode="auto">
                  <a:xfrm>
                    <a:off x="4407" y="670"/>
                    <a:ext cx="15" cy="15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49" name="Freeform 145"/>
                  <p:cNvSpPr>
                    <a:spLocks/>
                  </p:cNvSpPr>
                  <p:nvPr/>
                </p:nvSpPr>
                <p:spPr bwMode="auto">
                  <a:xfrm>
                    <a:off x="4571" y="670"/>
                    <a:ext cx="18" cy="23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0" name="Freeform 146"/>
                  <p:cNvSpPr>
                    <a:spLocks/>
                  </p:cNvSpPr>
                  <p:nvPr/>
                </p:nvSpPr>
                <p:spPr bwMode="auto">
                  <a:xfrm>
                    <a:off x="4739" y="670"/>
                    <a:ext cx="32" cy="50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1" name="Freeform 147"/>
                  <p:cNvSpPr>
                    <a:spLocks/>
                  </p:cNvSpPr>
                  <p:nvPr/>
                </p:nvSpPr>
                <p:spPr bwMode="auto">
                  <a:xfrm>
                    <a:off x="4964" y="670"/>
                    <a:ext cx="16" cy="22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2" name="Freeform 148"/>
                  <p:cNvSpPr>
                    <a:spLocks/>
                  </p:cNvSpPr>
                  <p:nvPr/>
                </p:nvSpPr>
                <p:spPr bwMode="auto">
                  <a:xfrm>
                    <a:off x="4355" y="672"/>
                    <a:ext cx="25" cy="14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3" name="Freeform 149"/>
                  <p:cNvSpPr>
                    <a:spLocks/>
                  </p:cNvSpPr>
                  <p:nvPr/>
                </p:nvSpPr>
                <p:spPr bwMode="auto">
                  <a:xfrm>
                    <a:off x="4500" y="673"/>
                    <a:ext cx="21" cy="28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4" name="Freeform 150"/>
                  <p:cNvSpPr>
                    <a:spLocks/>
                  </p:cNvSpPr>
                  <p:nvPr/>
                </p:nvSpPr>
                <p:spPr bwMode="auto">
                  <a:xfrm>
                    <a:off x="4635" y="672"/>
                    <a:ext cx="12" cy="18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5" name="Freeform 151"/>
                  <p:cNvSpPr>
                    <a:spLocks/>
                  </p:cNvSpPr>
                  <p:nvPr/>
                </p:nvSpPr>
                <p:spPr bwMode="auto">
                  <a:xfrm>
                    <a:off x="4386" y="679"/>
                    <a:ext cx="11" cy="12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6" name="Freeform 152"/>
                  <p:cNvSpPr>
                    <a:spLocks/>
                  </p:cNvSpPr>
                  <p:nvPr/>
                </p:nvSpPr>
                <p:spPr bwMode="auto">
                  <a:xfrm>
                    <a:off x="4809" y="679"/>
                    <a:ext cx="19" cy="26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7" name="Freeform 153"/>
                  <p:cNvSpPr>
                    <a:spLocks/>
                  </p:cNvSpPr>
                  <p:nvPr/>
                </p:nvSpPr>
                <p:spPr bwMode="auto">
                  <a:xfrm>
                    <a:off x="4346" y="685"/>
                    <a:ext cx="12" cy="18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8" name="Freeform 154"/>
                  <p:cNvSpPr>
                    <a:spLocks/>
                  </p:cNvSpPr>
                  <p:nvPr/>
                </p:nvSpPr>
                <p:spPr bwMode="auto">
                  <a:xfrm>
                    <a:off x="4522" y="686"/>
                    <a:ext cx="27" cy="4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59" name="Freeform 155"/>
                  <p:cNvSpPr>
                    <a:spLocks/>
                  </p:cNvSpPr>
                  <p:nvPr/>
                </p:nvSpPr>
                <p:spPr bwMode="auto">
                  <a:xfrm>
                    <a:off x="4365" y="690"/>
                    <a:ext cx="11" cy="19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0" name="Freeform 156"/>
                  <p:cNvSpPr>
                    <a:spLocks/>
                  </p:cNvSpPr>
                  <p:nvPr/>
                </p:nvSpPr>
                <p:spPr bwMode="auto">
                  <a:xfrm>
                    <a:off x="4373" y="690"/>
                    <a:ext cx="75" cy="62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1" name="Freeform 157"/>
                  <p:cNvSpPr>
                    <a:spLocks/>
                  </p:cNvSpPr>
                  <p:nvPr/>
                </p:nvSpPr>
                <p:spPr bwMode="auto">
                  <a:xfrm>
                    <a:off x="4719" y="691"/>
                    <a:ext cx="23" cy="33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2" name="Freeform 158"/>
                  <p:cNvSpPr>
                    <a:spLocks/>
                  </p:cNvSpPr>
                  <p:nvPr/>
                </p:nvSpPr>
                <p:spPr bwMode="auto">
                  <a:xfrm>
                    <a:off x="4395" y="701"/>
                    <a:ext cx="74" cy="50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3" name="Freeform 159"/>
                  <p:cNvSpPr>
                    <a:spLocks/>
                  </p:cNvSpPr>
                  <p:nvPr/>
                </p:nvSpPr>
                <p:spPr bwMode="auto">
                  <a:xfrm>
                    <a:off x="4605" y="703"/>
                    <a:ext cx="19" cy="22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4" name="Freeform 160"/>
                  <p:cNvSpPr>
                    <a:spLocks/>
                  </p:cNvSpPr>
                  <p:nvPr/>
                </p:nvSpPr>
                <p:spPr bwMode="auto">
                  <a:xfrm>
                    <a:off x="4341" y="707"/>
                    <a:ext cx="12" cy="19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5" name="Freeform 161"/>
                  <p:cNvSpPr>
                    <a:spLocks/>
                  </p:cNvSpPr>
                  <p:nvPr/>
                </p:nvSpPr>
                <p:spPr bwMode="auto">
                  <a:xfrm>
                    <a:off x="4561" y="710"/>
                    <a:ext cx="17" cy="17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6" name="Freeform 162"/>
                  <p:cNvSpPr>
                    <a:spLocks/>
                  </p:cNvSpPr>
                  <p:nvPr/>
                </p:nvSpPr>
                <p:spPr bwMode="auto">
                  <a:xfrm>
                    <a:off x="4398" y="727"/>
                    <a:ext cx="132" cy="96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CCFF">
                          <a:gamma/>
                          <a:tint val="0"/>
                          <a:invGamma/>
                        </a:srgbClr>
                      </a:gs>
                      <a:gs pos="100000">
                        <a:srgbClr val="66CC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7" name="Freeform 163"/>
                  <p:cNvSpPr>
                    <a:spLocks/>
                  </p:cNvSpPr>
                  <p:nvPr/>
                </p:nvSpPr>
                <p:spPr bwMode="auto">
                  <a:xfrm>
                    <a:off x="4339" y="731"/>
                    <a:ext cx="14" cy="20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8" name="Freeform 164"/>
                  <p:cNvSpPr>
                    <a:spLocks/>
                  </p:cNvSpPr>
                  <p:nvPr/>
                </p:nvSpPr>
                <p:spPr bwMode="auto">
                  <a:xfrm>
                    <a:off x="4448" y="738"/>
                    <a:ext cx="12" cy="4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69" name="Freeform 165"/>
                  <p:cNvSpPr>
                    <a:spLocks/>
                  </p:cNvSpPr>
                  <p:nvPr/>
                </p:nvSpPr>
                <p:spPr bwMode="auto">
                  <a:xfrm>
                    <a:off x="4567" y="739"/>
                    <a:ext cx="18" cy="20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0" name="Freeform 166"/>
                  <p:cNvSpPr>
                    <a:spLocks/>
                  </p:cNvSpPr>
                  <p:nvPr/>
                </p:nvSpPr>
                <p:spPr bwMode="auto">
                  <a:xfrm>
                    <a:off x="4468" y="740"/>
                    <a:ext cx="14" cy="8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1" name="Freeform 167"/>
                  <p:cNvSpPr>
                    <a:spLocks/>
                  </p:cNvSpPr>
                  <p:nvPr/>
                </p:nvSpPr>
                <p:spPr bwMode="auto">
                  <a:xfrm>
                    <a:off x="4488" y="744"/>
                    <a:ext cx="10" cy="16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2" name="Freeform 168"/>
                  <p:cNvSpPr>
                    <a:spLocks/>
                  </p:cNvSpPr>
                  <p:nvPr/>
                </p:nvSpPr>
                <p:spPr bwMode="auto">
                  <a:xfrm>
                    <a:off x="4537" y="745"/>
                    <a:ext cx="8" cy="7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3" name="Freeform 169"/>
                  <p:cNvSpPr>
                    <a:spLocks/>
                  </p:cNvSpPr>
                  <p:nvPr/>
                </p:nvSpPr>
                <p:spPr bwMode="auto">
                  <a:xfrm>
                    <a:off x="4412" y="751"/>
                    <a:ext cx="21" cy="12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4" name="Freeform 170"/>
                  <p:cNvSpPr>
                    <a:spLocks/>
                  </p:cNvSpPr>
                  <p:nvPr/>
                </p:nvSpPr>
                <p:spPr bwMode="auto">
                  <a:xfrm>
                    <a:off x="4437" y="753"/>
                    <a:ext cx="12" cy="13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5" name="Freeform 171"/>
                  <p:cNvSpPr>
                    <a:spLocks/>
                  </p:cNvSpPr>
                  <p:nvPr/>
                </p:nvSpPr>
                <p:spPr bwMode="auto">
                  <a:xfrm>
                    <a:off x="4505" y="754"/>
                    <a:ext cx="8" cy="19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6" name="Freeform 172"/>
                  <p:cNvSpPr>
                    <a:spLocks/>
                  </p:cNvSpPr>
                  <p:nvPr/>
                </p:nvSpPr>
                <p:spPr bwMode="auto">
                  <a:xfrm>
                    <a:off x="4268" y="756"/>
                    <a:ext cx="33" cy="75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7" name="Freeform 173"/>
                  <p:cNvSpPr>
                    <a:spLocks/>
                  </p:cNvSpPr>
                  <p:nvPr/>
                </p:nvSpPr>
                <p:spPr bwMode="auto">
                  <a:xfrm>
                    <a:off x="4453" y="756"/>
                    <a:ext cx="19" cy="19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8" name="Freeform 174"/>
                  <p:cNvSpPr>
                    <a:spLocks/>
                  </p:cNvSpPr>
                  <p:nvPr/>
                </p:nvSpPr>
                <p:spPr bwMode="auto">
                  <a:xfrm>
                    <a:off x="4590" y="760"/>
                    <a:ext cx="13" cy="15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79" name="Freeform 175"/>
                  <p:cNvSpPr>
                    <a:spLocks/>
                  </p:cNvSpPr>
                  <p:nvPr/>
                </p:nvSpPr>
                <p:spPr bwMode="auto">
                  <a:xfrm>
                    <a:off x="4474" y="765"/>
                    <a:ext cx="17" cy="17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0" name="Freeform 176"/>
                  <p:cNvSpPr>
                    <a:spLocks/>
                  </p:cNvSpPr>
                  <p:nvPr/>
                </p:nvSpPr>
                <p:spPr bwMode="auto">
                  <a:xfrm>
                    <a:off x="4498" y="773"/>
                    <a:ext cx="15" cy="21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1" name="Freeform 177"/>
                  <p:cNvSpPr>
                    <a:spLocks/>
                  </p:cNvSpPr>
                  <p:nvPr/>
                </p:nvSpPr>
                <p:spPr bwMode="auto">
                  <a:xfrm>
                    <a:off x="4424" y="775"/>
                    <a:ext cx="13" cy="19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2" name="Freeform 178"/>
                  <p:cNvSpPr>
                    <a:spLocks/>
                  </p:cNvSpPr>
                  <p:nvPr/>
                </p:nvSpPr>
                <p:spPr bwMode="auto">
                  <a:xfrm>
                    <a:off x="4446" y="781"/>
                    <a:ext cx="16" cy="17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3" name="Freeform 179"/>
                  <p:cNvSpPr>
                    <a:spLocks/>
                  </p:cNvSpPr>
                  <p:nvPr/>
                </p:nvSpPr>
                <p:spPr bwMode="auto">
                  <a:xfrm>
                    <a:off x="4507" y="795"/>
                    <a:ext cx="64" cy="121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4" name="Freeform 180"/>
                  <p:cNvSpPr>
                    <a:spLocks/>
                  </p:cNvSpPr>
                  <p:nvPr/>
                </p:nvSpPr>
                <p:spPr bwMode="auto">
                  <a:xfrm>
                    <a:off x="4602" y="796"/>
                    <a:ext cx="49" cy="30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5" name="Freeform 181"/>
                  <p:cNvSpPr>
                    <a:spLocks/>
                  </p:cNvSpPr>
                  <p:nvPr/>
                </p:nvSpPr>
                <p:spPr bwMode="auto">
                  <a:xfrm>
                    <a:off x="4724" y="798"/>
                    <a:ext cx="18" cy="35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6" name="Freeform 182"/>
                  <p:cNvSpPr>
                    <a:spLocks/>
                  </p:cNvSpPr>
                  <p:nvPr/>
                </p:nvSpPr>
                <p:spPr bwMode="auto">
                  <a:xfrm>
                    <a:off x="4456" y="824"/>
                    <a:ext cx="6" cy="7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7" name="Freeform 183"/>
                  <p:cNvSpPr>
                    <a:spLocks/>
                  </p:cNvSpPr>
                  <p:nvPr/>
                </p:nvSpPr>
                <p:spPr bwMode="auto">
                  <a:xfrm>
                    <a:off x="4479" y="828"/>
                    <a:ext cx="6" cy="5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8" name="Freeform 184"/>
                  <p:cNvSpPr>
                    <a:spLocks/>
                  </p:cNvSpPr>
                  <p:nvPr/>
                </p:nvSpPr>
                <p:spPr bwMode="auto">
                  <a:xfrm>
                    <a:off x="4610" y="843"/>
                    <a:ext cx="52" cy="79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89" name="Freeform 185"/>
                  <p:cNvSpPr>
                    <a:spLocks/>
                  </p:cNvSpPr>
                  <p:nvPr/>
                </p:nvSpPr>
                <p:spPr bwMode="auto">
                  <a:xfrm>
                    <a:off x="4746" y="845"/>
                    <a:ext cx="130" cy="49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0" name="Freeform 186"/>
                  <p:cNvSpPr>
                    <a:spLocks/>
                  </p:cNvSpPr>
                  <p:nvPr/>
                </p:nvSpPr>
                <p:spPr bwMode="auto">
                  <a:xfrm>
                    <a:off x="4215" y="847"/>
                    <a:ext cx="90" cy="75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1" name="Freeform 187"/>
                  <p:cNvSpPr>
                    <a:spLocks/>
                  </p:cNvSpPr>
                  <p:nvPr/>
                </p:nvSpPr>
                <p:spPr bwMode="auto">
                  <a:xfrm>
                    <a:off x="4359" y="874"/>
                    <a:ext cx="134" cy="34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2" name="Freeform 188"/>
                  <p:cNvSpPr>
                    <a:spLocks/>
                  </p:cNvSpPr>
                  <p:nvPr/>
                </p:nvSpPr>
                <p:spPr bwMode="auto">
                  <a:xfrm>
                    <a:off x="4255" y="885"/>
                    <a:ext cx="85" cy="80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3" name="Freeform 189"/>
                  <p:cNvSpPr>
                    <a:spLocks/>
                  </p:cNvSpPr>
                  <p:nvPr/>
                </p:nvSpPr>
                <p:spPr bwMode="auto">
                  <a:xfrm>
                    <a:off x="4619" y="933"/>
                    <a:ext cx="107" cy="65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4" name="Freeform 190"/>
                  <p:cNvSpPr>
                    <a:spLocks/>
                  </p:cNvSpPr>
                  <p:nvPr/>
                </p:nvSpPr>
                <p:spPr bwMode="auto">
                  <a:xfrm>
                    <a:off x="4588" y="943"/>
                    <a:ext cx="27" cy="22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95" name="Freeform 191"/>
                  <p:cNvSpPr>
                    <a:spLocks/>
                  </p:cNvSpPr>
                  <p:nvPr/>
                </p:nvSpPr>
                <p:spPr bwMode="auto">
                  <a:xfrm>
                    <a:off x="4374" y="617"/>
                    <a:ext cx="59" cy="16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450" name="Group 746"/>
                <p:cNvGrpSpPr>
                  <a:grpSpLocks/>
                </p:cNvGrpSpPr>
                <p:nvPr/>
              </p:nvGrpSpPr>
              <p:grpSpPr bwMode="auto">
                <a:xfrm>
                  <a:off x="1384" y="1480"/>
                  <a:ext cx="862" cy="635"/>
                  <a:chOff x="3107" y="2296"/>
                  <a:chExt cx="1225" cy="816"/>
                </a:xfrm>
              </p:grpSpPr>
              <p:sp>
                <p:nvSpPr>
                  <p:cNvPr id="73451" name="AutoShape 747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2" name="Freeform 748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3" name="Freeform 749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4" name="Freeform 750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5" name="Freeform 751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6" name="Freeform 752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7" name="Freeform 753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8" name="Freeform 754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59" name="Freeform 755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0" name="Freeform 756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1" name="Freeform 757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2" name="Freeform 758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3" name="Freeform 759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4" name="Freeform 760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5" name="Freeform 761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6" name="Freeform 762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7" name="Freeform 763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8" name="Freeform 764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69" name="Freeform 765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0" name="Freeform 766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1" name="Freeform 767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2" name="Freeform 768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3" name="Freeform 769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4" name="Freeform 770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5" name="Freeform 771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6" name="Freeform 772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7" name="Freeform 773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8" name="Freeform 774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79" name="Freeform 775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0" name="Freeform 776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1" name="Freeform 777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2" name="Freeform 778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3" name="Freeform 779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4" name="Freeform 780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5" name="Freeform 781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6" name="Freeform 782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7" name="Freeform 783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8" name="Freeform 784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89" name="Freeform 785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0" name="Freeform 786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1" name="Freeform 787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2" name="Freeform 788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3" name="Freeform 789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4" name="Freeform 790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5" name="Freeform 791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6" name="Freeform 792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7" name="Freeform 793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8" name="Freeform 794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9" name="Freeform 795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0" name="Freeform 796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1" name="Freeform 797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2" name="Freeform 798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3" name="Freeform 799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4" name="Freeform 800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5" name="Freeform 801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6" name="Freeform 802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7" name="Freeform 803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8" name="Freeform 804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9" name="Freeform 805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0" name="Freeform 806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1" name="Freeform 807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2" name="Freeform 808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3" name="Freeform 809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4" name="Freeform 810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5" name="Freeform 811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6" name="Freeform 812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7" name="Freeform 813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8" name="Freeform 814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19" name="Freeform 815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0" name="Freeform 816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1" name="Freeform 817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2" name="Freeform 818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3" name="Freeform 819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4" name="Freeform 820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5" name="Freeform 821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6" name="Freeform 822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7" name="Freeform 823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8" name="Freeform 824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29" name="Freeform 825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0" name="Freeform 826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1" name="Freeform 827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2" name="Freeform 828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3" name="Freeform 829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4" name="Freeform 830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5" name="Freeform 831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6" name="Freeform 832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7" name="Freeform 833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8" name="Freeform 834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39" name="Freeform 835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0" name="Freeform 836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1" name="Freeform 837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542" name="Group 838"/>
                <p:cNvGrpSpPr>
                  <a:grpSpLocks/>
                </p:cNvGrpSpPr>
                <p:nvPr/>
              </p:nvGrpSpPr>
              <p:grpSpPr bwMode="auto">
                <a:xfrm>
                  <a:off x="4105" y="1344"/>
                  <a:ext cx="862" cy="635"/>
                  <a:chOff x="3107" y="2296"/>
                  <a:chExt cx="1225" cy="816"/>
                </a:xfrm>
              </p:grpSpPr>
              <p:sp>
                <p:nvSpPr>
                  <p:cNvPr id="73543" name="AutoShape 839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4" name="Freeform 840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5" name="Freeform 841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6" name="Freeform 842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7" name="Freeform 843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8" name="Freeform 844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49" name="Freeform 845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0" name="Freeform 846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1" name="Freeform 847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2" name="Freeform 848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3" name="Freeform 849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4" name="Freeform 850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5" name="Freeform 851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6" name="Freeform 852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7" name="Freeform 853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8" name="Freeform 854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9" name="Freeform 855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0" name="Freeform 856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1" name="Freeform 857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2" name="Freeform 858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3" name="Freeform 859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4" name="Freeform 860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5" name="Freeform 861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6" name="Freeform 862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7" name="Freeform 863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8" name="Freeform 864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9" name="Freeform 865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0" name="Freeform 866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1" name="Freeform 867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2" name="Freeform 868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3" name="Freeform 869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4" name="Freeform 870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5" name="Freeform 871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6" name="Freeform 872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7" name="Freeform 873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8" name="Freeform 874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79" name="Freeform 875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0" name="Freeform 876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1" name="Freeform 877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2" name="Freeform 878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3" name="Freeform 879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4" name="Freeform 880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5" name="Freeform 881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6" name="Freeform 882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7" name="Freeform 883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8" name="Freeform 884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89" name="Freeform 885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0" name="Freeform 886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1" name="Freeform 887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2" name="Freeform 888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3" name="Freeform 889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4" name="Freeform 890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5" name="Freeform 891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6" name="Freeform 892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7" name="Freeform 893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8" name="Freeform 894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99" name="Freeform 895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0" name="Freeform 896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1" name="Freeform 897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2" name="Freeform 898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3" name="Freeform 899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4" name="Freeform 900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5" name="Freeform 901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6" name="Freeform 902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7" name="Freeform 903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8" name="Freeform 904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09" name="Freeform 905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0" name="Freeform 906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1" name="Freeform 907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2" name="Freeform 908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3" name="Freeform 909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4" name="Freeform 910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5" name="Freeform 911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6" name="Freeform 912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7" name="Freeform 913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8" name="Freeform 914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9" name="Freeform 915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0" name="Freeform 916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1" name="Freeform 917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2" name="Freeform 918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3" name="Freeform 919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4" name="Freeform 920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5" name="Freeform 921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6" name="Freeform 922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7" name="Freeform 923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8" name="Freeform 924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9" name="Freeform 925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0" name="Freeform 926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1" name="Freeform 927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2" name="Freeform 928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3" name="Freeform 929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634" name="Group 930"/>
                <p:cNvGrpSpPr>
                  <a:grpSpLocks/>
                </p:cNvGrpSpPr>
                <p:nvPr/>
              </p:nvGrpSpPr>
              <p:grpSpPr bwMode="auto">
                <a:xfrm>
                  <a:off x="3153" y="3249"/>
                  <a:ext cx="862" cy="635"/>
                  <a:chOff x="3107" y="2296"/>
                  <a:chExt cx="1225" cy="816"/>
                </a:xfrm>
              </p:grpSpPr>
              <p:sp>
                <p:nvSpPr>
                  <p:cNvPr id="73635" name="AutoShape 93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6" name="Freeform 932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7" name="Freeform 933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8" name="Freeform 934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39" name="Freeform 935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0" name="Freeform 936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1" name="Freeform 937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2" name="Freeform 938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3" name="Freeform 939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4" name="Freeform 940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5" name="Freeform 941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6" name="Freeform 942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7" name="Freeform 943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8" name="Freeform 944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49" name="Freeform 945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0" name="Freeform 946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1" name="Freeform 947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2" name="Freeform 948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3" name="Freeform 949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4" name="Freeform 950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5" name="Freeform 951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6" name="Freeform 952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7" name="Freeform 953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8" name="Freeform 954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59" name="Freeform 955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0" name="Freeform 956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1" name="Freeform 957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2" name="Freeform 958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3" name="Freeform 959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4" name="Freeform 960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5" name="Freeform 961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6" name="Freeform 962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7" name="Freeform 963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8" name="Freeform 964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69" name="Freeform 965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0" name="Freeform 966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1" name="Freeform 967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2" name="Freeform 968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3" name="Freeform 969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4" name="Freeform 970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5" name="Freeform 971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6" name="Freeform 972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7" name="Freeform 973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8" name="Freeform 974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9" name="Freeform 975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0" name="Freeform 976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1" name="Freeform 977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2" name="Freeform 978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3" name="Freeform 979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4" name="Freeform 980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5" name="Freeform 981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6" name="Freeform 982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7" name="Freeform 983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8" name="Freeform 984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9" name="Freeform 985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0" name="Freeform 986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1" name="Freeform 987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2" name="Freeform 988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3" name="Freeform 989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4" name="Freeform 990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5" name="Freeform 991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6" name="Freeform 992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7" name="Freeform 993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8" name="Freeform 994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99" name="Freeform 995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0" name="Freeform 996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1" name="Freeform 997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2" name="Freeform 998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3" name="Freeform 999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4" name="Freeform 1000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5" name="Freeform 1001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6" name="Freeform 1002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7" name="Freeform 1003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8" name="Freeform 1004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09" name="Freeform 1005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0" name="Freeform 1006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1" name="Freeform 1007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2" name="Freeform 1008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3" name="Freeform 1009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4" name="Freeform 1010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5" name="Freeform 1011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6" name="Freeform 1012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7" name="Freeform 1013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8" name="Freeform 1014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19" name="Freeform 1015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0" name="Freeform 1016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1" name="Freeform 1017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2" name="Freeform 1018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3" name="Freeform 1019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4" name="Freeform 1020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25" name="Freeform 1021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726" name="Group 1022"/>
                <p:cNvGrpSpPr>
                  <a:grpSpLocks/>
                </p:cNvGrpSpPr>
                <p:nvPr/>
              </p:nvGrpSpPr>
              <p:grpSpPr bwMode="auto">
                <a:xfrm>
                  <a:off x="2109" y="3249"/>
                  <a:ext cx="862" cy="635"/>
                  <a:chOff x="3107" y="2296"/>
                  <a:chExt cx="1225" cy="816"/>
                </a:xfrm>
              </p:grpSpPr>
              <p:sp>
                <p:nvSpPr>
                  <p:cNvPr id="73727" name="AutoShape 102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2" name="Freeform 1024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3" name="Freeform 1025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4" name="Freeform 1026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5" name="Freeform 1027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6" name="Freeform 1028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7" name="Freeform 1029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8" name="Freeform 1030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9" name="Freeform 1031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0" name="Freeform 1032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1" name="Freeform 1033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2" name="Freeform 1034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3" name="Freeform 1035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4" name="Freeform 1036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5" name="Freeform 1037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6" name="Freeform 1038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7" name="Freeform 1039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8" name="Freeform 1040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9" name="Freeform 1041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0" name="Freeform 1042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1" name="Freeform 1043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2" name="Freeform 1044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3" name="Freeform 1045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4" name="Freeform 1046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5" name="Freeform 1047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6" name="Freeform 1048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7" name="Freeform 1049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8" name="Freeform 1050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79" name="Freeform 1051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0" name="Freeform 1052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1" name="Freeform 1053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2" name="Freeform 1054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3" name="Freeform 1055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4" name="Freeform 1056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5" name="Freeform 1057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6" name="Freeform 1058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7" name="Freeform 1059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8" name="Freeform 1060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89" name="Freeform 1061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0" name="Freeform 1062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1" name="Freeform 1063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2" name="Freeform 1064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3" name="Freeform 1065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4" name="Freeform 1066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5" name="Freeform 1067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6" name="Freeform 1068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7" name="Freeform 1069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8" name="Freeform 1070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99" name="Freeform 1071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0" name="Freeform 1072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1" name="Freeform 1073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2" name="Freeform 1074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3" name="Freeform 1075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4" name="Freeform 1076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5" name="Freeform 1077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6" name="Freeform 1078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7" name="Freeform 1079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8" name="Freeform 1080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09" name="Freeform 1081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0" name="Freeform 1082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1" name="Freeform 1083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2" name="Freeform 1084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3" name="Freeform 1085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4" name="Freeform 1086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5" name="Freeform 1087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6" name="Freeform 1088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7" name="Freeform 1089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8" name="Freeform 1090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9" name="Freeform 1091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0" name="Freeform 1092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1" name="Freeform 1093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2" name="Freeform 1094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3" name="Freeform 1095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4" name="Freeform 1096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5" name="Freeform 1097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6" name="Freeform 1098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7" name="Freeform 1099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8" name="Freeform 1100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9" name="Freeform 1101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0" name="Freeform 1102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1" name="Freeform 1103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2" name="Freeform 1104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3" name="Freeform 1105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4" name="Freeform 1106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5" name="Freeform 1107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6" name="Freeform 1108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7" name="Freeform 1109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8" name="Freeform 1110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39" name="Freeform 1111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0" name="Freeform 1112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1" name="Freeform 1113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42" name="Group 1114"/>
                <p:cNvGrpSpPr>
                  <a:grpSpLocks/>
                </p:cNvGrpSpPr>
                <p:nvPr/>
              </p:nvGrpSpPr>
              <p:grpSpPr bwMode="auto">
                <a:xfrm>
                  <a:off x="1066" y="3249"/>
                  <a:ext cx="862" cy="635"/>
                  <a:chOff x="3107" y="2296"/>
                  <a:chExt cx="1225" cy="816"/>
                </a:xfrm>
              </p:grpSpPr>
              <p:sp>
                <p:nvSpPr>
                  <p:cNvPr id="74843" name="AutoShape 111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07" y="2296"/>
                    <a:ext cx="1225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4" name="Freeform 1116"/>
                  <p:cNvSpPr>
                    <a:spLocks/>
                  </p:cNvSpPr>
                  <p:nvPr/>
                </p:nvSpPr>
                <p:spPr bwMode="auto">
                  <a:xfrm>
                    <a:off x="3107" y="2303"/>
                    <a:ext cx="1216" cy="802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5" name="Freeform 1117"/>
                  <p:cNvSpPr>
                    <a:spLocks/>
                  </p:cNvSpPr>
                  <p:nvPr/>
                </p:nvSpPr>
                <p:spPr bwMode="auto">
                  <a:xfrm>
                    <a:off x="3602" y="2326"/>
                    <a:ext cx="486" cy="231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6" name="Freeform 1118"/>
                  <p:cNvSpPr>
                    <a:spLocks/>
                  </p:cNvSpPr>
                  <p:nvPr/>
                </p:nvSpPr>
                <p:spPr bwMode="auto">
                  <a:xfrm>
                    <a:off x="3581" y="2330"/>
                    <a:ext cx="394" cy="230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7" name="Freeform 1119"/>
                  <p:cNvSpPr>
                    <a:spLocks/>
                  </p:cNvSpPr>
                  <p:nvPr/>
                </p:nvSpPr>
                <p:spPr bwMode="auto">
                  <a:xfrm>
                    <a:off x="3926" y="2335"/>
                    <a:ext cx="189" cy="67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8" name="Freeform 1120"/>
                  <p:cNvSpPr>
                    <a:spLocks/>
                  </p:cNvSpPr>
                  <p:nvPr/>
                </p:nvSpPr>
                <p:spPr bwMode="auto">
                  <a:xfrm>
                    <a:off x="3784" y="2411"/>
                    <a:ext cx="242" cy="61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49" name="Freeform 1121"/>
                  <p:cNvSpPr>
                    <a:spLocks/>
                  </p:cNvSpPr>
                  <p:nvPr/>
                </p:nvSpPr>
                <p:spPr bwMode="auto">
                  <a:xfrm>
                    <a:off x="3895" y="2418"/>
                    <a:ext cx="152" cy="76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0" name="Freeform 1122"/>
                  <p:cNvSpPr>
                    <a:spLocks/>
                  </p:cNvSpPr>
                  <p:nvPr/>
                </p:nvSpPr>
                <p:spPr bwMode="auto">
                  <a:xfrm>
                    <a:off x="3693" y="2476"/>
                    <a:ext cx="168" cy="48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1" name="Freeform 1123"/>
                  <p:cNvSpPr>
                    <a:spLocks/>
                  </p:cNvSpPr>
                  <p:nvPr/>
                </p:nvSpPr>
                <p:spPr bwMode="auto">
                  <a:xfrm>
                    <a:off x="4043" y="2499"/>
                    <a:ext cx="13" cy="8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2" name="Freeform 1124"/>
                  <p:cNvSpPr>
                    <a:spLocks/>
                  </p:cNvSpPr>
                  <p:nvPr/>
                </p:nvSpPr>
                <p:spPr bwMode="auto">
                  <a:xfrm>
                    <a:off x="4013" y="2510"/>
                    <a:ext cx="102" cy="51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3" name="Freeform 1125"/>
                  <p:cNvSpPr>
                    <a:spLocks/>
                  </p:cNvSpPr>
                  <p:nvPr/>
                </p:nvSpPr>
                <p:spPr bwMode="auto">
                  <a:xfrm>
                    <a:off x="3667" y="2514"/>
                    <a:ext cx="189" cy="62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4" name="Freeform 1126"/>
                  <p:cNvSpPr>
                    <a:spLocks/>
                  </p:cNvSpPr>
                  <p:nvPr/>
                </p:nvSpPr>
                <p:spPr bwMode="auto">
                  <a:xfrm>
                    <a:off x="3903" y="2514"/>
                    <a:ext cx="162" cy="84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5" name="Freeform 1127"/>
                  <p:cNvSpPr>
                    <a:spLocks/>
                  </p:cNvSpPr>
                  <p:nvPr/>
                </p:nvSpPr>
                <p:spPr bwMode="auto">
                  <a:xfrm>
                    <a:off x="4126" y="2522"/>
                    <a:ext cx="21" cy="30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6" name="Freeform 1128"/>
                  <p:cNvSpPr>
                    <a:spLocks/>
                  </p:cNvSpPr>
                  <p:nvPr/>
                </p:nvSpPr>
                <p:spPr bwMode="auto">
                  <a:xfrm>
                    <a:off x="3655" y="2524"/>
                    <a:ext cx="114" cy="12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7" name="Freeform 1129"/>
                  <p:cNvSpPr>
                    <a:spLocks/>
                  </p:cNvSpPr>
                  <p:nvPr/>
                </p:nvSpPr>
                <p:spPr bwMode="auto">
                  <a:xfrm>
                    <a:off x="3646" y="2539"/>
                    <a:ext cx="36" cy="8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8" name="Freeform 1130"/>
                  <p:cNvSpPr>
                    <a:spLocks/>
                  </p:cNvSpPr>
                  <p:nvPr/>
                </p:nvSpPr>
                <p:spPr bwMode="auto">
                  <a:xfrm>
                    <a:off x="3952" y="2539"/>
                    <a:ext cx="28" cy="40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59" name="Freeform 1131"/>
                  <p:cNvSpPr>
                    <a:spLocks/>
                  </p:cNvSpPr>
                  <p:nvPr/>
                </p:nvSpPr>
                <p:spPr bwMode="auto">
                  <a:xfrm>
                    <a:off x="3988" y="2539"/>
                    <a:ext cx="25" cy="26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0" name="Freeform 1132"/>
                  <p:cNvSpPr>
                    <a:spLocks/>
                  </p:cNvSpPr>
                  <p:nvPr/>
                </p:nvSpPr>
                <p:spPr bwMode="auto">
                  <a:xfrm>
                    <a:off x="3748" y="2557"/>
                    <a:ext cx="176" cy="9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1" name="Freeform 1133"/>
                  <p:cNvSpPr>
                    <a:spLocks/>
                  </p:cNvSpPr>
                  <p:nvPr/>
                </p:nvSpPr>
                <p:spPr bwMode="auto">
                  <a:xfrm>
                    <a:off x="4151" y="2561"/>
                    <a:ext cx="139" cy="84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2" name="Freeform 1134"/>
                  <p:cNvSpPr>
                    <a:spLocks/>
                  </p:cNvSpPr>
                  <p:nvPr/>
                </p:nvSpPr>
                <p:spPr bwMode="auto">
                  <a:xfrm>
                    <a:off x="3706" y="2568"/>
                    <a:ext cx="437" cy="18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3" name="Freeform 1135"/>
                  <p:cNvSpPr>
                    <a:spLocks/>
                  </p:cNvSpPr>
                  <p:nvPr/>
                </p:nvSpPr>
                <p:spPr bwMode="auto">
                  <a:xfrm>
                    <a:off x="3852" y="2570"/>
                    <a:ext cx="34" cy="10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4" name="Freeform 1136"/>
                  <p:cNvSpPr>
                    <a:spLocks/>
                  </p:cNvSpPr>
                  <p:nvPr/>
                </p:nvSpPr>
                <p:spPr bwMode="auto">
                  <a:xfrm>
                    <a:off x="3606" y="2574"/>
                    <a:ext cx="19" cy="17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5" name="Freeform 1137"/>
                  <p:cNvSpPr>
                    <a:spLocks/>
                  </p:cNvSpPr>
                  <p:nvPr/>
                </p:nvSpPr>
                <p:spPr bwMode="auto">
                  <a:xfrm>
                    <a:off x="3536" y="2579"/>
                    <a:ext cx="30" cy="4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6" name="Freeform 1138"/>
                  <p:cNvSpPr>
                    <a:spLocks/>
                  </p:cNvSpPr>
                  <p:nvPr/>
                </p:nvSpPr>
                <p:spPr bwMode="auto">
                  <a:xfrm>
                    <a:off x="3867" y="2584"/>
                    <a:ext cx="40" cy="38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7" name="Freeform 1139"/>
                  <p:cNvSpPr>
                    <a:spLocks/>
                  </p:cNvSpPr>
                  <p:nvPr/>
                </p:nvSpPr>
                <p:spPr bwMode="auto">
                  <a:xfrm>
                    <a:off x="3502" y="2586"/>
                    <a:ext cx="28" cy="40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8" name="Freeform 1140"/>
                  <p:cNvSpPr>
                    <a:spLocks/>
                  </p:cNvSpPr>
                  <p:nvPr/>
                </p:nvSpPr>
                <p:spPr bwMode="auto">
                  <a:xfrm>
                    <a:off x="3820" y="2591"/>
                    <a:ext cx="22" cy="35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69" name="Freeform 1141"/>
                  <p:cNvSpPr>
                    <a:spLocks/>
                  </p:cNvSpPr>
                  <p:nvPr/>
                </p:nvSpPr>
                <p:spPr bwMode="auto">
                  <a:xfrm>
                    <a:off x="3672" y="2593"/>
                    <a:ext cx="13" cy="11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0" name="Freeform 1142"/>
                  <p:cNvSpPr>
                    <a:spLocks/>
                  </p:cNvSpPr>
                  <p:nvPr/>
                </p:nvSpPr>
                <p:spPr bwMode="auto">
                  <a:xfrm>
                    <a:off x="4018" y="2597"/>
                    <a:ext cx="8" cy="6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1" name="Freeform 1143"/>
                  <p:cNvSpPr>
                    <a:spLocks/>
                  </p:cNvSpPr>
                  <p:nvPr/>
                </p:nvSpPr>
                <p:spPr bwMode="auto">
                  <a:xfrm>
                    <a:off x="4098" y="2601"/>
                    <a:ext cx="17" cy="17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2" name="Freeform 1144"/>
                  <p:cNvSpPr>
                    <a:spLocks/>
                  </p:cNvSpPr>
                  <p:nvPr/>
                </p:nvSpPr>
                <p:spPr bwMode="auto">
                  <a:xfrm>
                    <a:off x="3468" y="2605"/>
                    <a:ext cx="19" cy="30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3" name="Freeform 1145"/>
                  <p:cNvSpPr>
                    <a:spLocks/>
                  </p:cNvSpPr>
                  <p:nvPr/>
                </p:nvSpPr>
                <p:spPr bwMode="auto">
                  <a:xfrm>
                    <a:off x="3547" y="2605"/>
                    <a:ext cx="42" cy="38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4" name="Freeform 1146"/>
                  <p:cNvSpPr>
                    <a:spLocks/>
                  </p:cNvSpPr>
                  <p:nvPr/>
                </p:nvSpPr>
                <p:spPr bwMode="auto">
                  <a:xfrm>
                    <a:off x="3595" y="2608"/>
                    <a:ext cx="26" cy="31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5" name="Freeform 1147"/>
                  <p:cNvSpPr>
                    <a:spLocks/>
                  </p:cNvSpPr>
                  <p:nvPr/>
                </p:nvSpPr>
                <p:spPr bwMode="auto">
                  <a:xfrm>
                    <a:off x="3691" y="2611"/>
                    <a:ext cx="19" cy="10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6" name="Freeform 1148"/>
                  <p:cNvSpPr>
                    <a:spLocks/>
                  </p:cNvSpPr>
                  <p:nvPr/>
                </p:nvSpPr>
                <p:spPr bwMode="auto">
                  <a:xfrm>
                    <a:off x="3623" y="2622"/>
                    <a:ext cx="27" cy="35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7" name="Freeform 1149"/>
                  <p:cNvSpPr>
                    <a:spLocks/>
                  </p:cNvSpPr>
                  <p:nvPr/>
                </p:nvSpPr>
                <p:spPr bwMode="auto">
                  <a:xfrm>
                    <a:off x="3718" y="2628"/>
                    <a:ext cx="531" cy="179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8" name="Freeform 1150"/>
                  <p:cNvSpPr>
                    <a:spLocks/>
                  </p:cNvSpPr>
                  <p:nvPr/>
                </p:nvSpPr>
                <p:spPr bwMode="auto">
                  <a:xfrm>
                    <a:off x="3797" y="2767"/>
                    <a:ext cx="6" cy="7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9" name="Freeform 1151"/>
                  <p:cNvSpPr>
                    <a:spLocks/>
                  </p:cNvSpPr>
                  <p:nvPr/>
                </p:nvSpPr>
                <p:spPr bwMode="auto">
                  <a:xfrm>
                    <a:off x="4120" y="2630"/>
                    <a:ext cx="21" cy="14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0" name="Freeform 1152"/>
                  <p:cNvSpPr>
                    <a:spLocks/>
                  </p:cNvSpPr>
                  <p:nvPr/>
                </p:nvSpPr>
                <p:spPr bwMode="auto">
                  <a:xfrm>
                    <a:off x="3689" y="2634"/>
                    <a:ext cx="32" cy="48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1" name="Freeform 1153"/>
                  <p:cNvSpPr>
                    <a:spLocks/>
                  </p:cNvSpPr>
                  <p:nvPr/>
                </p:nvSpPr>
                <p:spPr bwMode="auto">
                  <a:xfrm>
                    <a:off x="3498" y="2639"/>
                    <a:ext cx="25" cy="40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2" name="Freeform 1154"/>
                  <p:cNvSpPr>
                    <a:spLocks/>
                  </p:cNvSpPr>
                  <p:nvPr/>
                </p:nvSpPr>
                <p:spPr bwMode="auto">
                  <a:xfrm>
                    <a:off x="3298" y="2640"/>
                    <a:ext cx="147" cy="157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3" name="Freeform 1155"/>
                  <p:cNvSpPr>
                    <a:spLocks/>
                  </p:cNvSpPr>
                  <p:nvPr/>
                </p:nvSpPr>
                <p:spPr bwMode="auto">
                  <a:xfrm>
                    <a:off x="3746" y="2647"/>
                    <a:ext cx="121" cy="85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4" name="Freeform 1156"/>
                  <p:cNvSpPr>
                    <a:spLocks/>
                  </p:cNvSpPr>
                  <p:nvPr/>
                </p:nvSpPr>
                <p:spPr bwMode="auto">
                  <a:xfrm>
                    <a:off x="3374" y="2648"/>
                    <a:ext cx="26" cy="15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5" name="Freeform 1157"/>
                  <p:cNvSpPr>
                    <a:spLocks/>
                  </p:cNvSpPr>
                  <p:nvPr/>
                </p:nvSpPr>
                <p:spPr bwMode="auto">
                  <a:xfrm>
                    <a:off x="3922" y="2649"/>
                    <a:ext cx="34" cy="69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6" name="Freeform 1158"/>
                  <p:cNvSpPr>
                    <a:spLocks/>
                  </p:cNvSpPr>
                  <p:nvPr/>
                </p:nvSpPr>
                <p:spPr bwMode="auto">
                  <a:xfrm>
                    <a:off x="3408" y="2655"/>
                    <a:ext cx="22" cy="19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7" name="Freeform 1159"/>
                  <p:cNvSpPr>
                    <a:spLocks/>
                  </p:cNvSpPr>
                  <p:nvPr/>
                </p:nvSpPr>
                <p:spPr bwMode="auto">
                  <a:xfrm>
                    <a:off x="3642" y="2655"/>
                    <a:ext cx="25" cy="29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8" name="Freeform 1160"/>
                  <p:cNvSpPr>
                    <a:spLocks/>
                  </p:cNvSpPr>
                  <p:nvPr/>
                </p:nvSpPr>
                <p:spPr bwMode="auto">
                  <a:xfrm>
                    <a:off x="3880" y="2655"/>
                    <a:ext cx="46" cy="64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9" name="Freeform 1161"/>
                  <p:cNvSpPr>
                    <a:spLocks/>
                  </p:cNvSpPr>
                  <p:nvPr/>
                </p:nvSpPr>
                <p:spPr bwMode="auto">
                  <a:xfrm>
                    <a:off x="4200" y="2655"/>
                    <a:ext cx="22" cy="28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0" name="Freeform 1162"/>
                  <p:cNvSpPr>
                    <a:spLocks/>
                  </p:cNvSpPr>
                  <p:nvPr/>
                </p:nvSpPr>
                <p:spPr bwMode="auto">
                  <a:xfrm>
                    <a:off x="3334" y="2657"/>
                    <a:ext cx="36" cy="19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1" name="Freeform 1163"/>
                  <p:cNvSpPr>
                    <a:spLocks/>
                  </p:cNvSpPr>
                  <p:nvPr/>
                </p:nvSpPr>
                <p:spPr bwMode="auto">
                  <a:xfrm>
                    <a:off x="3540" y="2659"/>
                    <a:ext cx="30" cy="36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2" name="Freeform 1164"/>
                  <p:cNvSpPr>
                    <a:spLocks/>
                  </p:cNvSpPr>
                  <p:nvPr/>
                </p:nvSpPr>
                <p:spPr bwMode="auto">
                  <a:xfrm>
                    <a:off x="3733" y="2658"/>
                    <a:ext cx="17" cy="22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3" name="Freeform 1165"/>
                  <p:cNvSpPr>
                    <a:spLocks/>
                  </p:cNvSpPr>
                  <p:nvPr/>
                </p:nvSpPr>
                <p:spPr bwMode="auto">
                  <a:xfrm>
                    <a:off x="3379" y="2666"/>
                    <a:ext cx="15" cy="16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4" name="Freeform 1166"/>
                  <p:cNvSpPr>
                    <a:spLocks/>
                  </p:cNvSpPr>
                  <p:nvPr/>
                </p:nvSpPr>
                <p:spPr bwMode="auto">
                  <a:xfrm>
                    <a:off x="3980" y="2666"/>
                    <a:ext cx="27" cy="33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5" name="Freeform 1167"/>
                  <p:cNvSpPr>
                    <a:spLocks/>
                  </p:cNvSpPr>
                  <p:nvPr/>
                </p:nvSpPr>
                <p:spPr bwMode="auto">
                  <a:xfrm>
                    <a:off x="3321" y="2674"/>
                    <a:ext cx="17" cy="23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6" name="Freeform 1168"/>
                  <p:cNvSpPr>
                    <a:spLocks/>
                  </p:cNvSpPr>
                  <p:nvPr/>
                </p:nvSpPr>
                <p:spPr bwMode="auto">
                  <a:xfrm>
                    <a:off x="3572" y="2676"/>
                    <a:ext cx="38" cy="5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7" name="Freeform 1169"/>
                  <p:cNvSpPr>
                    <a:spLocks/>
                  </p:cNvSpPr>
                  <p:nvPr/>
                </p:nvSpPr>
                <p:spPr bwMode="auto">
                  <a:xfrm>
                    <a:off x="3349" y="2680"/>
                    <a:ext cx="15" cy="24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8" name="Freeform 1170"/>
                  <p:cNvSpPr>
                    <a:spLocks/>
                  </p:cNvSpPr>
                  <p:nvPr/>
                </p:nvSpPr>
                <p:spPr bwMode="auto">
                  <a:xfrm>
                    <a:off x="3360" y="2680"/>
                    <a:ext cx="106" cy="79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99" name="Freeform 1171"/>
                  <p:cNvSpPr>
                    <a:spLocks/>
                  </p:cNvSpPr>
                  <p:nvPr/>
                </p:nvSpPr>
                <p:spPr bwMode="auto">
                  <a:xfrm>
                    <a:off x="3852" y="2682"/>
                    <a:ext cx="32" cy="42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0" name="Freeform 1172"/>
                  <p:cNvSpPr>
                    <a:spLocks/>
                  </p:cNvSpPr>
                  <p:nvPr/>
                </p:nvSpPr>
                <p:spPr bwMode="auto">
                  <a:xfrm>
                    <a:off x="3391" y="2695"/>
                    <a:ext cx="105" cy="63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1" name="Freeform 1173"/>
                  <p:cNvSpPr>
                    <a:spLocks/>
                  </p:cNvSpPr>
                  <p:nvPr/>
                </p:nvSpPr>
                <p:spPr bwMode="auto">
                  <a:xfrm>
                    <a:off x="3689" y="2697"/>
                    <a:ext cx="27" cy="28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2" name="Freeform 1174"/>
                  <p:cNvSpPr>
                    <a:spLocks/>
                  </p:cNvSpPr>
                  <p:nvPr/>
                </p:nvSpPr>
                <p:spPr bwMode="auto">
                  <a:xfrm>
                    <a:off x="3315" y="2703"/>
                    <a:ext cx="17" cy="23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3" name="Freeform 1175"/>
                  <p:cNvSpPr>
                    <a:spLocks/>
                  </p:cNvSpPr>
                  <p:nvPr/>
                </p:nvSpPr>
                <p:spPr bwMode="auto">
                  <a:xfrm>
                    <a:off x="3627" y="2705"/>
                    <a:ext cx="24" cy="23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4" name="Freeform 1176"/>
                  <p:cNvSpPr>
                    <a:spLocks/>
                  </p:cNvSpPr>
                  <p:nvPr/>
                </p:nvSpPr>
                <p:spPr bwMode="auto">
                  <a:xfrm>
                    <a:off x="3396" y="2728"/>
                    <a:ext cx="187" cy="123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5" name="Freeform 1177"/>
                  <p:cNvSpPr>
                    <a:spLocks/>
                  </p:cNvSpPr>
                  <p:nvPr/>
                </p:nvSpPr>
                <p:spPr bwMode="auto">
                  <a:xfrm>
                    <a:off x="3311" y="2732"/>
                    <a:ext cx="21" cy="26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6" name="Freeform 1178"/>
                  <p:cNvSpPr>
                    <a:spLocks/>
                  </p:cNvSpPr>
                  <p:nvPr/>
                </p:nvSpPr>
                <p:spPr bwMode="auto">
                  <a:xfrm>
                    <a:off x="3466" y="2741"/>
                    <a:ext cx="17" cy="6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7" name="Freeform 1179"/>
                  <p:cNvSpPr>
                    <a:spLocks/>
                  </p:cNvSpPr>
                  <p:nvPr/>
                </p:nvSpPr>
                <p:spPr bwMode="auto">
                  <a:xfrm>
                    <a:off x="3636" y="2743"/>
                    <a:ext cx="25" cy="25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8" name="Freeform 1180"/>
                  <p:cNvSpPr>
                    <a:spLocks/>
                  </p:cNvSpPr>
                  <p:nvPr/>
                </p:nvSpPr>
                <p:spPr bwMode="auto">
                  <a:xfrm>
                    <a:off x="3495" y="2744"/>
                    <a:ext cx="20" cy="11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09" name="Freeform 1181"/>
                  <p:cNvSpPr>
                    <a:spLocks/>
                  </p:cNvSpPr>
                  <p:nvPr/>
                </p:nvSpPr>
                <p:spPr bwMode="auto">
                  <a:xfrm>
                    <a:off x="3523" y="2749"/>
                    <a:ext cx="15" cy="21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0" name="Freeform 1182"/>
                  <p:cNvSpPr>
                    <a:spLocks/>
                  </p:cNvSpPr>
                  <p:nvPr/>
                </p:nvSpPr>
                <p:spPr bwMode="auto">
                  <a:xfrm>
                    <a:off x="3593" y="2751"/>
                    <a:ext cx="11" cy="9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1" name="Freeform 1183"/>
                  <p:cNvSpPr>
                    <a:spLocks/>
                  </p:cNvSpPr>
                  <p:nvPr/>
                </p:nvSpPr>
                <p:spPr bwMode="auto">
                  <a:xfrm>
                    <a:off x="3415" y="2758"/>
                    <a:ext cx="30" cy="17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2" name="Freeform 1184"/>
                  <p:cNvSpPr>
                    <a:spLocks/>
                  </p:cNvSpPr>
                  <p:nvPr/>
                </p:nvSpPr>
                <p:spPr bwMode="auto">
                  <a:xfrm>
                    <a:off x="3451" y="2761"/>
                    <a:ext cx="17" cy="17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3" name="Freeform 1185"/>
                  <p:cNvSpPr>
                    <a:spLocks/>
                  </p:cNvSpPr>
                  <p:nvPr/>
                </p:nvSpPr>
                <p:spPr bwMode="auto">
                  <a:xfrm>
                    <a:off x="3547" y="2763"/>
                    <a:ext cx="12" cy="23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4" name="Freeform 1186"/>
                  <p:cNvSpPr>
                    <a:spLocks/>
                  </p:cNvSpPr>
                  <p:nvPr/>
                </p:nvSpPr>
                <p:spPr bwMode="auto">
                  <a:xfrm>
                    <a:off x="3211" y="2765"/>
                    <a:ext cx="47" cy="96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5" name="Freeform 1187"/>
                  <p:cNvSpPr>
                    <a:spLocks/>
                  </p:cNvSpPr>
                  <p:nvPr/>
                </p:nvSpPr>
                <p:spPr bwMode="auto">
                  <a:xfrm>
                    <a:off x="3474" y="2765"/>
                    <a:ext cx="26" cy="24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6" name="Freeform 1188"/>
                  <p:cNvSpPr>
                    <a:spLocks/>
                  </p:cNvSpPr>
                  <p:nvPr/>
                </p:nvSpPr>
                <p:spPr bwMode="auto">
                  <a:xfrm>
                    <a:off x="3668" y="2770"/>
                    <a:ext cx="19" cy="20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7" name="Freeform 1189"/>
                  <p:cNvSpPr>
                    <a:spLocks/>
                  </p:cNvSpPr>
                  <p:nvPr/>
                </p:nvSpPr>
                <p:spPr bwMode="auto">
                  <a:xfrm>
                    <a:off x="3504" y="2776"/>
                    <a:ext cx="23" cy="23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8" name="Freeform 1190"/>
                  <p:cNvSpPr>
                    <a:spLocks/>
                  </p:cNvSpPr>
                  <p:nvPr/>
                </p:nvSpPr>
                <p:spPr bwMode="auto">
                  <a:xfrm>
                    <a:off x="3538" y="2786"/>
                    <a:ext cx="21" cy="28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19" name="Freeform 1191"/>
                  <p:cNvSpPr>
                    <a:spLocks/>
                  </p:cNvSpPr>
                  <p:nvPr/>
                </p:nvSpPr>
                <p:spPr bwMode="auto">
                  <a:xfrm>
                    <a:off x="3432" y="2790"/>
                    <a:ext cx="19" cy="24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0" name="Freeform 1192"/>
                  <p:cNvSpPr>
                    <a:spLocks/>
                  </p:cNvSpPr>
                  <p:nvPr/>
                </p:nvSpPr>
                <p:spPr bwMode="auto">
                  <a:xfrm>
                    <a:off x="3464" y="2797"/>
                    <a:ext cx="23" cy="22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1" name="Freeform 1193"/>
                  <p:cNvSpPr>
                    <a:spLocks/>
                  </p:cNvSpPr>
                  <p:nvPr/>
                </p:nvSpPr>
                <p:spPr bwMode="auto">
                  <a:xfrm>
                    <a:off x="3551" y="2815"/>
                    <a:ext cx="91" cy="156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2" name="Freeform 1194"/>
                  <p:cNvSpPr>
                    <a:spLocks/>
                  </p:cNvSpPr>
                  <p:nvPr/>
                </p:nvSpPr>
                <p:spPr bwMode="auto">
                  <a:xfrm>
                    <a:off x="3685" y="2817"/>
                    <a:ext cx="70" cy="39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3" name="Freeform 1195"/>
                  <p:cNvSpPr>
                    <a:spLocks/>
                  </p:cNvSpPr>
                  <p:nvPr/>
                </p:nvSpPr>
                <p:spPr bwMode="auto">
                  <a:xfrm>
                    <a:off x="3859" y="2819"/>
                    <a:ext cx="25" cy="46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4" name="Freeform 1196"/>
                  <p:cNvSpPr>
                    <a:spLocks/>
                  </p:cNvSpPr>
                  <p:nvPr/>
                </p:nvSpPr>
                <p:spPr bwMode="auto">
                  <a:xfrm>
                    <a:off x="3478" y="2853"/>
                    <a:ext cx="9" cy="9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5" name="Freeform 1197"/>
                  <p:cNvSpPr>
                    <a:spLocks/>
                  </p:cNvSpPr>
                  <p:nvPr/>
                </p:nvSpPr>
                <p:spPr bwMode="auto">
                  <a:xfrm>
                    <a:off x="3510" y="2857"/>
                    <a:ext cx="9" cy="8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6" name="Freeform 1198"/>
                  <p:cNvSpPr>
                    <a:spLocks/>
                  </p:cNvSpPr>
                  <p:nvPr/>
                </p:nvSpPr>
                <p:spPr bwMode="auto">
                  <a:xfrm>
                    <a:off x="3697" y="2876"/>
                    <a:ext cx="74" cy="102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7" name="Freeform 1199"/>
                  <p:cNvSpPr>
                    <a:spLocks/>
                  </p:cNvSpPr>
                  <p:nvPr/>
                </p:nvSpPr>
                <p:spPr bwMode="auto">
                  <a:xfrm>
                    <a:off x="3890" y="2880"/>
                    <a:ext cx="185" cy="62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8" name="Freeform 1200"/>
                  <p:cNvSpPr>
                    <a:spLocks/>
                  </p:cNvSpPr>
                  <p:nvPr/>
                </p:nvSpPr>
                <p:spPr bwMode="auto">
                  <a:xfrm>
                    <a:off x="3135" y="2883"/>
                    <a:ext cx="129" cy="96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29" name="Freeform 1201"/>
                  <p:cNvSpPr>
                    <a:spLocks/>
                  </p:cNvSpPr>
                  <p:nvPr/>
                </p:nvSpPr>
                <p:spPr bwMode="auto">
                  <a:xfrm>
                    <a:off x="3340" y="2917"/>
                    <a:ext cx="190" cy="43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30" name="Freeform 1202"/>
                  <p:cNvSpPr>
                    <a:spLocks/>
                  </p:cNvSpPr>
                  <p:nvPr/>
                </p:nvSpPr>
                <p:spPr bwMode="auto">
                  <a:xfrm>
                    <a:off x="3192" y="2930"/>
                    <a:ext cx="121" cy="104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31" name="Freeform 1203"/>
                  <p:cNvSpPr>
                    <a:spLocks/>
                  </p:cNvSpPr>
                  <p:nvPr/>
                </p:nvSpPr>
                <p:spPr bwMode="auto">
                  <a:xfrm>
                    <a:off x="3710" y="2992"/>
                    <a:ext cx="151" cy="84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32" name="Freeform 1204"/>
                  <p:cNvSpPr>
                    <a:spLocks/>
                  </p:cNvSpPr>
                  <p:nvPr/>
                </p:nvSpPr>
                <p:spPr bwMode="auto">
                  <a:xfrm>
                    <a:off x="3665" y="3005"/>
                    <a:ext cx="39" cy="29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933" name="Freeform 1205"/>
                  <p:cNvSpPr>
                    <a:spLocks/>
                  </p:cNvSpPr>
                  <p:nvPr/>
                </p:nvSpPr>
                <p:spPr bwMode="auto">
                  <a:xfrm>
                    <a:off x="3362" y="2587"/>
                    <a:ext cx="83" cy="19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027" name="AutoShape 1299"/>
                <p:cNvSpPr>
                  <a:spLocks noChangeArrowheads="1"/>
                </p:cNvSpPr>
                <p:nvPr/>
              </p:nvSpPr>
              <p:spPr bwMode="auto">
                <a:xfrm>
                  <a:off x="2356" y="557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28" name="AutoShape 1300"/>
                <p:cNvSpPr>
                  <a:spLocks noChangeArrowheads="1"/>
                </p:cNvSpPr>
                <p:nvPr/>
              </p:nvSpPr>
              <p:spPr bwMode="auto">
                <a:xfrm>
                  <a:off x="2518" y="557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29" name="Oval 1301"/>
                <p:cNvSpPr>
                  <a:spLocks noChangeArrowheads="1"/>
                </p:cNvSpPr>
                <p:nvPr/>
              </p:nvSpPr>
              <p:spPr bwMode="auto">
                <a:xfrm>
                  <a:off x="2200" y="436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30" name="AutoShape 1302"/>
                <p:cNvSpPr>
                  <a:spLocks noChangeArrowheads="1"/>
                </p:cNvSpPr>
                <p:nvPr/>
              </p:nvSpPr>
              <p:spPr bwMode="auto">
                <a:xfrm>
                  <a:off x="3626" y="557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32" name="Oval 1304"/>
                <p:cNvSpPr>
                  <a:spLocks noChangeArrowheads="1"/>
                </p:cNvSpPr>
                <p:nvPr/>
              </p:nvSpPr>
              <p:spPr bwMode="auto">
                <a:xfrm>
                  <a:off x="3470" y="436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5036" name="Group 1308"/>
                <p:cNvGrpSpPr>
                  <a:grpSpLocks/>
                </p:cNvGrpSpPr>
                <p:nvPr/>
              </p:nvGrpSpPr>
              <p:grpSpPr bwMode="auto">
                <a:xfrm>
                  <a:off x="3788" y="558"/>
                  <a:ext cx="206" cy="422"/>
                  <a:chOff x="3717" y="831"/>
                  <a:chExt cx="206" cy="422"/>
                </a:xfrm>
              </p:grpSpPr>
              <p:sp>
                <p:nvSpPr>
                  <p:cNvPr id="75033" name="AutoShape 1305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831"/>
                    <a:ext cx="116" cy="377"/>
                  </a:xfrm>
                  <a:prstGeom prst="roundRect">
                    <a:avLst>
                      <a:gd name="adj" fmla="val 46153"/>
                    </a:avLst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034" name="AutoShape 130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7" y="890"/>
                    <a:ext cx="136" cy="3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037" name="AutoShape 1309"/>
                <p:cNvSpPr>
                  <a:spLocks noChangeArrowheads="1"/>
                </p:cNvSpPr>
                <p:nvPr/>
              </p:nvSpPr>
              <p:spPr bwMode="auto">
                <a:xfrm>
                  <a:off x="3490" y="1555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38" name="Oval 1310"/>
                <p:cNvSpPr>
                  <a:spLocks noChangeArrowheads="1"/>
                </p:cNvSpPr>
                <p:nvPr/>
              </p:nvSpPr>
              <p:spPr bwMode="auto">
                <a:xfrm>
                  <a:off x="3334" y="1434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5039" name="Group 1311"/>
                <p:cNvGrpSpPr>
                  <a:grpSpLocks/>
                </p:cNvGrpSpPr>
                <p:nvPr/>
              </p:nvGrpSpPr>
              <p:grpSpPr bwMode="auto">
                <a:xfrm>
                  <a:off x="3652" y="1556"/>
                  <a:ext cx="206" cy="422"/>
                  <a:chOff x="3717" y="831"/>
                  <a:chExt cx="206" cy="422"/>
                </a:xfrm>
              </p:grpSpPr>
              <p:sp>
                <p:nvSpPr>
                  <p:cNvPr id="75040" name="AutoShape 1312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831"/>
                    <a:ext cx="116" cy="377"/>
                  </a:xfrm>
                  <a:prstGeom prst="roundRect">
                    <a:avLst>
                      <a:gd name="adj" fmla="val 46153"/>
                    </a:avLst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041" name="AutoShape 131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7" y="890"/>
                    <a:ext cx="136" cy="3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042" name="AutoShape 1314"/>
                <p:cNvSpPr>
                  <a:spLocks noChangeArrowheads="1"/>
                </p:cNvSpPr>
                <p:nvPr/>
              </p:nvSpPr>
              <p:spPr bwMode="auto">
                <a:xfrm>
                  <a:off x="2582" y="1555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43" name="AutoShape 1315"/>
                <p:cNvSpPr>
                  <a:spLocks noChangeArrowheads="1"/>
                </p:cNvSpPr>
                <p:nvPr/>
              </p:nvSpPr>
              <p:spPr bwMode="auto">
                <a:xfrm>
                  <a:off x="2744" y="1555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44" name="Oval 1316"/>
                <p:cNvSpPr>
                  <a:spLocks noChangeArrowheads="1"/>
                </p:cNvSpPr>
                <p:nvPr/>
              </p:nvSpPr>
              <p:spPr bwMode="auto">
                <a:xfrm>
                  <a:off x="2426" y="1434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50" name="AutoShape 1322"/>
                <p:cNvSpPr>
                  <a:spLocks noChangeArrowheads="1"/>
                </p:cNvSpPr>
                <p:nvPr/>
              </p:nvSpPr>
              <p:spPr bwMode="auto">
                <a:xfrm>
                  <a:off x="4534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51" name="Oval 1323"/>
                <p:cNvSpPr>
                  <a:spLocks noChangeArrowheads="1"/>
                </p:cNvSpPr>
                <p:nvPr/>
              </p:nvSpPr>
              <p:spPr bwMode="auto">
                <a:xfrm>
                  <a:off x="4378" y="2523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5052" name="Group 1324"/>
                <p:cNvGrpSpPr>
                  <a:grpSpLocks/>
                </p:cNvGrpSpPr>
                <p:nvPr/>
              </p:nvGrpSpPr>
              <p:grpSpPr bwMode="auto">
                <a:xfrm>
                  <a:off x="4696" y="2645"/>
                  <a:ext cx="206" cy="422"/>
                  <a:chOff x="3717" y="831"/>
                  <a:chExt cx="206" cy="422"/>
                </a:xfrm>
              </p:grpSpPr>
              <p:sp>
                <p:nvSpPr>
                  <p:cNvPr id="75053" name="AutoShape 1325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831"/>
                    <a:ext cx="116" cy="377"/>
                  </a:xfrm>
                  <a:prstGeom prst="roundRect">
                    <a:avLst>
                      <a:gd name="adj" fmla="val 46153"/>
                    </a:avLst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054" name="AutoShape 13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7" y="890"/>
                    <a:ext cx="136" cy="3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055" name="AutoShape 1327"/>
                <p:cNvSpPr>
                  <a:spLocks noChangeArrowheads="1"/>
                </p:cNvSpPr>
                <p:nvPr/>
              </p:nvSpPr>
              <p:spPr bwMode="auto">
                <a:xfrm>
                  <a:off x="3581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56" name="Oval 1328"/>
                <p:cNvSpPr>
                  <a:spLocks noChangeArrowheads="1"/>
                </p:cNvSpPr>
                <p:nvPr/>
              </p:nvSpPr>
              <p:spPr bwMode="auto">
                <a:xfrm>
                  <a:off x="3425" y="2523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5057" name="Group 1329"/>
                <p:cNvGrpSpPr>
                  <a:grpSpLocks/>
                </p:cNvGrpSpPr>
                <p:nvPr/>
              </p:nvGrpSpPr>
              <p:grpSpPr bwMode="auto">
                <a:xfrm>
                  <a:off x="3743" y="2645"/>
                  <a:ext cx="206" cy="422"/>
                  <a:chOff x="3717" y="831"/>
                  <a:chExt cx="206" cy="422"/>
                </a:xfrm>
              </p:grpSpPr>
              <p:sp>
                <p:nvSpPr>
                  <p:cNvPr id="75058" name="AutoShape 1330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831"/>
                    <a:ext cx="116" cy="377"/>
                  </a:xfrm>
                  <a:prstGeom prst="roundRect">
                    <a:avLst>
                      <a:gd name="adj" fmla="val 46153"/>
                    </a:avLst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5059" name="AutoShape 133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7" y="890"/>
                    <a:ext cx="136" cy="3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060" name="AutoShape 1332"/>
                <p:cNvSpPr>
                  <a:spLocks noChangeArrowheads="1"/>
                </p:cNvSpPr>
                <p:nvPr/>
              </p:nvSpPr>
              <p:spPr bwMode="auto">
                <a:xfrm>
                  <a:off x="2537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61" name="AutoShape 1333"/>
                <p:cNvSpPr>
                  <a:spLocks noChangeArrowheads="1"/>
                </p:cNvSpPr>
                <p:nvPr/>
              </p:nvSpPr>
              <p:spPr bwMode="auto">
                <a:xfrm>
                  <a:off x="2699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62" name="Oval 1334"/>
                <p:cNvSpPr>
                  <a:spLocks noChangeArrowheads="1"/>
                </p:cNvSpPr>
                <p:nvPr/>
              </p:nvSpPr>
              <p:spPr bwMode="auto">
                <a:xfrm>
                  <a:off x="2381" y="2523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63" name="AutoShape 1335"/>
                <p:cNvSpPr>
                  <a:spLocks noChangeArrowheads="1"/>
                </p:cNvSpPr>
                <p:nvPr/>
              </p:nvSpPr>
              <p:spPr bwMode="auto">
                <a:xfrm>
                  <a:off x="1494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64" name="AutoShape 1336"/>
                <p:cNvSpPr>
                  <a:spLocks noChangeArrowheads="1"/>
                </p:cNvSpPr>
                <p:nvPr/>
              </p:nvSpPr>
              <p:spPr bwMode="auto">
                <a:xfrm>
                  <a:off x="1656" y="2644"/>
                  <a:ext cx="116" cy="377"/>
                </a:xfrm>
                <a:prstGeom prst="roundRect">
                  <a:avLst>
                    <a:gd name="adj" fmla="val 46153"/>
                  </a:avLst>
                </a:prstGeom>
                <a:solidFill>
                  <a:srgbClr val="FF292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065" name="Oval 1337"/>
                <p:cNvSpPr>
                  <a:spLocks noChangeArrowheads="1"/>
                </p:cNvSpPr>
                <p:nvPr/>
              </p:nvSpPr>
              <p:spPr bwMode="auto">
                <a:xfrm>
                  <a:off x="1338" y="2523"/>
                  <a:ext cx="590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5067" name="Group 1339"/>
                <p:cNvGrpSpPr>
                  <a:grpSpLocks/>
                </p:cNvGrpSpPr>
                <p:nvPr/>
              </p:nvGrpSpPr>
              <p:grpSpPr bwMode="auto">
                <a:xfrm>
                  <a:off x="4196" y="3249"/>
                  <a:ext cx="862" cy="635"/>
                  <a:chOff x="4195" y="391"/>
                  <a:chExt cx="862" cy="635"/>
                </a:xfrm>
              </p:grpSpPr>
              <p:sp>
                <p:nvSpPr>
                  <p:cNvPr id="75068" name="AutoShape 134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195" y="391"/>
                    <a:ext cx="862" cy="6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69" name="Freeform 1341"/>
                  <p:cNvSpPr>
                    <a:spLocks/>
                  </p:cNvSpPr>
                  <p:nvPr/>
                </p:nvSpPr>
                <p:spPr bwMode="auto">
                  <a:xfrm>
                    <a:off x="4195" y="397"/>
                    <a:ext cx="856" cy="623"/>
                  </a:xfrm>
                  <a:custGeom>
                    <a:avLst/>
                    <a:gdLst>
                      <a:gd name="T0" fmla="*/ 2638 w 3217"/>
                      <a:gd name="T1" fmla="*/ 298 h 2404"/>
                      <a:gd name="T2" fmla="*/ 2602 w 3217"/>
                      <a:gd name="T3" fmla="*/ 518 h 2404"/>
                      <a:gd name="T4" fmla="*/ 2716 w 3217"/>
                      <a:gd name="T5" fmla="*/ 538 h 2404"/>
                      <a:gd name="T6" fmla="*/ 2836 w 3217"/>
                      <a:gd name="T7" fmla="*/ 602 h 2404"/>
                      <a:gd name="T8" fmla="*/ 2845 w 3217"/>
                      <a:gd name="T9" fmla="*/ 688 h 2404"/>
                      <a:gd name="T10" fmla="*/ 2938 w 3217"/>
                      <a:gd name="T11" fmla="*/ 740 h 2404"/>
                      <a:gd name="T12" fmla="*/ 3096 w 3217"/>
                      <a:gd name="T13" fmla="*/ 714 h 2404"/>
                      <a:gd name="T14" fmla="*/ 3211 w 3217"/>
                      <a:gd name="T15" fmla="*/ 893 h 2404"/>
                      <a:gd name="T16" fmla="*/ 2732 w 3217"/>
                      <a:gd name="T17" fmla="*/ 1460 h 2404"/>
                      <a:gd name="T18" fmla="*/ 2091 w 3217"/>
                      <a:gd name="T19" fmla="*/ 1624 h 2404"/>
                      <a:gd name="T20" fmla="*/ 2381 w 3217"/>
                      <a:gd name="T21" fmla="*/ 1746 h 2404"/>
                      <a:gd name="T22" fmla="*/ 2604 w 3217"/>
                      <a:gd name="T23" fmla="*/ 1857 h 2404"/>
                      <a:gd name="T24" fmla="*/ 2566 w 3217"/>
                      <a:gd name="T25" fmla="*/ 2014 h 2404"/>
                      <a:gd name="T26" fmla="*/ 2463 w 3217"/>
                      <a:gd name="T27" fmla="*/ 1971 h 2404"/>
                      <a:gd name="T28" fmla="*/ 2307 w 3217"/>
                      <a:gd name="T29" fmla="*/ 1872 h 2404"/>
                      <a:gd name="T30" fmla="*/ 2245 w 3217"/>
                      <a:gd name="T31" fmla="*/ 1858 h 2404"/>
                      <a:gd name="T32" fmla="*/ 2164 w 3217"/>
                      <a:gd name="T33" fmla="*/ 1866 h 2404"/>
                      <a:gd name="T34" fmla="*/ 1991 w 3217"/>
                      <a:gd name="T35" fmla="*/ 1786 h 2404"/>
                      <a:gd name="T36" fmla="*/ 1944 w 3217"/>
                      <a:gd name="T37" fmla="*/ 1605 h 2404"/>
                      <a:gd name="T38" fmla="*/ 1757 w 3217"/>
                      <a:gd name="T39" fmla="*/ 1597 h 2404"/>
                      <a:gd name="T40" fmla="*/ 1827 w 3217"/>
                      <a:gd name="T41" fmla="*/ 1760 h 2404"/>
                      <a:gd name="T42" fmla="*/ 1725 w 3217"/>
                      <a:gd name="T43" fmla="*/ 2053 h 2404"/>
                      <a:gd name="T44" fmla="*/ 1891 w 3217"/>
                      <a:gd name="T45" fmla="*/ 2150 h 2404"/>
                      <a:gd name="T46" fmla="*/ 2056 w 3217"/>
                      <a:gd name="T47" fmla="*/ 2327 h 2404"/>
                      <a:gd name="T48" fmla="*/ 1905 w 3217"/>
                      <a:gd name="T49" fmla="*/ 2330 h 2404"/>
                      <a:gd name="T50" fmla="*/ 1807 w 3217"/>
                      <a:gd name="T51" fmla="*/ 2251 h 2404"/>
                      <a:gd name="T52" fmla="*/ 1703 w 3217"/>
                      <a:gd name="T53" fmla="*/ 2217 h 2404"/>
                      <a:gd name="T54" fmla="*/ 1593 w 3217"/>
                      <a:gd name="T55" fmla="*/ 2159 h 2404"/>
                      <a:gd name="T56" fmla="*/ 1520 w 3217"/>
                      <a:gd name="T57" fmla="*/ 1997 h 2404"/>
                      <a:gd name="T58" fmla="*/ 1521 w 3217"/>
                      <a:gd name="T59" fmla="*/ 1645 h 2404"/>
                      <a:gd name="T60" fmla="*/ 1298 w 3217"/>
                      <a:gd name="T61" fmla="*/ 2035 h 2404"/>
                      <a:gd name="T62" fmla="*/ 1107 w 3217"/>
                      <a:gd name="T63" fmla="*/ 2035 h 2404"/>
                      <a:gd name="T64" fmla="*/ 727 w 3217"/>
                      <a:gd name="T65" fmla="*/ 1947 h 2404"/>
                      <a:gd name="T66" fmla="*/ 476 w 3217"/>
                      <a:gd name="T67" fmla="*/ 2027 h 2404"/>
                      <a:gd name="T68" fmla="*/ 244 w 3217"/>
                      <a:gd name="T69" fmla="*/ 2257 h 2404"/>
                      <a:gd name="T70" fmla="*/ 180 w 3217"/>
                      <a:gd name="T71" fmla="*/ 2144 h 2404"/>
                      <a:gd name="T72" fmla="*/ 259 w 3217"/>
                      <a:gd name="T73" fmla="*/ 2065 h 2404"/>
                      <a:gd name="T74" fmla="*/ 307 w 3217"/>
                      <a:gd name="T75" fmla="*/ 2012 h 2404"/>
                      <a:gd name="T76" fmla="*/ 402 w 3217"/>
                      <a:gd name="T77" fmla="*/ 1894 h 2404"/>
                      <a:gd name="T78" fmla="*/ 612 w 3217"/>
                      <a:gd name="T79" fmla="*/ 1792 h 2404"/>
                      <a:gd name="T80" fmla="*/ 1112 w 3217"/>
                      <a:gd name="T81" fmla="*/ 1875 h 2404"/>
                      <a:gd name="T82" fmla="*/ 1055 w 3217"/>
                      <a:gd name="T83" fmla="*/ 1799 h 2404"/>
                      <a:gd name="T84" fmla="*/ 782 w 3217"/>
                      <a:gd name="T85" fmla="*/ 1689 h 2404"/>
                      <a:gd name="T86" fmla="*/ 617 w 3217"/>
                      <a:gd name="T87" fmla="*/ 1641 h 2404"/>
                      <a:gd name="T88" fmla="*/ 483 w 3217"/>
                      <a:gd name="T89" fmla="*/ 1422 h 2404"/>
                      <a:gd name="T90" fmla="*/ 472 w 3217"/>
                      <a:gd name="T91" fmla="*/ 1715 h 2404"/>
                      <a:gd name="T92" fmla="*/ 334 w 3217"/>
                      <a:gd name="T93" fmla="*/ 1894 h 2404"/>
                      <a:gd name="T94" fmla="*/ 200 w 3217"/>
                      <a:gd name="T95" fmla="*/ 2007 h 2404"/>
                      <a:gd name="T96" fmla="*/ 59 w 3217"/>
                      <a:gd name="T97" fmla="*/ 2064 h 2404"/>
                      <a:gd name="T98" fmla="*/ 43 w 3217"/>
                      <a:gd name="T99" fmla="*/ 1973 h 2404"/>
                      <a:gd name="T100" fmla="*/ 66 w 3217"/>
                      <a:gd name="T101" fmla="*/ 1921 h 2404"/>
                      <a:gd name="T102" fmla="*/ 88 w 3217"/>
                      <a:gd name="T103" fmla="*/ 1836 h 2404"/>
                      <a:gd name="T104" fmla="*/ 230 w 3217"/>
                      <a:gd name="T105" fmla="*/ 1785 h 2404"/>
                      <a:gd name="T106" fmla="*/ 291 w 3217"/>
                      <a:gd name="T107" fmla="*/ 1726 h 2404"/>
                      <a:gd name="T108" fmla="*/ 206 w 3217"/>
                      <a:gd name="T109" fmla="*/ 1392 h 2404"/>
                      <a:gd name="T110" fmla="*/ 342 w 3217"/>
                      <a:gd name="T111" fmla="*/ 1286 h 2404"/>
                      <a:gd name="T112" fmla="*/ 521 w 3217"/>
                      <a:gd name="T113" fmla="*/ 1040 h 2404"/>
                      <a:gd name="T114" fmla="*/ 911 w 3217"/>
                      <a:gd name="T115" fmla="*/ 936 h 2404"/>
                      <a:gd name="T116" fmla="*/ 1006 w 3217"/>
                      <a:gd name="T117" fmla="*/ 838 h 2404"/>
                      <a:gd name="T118" fmla="*/ 1121 w 3217"/>
                      <a:gd name="T119" fmla="*/ 772 h 2404"/>
                      <a:gd name="T120" fmla="*/ 1533 w 3217"/>
                      <a:gd name="T121" fmla="*/ 272 h 2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217" h="2404">
                        <a:moveTo>
                          <a:pt x="2688" y="0"/>
                        </a:moveTo>
                        <a:lnTo>
                          <a:pt x="2692" y="7"/>
                        </a:lnTo>
                        <a:lnTo>
                          <a:pt x="2698" y="17"/>
                        </a:lnTo>
                        <a:lnTo>
                          <a:pt x="2702" y="28"/>
                        </a:lnTo>
                        <a:lnTo>
                          <a:pt x="2708" y="39"/>
                        </a:lnTo>
                        <a:lnTo>
                          <a:pt x="2713" y="49"/>
                        </a:lnTo>
                        <a:lnTo>
                          <a:pt x="2716" y="61"/>
                        </a:lnTo>
                        <a:lnTo>
                          <a:pt x="2719" y="73"/>
                        </a:lnTo>
                        <a:lnTo>
                          <a:pt x="2724" y="86"/>
                        </a:lnTo>
                        <a:lnTo>
                          <a:pt x="2726" y="97"/>
                        </a:lnTo>
                        <a:lnTo>
                          <a:pt x="2730" y="109"/>
                        </a:lnTo>
                        <a:lnTo>
                          <a:pt x="2732" y="122"/>
                        </a:lnTo>
                        <a:lnTo>
                          <a:pt x="2734" y="134"/>
                        </a:lnTo>
                        <a:lnTo>
                          <a:pt x="2734" y="146"/>
                        </a:lnTo>
                        <a:lnTo>
                          <a:pt x="2735" y="157"/>
                        </a:lnTo>
                        <a:lnTo>
                          <a:pt x="2735" y="169"/>
                        </a:lnTo>
                        <a:lnTo>
                          <a:pt x="2735" y="181"/>
                        </a:lnTo>
                        <a:lnTo>
                          <a:pt x="2718" y="199"/>
                        </a:lnTo>
                        <a:lnTo>
                          <a:pt x="2702" y="218"/>
                        </a:lnTo>
                        <a:lnTo>
                          <a:pt x="2687" y="239"/>
                        </a:lnTo>
                        <a:lnTo>
                          <a:pt x="2671" y="258"/>
                        </a:lnTo>
                        <a:lnTo>
                          <a:pt x="2655" y="278"/>
                        </a:lnTo>
                        <a:lnTo>
                          <a:pt x="2638" y="298"/>
                        </a:lnTo>
                        <a:lnTo>
                          <a:pt x="2622" y="317"/>
                        </a:lnTo>
                        <a:lnTo>
                          <a:pt x="2605" y="337"/>
                        </a:lnTo>
                        <a:lnTo>
                          <a:pt x="2589" y="356"/>
                        </a:lnTo>
                        <a:lnTo>
                          <a:pt x="2572" y="377"/>
                        </a:lnTo>
                        <a:lnTo>
                          <a:pt x="2556" y="396"/>
                        </a:lnTo>
                        <a:lnTo>
                          <a:pt x="2542" y="418"/>
                        </a:lnTo>
                        <a:lnTo>
                          <a:pt x="2527" y="437"/>
                        </a:lnTo>
                        <a:lnTo>
                          <a:pt x="2512" y="457"/>
                        </a:lnTo>
                        <a:lnTo>
                          <a:pt x="2500" y="479"/>
                        </a:lnTo>
                        <a:lnTo>
                          <a:pt x="2487" y="501"/>
                        </a:lnTo>
                        <a:lnTo>
                          <a:pt x="2550" y="466"/>
                        </a:lnTo>
                        <a:lnTo>
                          <a:pt x="2560" y="463"/>
                        </a:lnTo>
                        <a:lnTo>
                          <a:pt x="2569" y="462"/>
                        </a:lnTo>
                        <a:lnTo>
                          <a:pt x="2578" y="462"/>
                        </a:lnTo>
                        <a:lnTo>
                          <a:pt x="2586" y="462"/>
                        </a:lnTo>
                        <a:lnTo>
                          <a:pt x="2566" y="511"/>
                        </a:lnTo>
                        <a:lnTo>
                          <a:pt x="2563" y="520"/>
                        </a:lnTo>
                        <a:lnTo>
                          <a:pt x="2567" y="530"/>
                        </a:lnTo>
                        <a:lnTo>
                          <a:pt x="2572" y="536"/>
                        </a:lnTo>
                        <a:lnTo>
                          <a:pt x="2584" y="538"/>
                        </a:lnTo>
                        <a:lnTo>
                          <a:pt x="2587" y="531"/>
                        </a:lnTo>
                        <a:lnTo>
                          <a:pt x="2594" y="524"/>
                        </a:lnTo>
                        <a:lnTo>
                          <a:pt x="2602" y="518"/>
                        </a:lnTo>
                        <a:lnTo>
                          <a:pt x="2613" y="512"/>
                        </a:lnTo>
                        <a:lnTo>
                          <a:pt x="2618" y="509"/>
                        </a:lnTo>
                        <a:lnTo>
                          <a:pt x="2623" y="507"/>
                        </a:lnTo>
                        <a:lnTo>
                          <a:pt x="2629" y="505"/>
                        </a:lnTo>
                        <a:lnTo>
                          <a:pt x="2636" y="503"/>
                        </a:lnTo>
                        <a:lnTo>
                          <a:pt x="2647" y="499"/>
                        </a:lnTo>
                        <a:lnTo>
                          <a:pt x="2658" y="498"/>
                        </a:lnTo>
                        <a:lnTo>
                          <a:pt x="2675" y="516"/>
                        </a:lnTo>
                        <a:lnTo>
                          <a:pt x="2671" y="520"/>
                        </a:lnTo>
                        <a:lnTo>
                          <a:pt x="2665" y="526"/>
                        </a:lnTo>
                        <a:lnTo>
                          <a:pt x="2657" y="532"/>
                        </a:lnTo>
                        <a:lnTo>
                          <a:pt x="2650" y="539"/>
                        </a:lnTo>
                        <a:lnTo>
                          <a:pt x="2642" y="545"/>
                        </a:lnTo>
                        <a:lnTo>
                          <a:pt x="2639" y="554"/>
                        </a:lnTo>
                        <a:lnTo>
                          <a:pt x="2640" y="562"/>
                        </a:lnTo>
                        <a:lnTo>
                          <a:pt x="2648" y="568"/>
                        </a:lnTo>
                        <a:lnTo>
                          <a:pt x="2655" y="561"/>
                        </a:lnTo>
                        <a:lnTo>
                          <a:pt x="2663" y="554"/>
                        </a:lnTo>
                        <a:lnTo>
                          <a:pt x="2673" y="548"/>
                        </a:lnTo>
                        <a:lnTo>
                          <a:pt x="2684" y="545"/>
                        </a:lnTo>
                        <a:lnTo>
                          <a:pt x="2693" y="540"/>
                        </a:lnTo>
                        <a:lnTo>
                          <a:pt x="2706" y="539"/>
                        </a:lnTo>
                        <a:lnTo>
                          <a:pt x="2716" y="538"/>
                        </a:lnTo>
                        <a:lnTo>
                          <a:pt x="2727" y="539"/>
                        </a:lnTo>
                        <a:lnTo>
                          <a:pt x="2736" y="539"/>
                        </a:lnTo>
                        <a:lnTo>
                          <a:pt x="2747" y="543"/>
                        </a:lnTo>
                        <a:lnTo>
                          <a:pt x="2752" y="547"/>
                        </a:lnTo>
                        <a:lnTo>
                          <a:pt x="2757" y="553"/>
                        </a:lnTo>
                        <a:lnTo>
                          <a:pt x="2735" y="586"/>
                        </a:lnTo>
                        <a:lnTo>
                          <a:pt x="2715" y="598"/>
                        </a:lnTo>
                        <a:lnTo>
                          <a:pt x="2722" y="598"/>
                        </a:lnTo>
                        <a:lnTo>
                          <a:pt x="2733" y="598"/>
                        </a:lnTo>
                        <a:lnTo>
                          <a:pt x="2739" y="598"/>
                        </a:lnTo>
                        <a:lnTo>
                          <a:pt x="2745" y="598"/>
                        </a:lnTo>
                        <a:lnTo>
                          <a:pt x="2752" y="598"/>
                        </a:lnTo>
                        <a:lnTo>
                          <a:pt x="2760" y="598"/>
                        </a:lnTo>
                        <a:lnTo>
                          <a:pt x="2767" y="598"/>
                        </a:lnTo>
                        <a:lnTo>
                          <a:pt x="2776" y="598"/>
                        </a:lnTo>
                        <a:lnTo>
                          <a:pt x="2782" y="598"/>
                        </a:lnTo>
                        <a:lnTo>
                          <a:pt x="2791" y="598"/>
                        </a:lnTo>
                        <a:lnTo>
                          <a:pt x="2799" y="598"/>
                        </a:lnTo>
                        <a:lnTo>
                          <a:pt x="2805" y="598"/>
                        </a:lnTo>
                        <a:lnTo>
                          <a:pt x="2813" y="598"/>
                        </a:lnTo>
                        <a:lnTo>
                          <a:pt x="2821" y="599"/>
                        </a:lnTo>
                        <a:lnTo>
                          <a:pt x="2829" y="600"/>
                        </a:lnTo>
                        <a:lnTo>
                          <a:pt x="2836" y="602"/>
                        </a:lnTo>
                        <a:lnTo>
                          <a:pt x="2842" y="604"/>
                        </a:lnTo>
                        <a:lnTo>
                          <a:pt x="2848" y="607"/>
                        </a:lnTo>
                        <a:lnTo>
                          <a:pt x="2836" y="629"/>
                        </a:lnTo>
                        <a:lnTo>
                          <a:pt x="2804" y="649"/>
                        </a:lnTo>
                        <a:lnTo>
                          <a:pt x="2808" y="649"/>
                        </a:lnTo>
                        <a:lnTo>
                          <a:pt x="2813" y="649"/>
                        </a:lnTo>
                        <a:lnTo>
                          <a:pt x="2819" y="649"/>
                        </a:lnTo>
                        <a:lnTo>
                          <a:pt x="2827" y="650"/>
                        </a:lnTo>
                        <a:lnTo>
                          <a:pt x="2834" y="650"/>
                        </a:lnTo>
                        <a:lnTo>
                          <a:pt x="2842" y="651"/>
                        </a:lnTo>
                        <a:lnTo>
                          <a:pt x="2850" y="652"/>
                        </a:lnTo>
                        <a:lnTo>
                          <a:pt x="2859" y="654"/>
                        </a:lnTo>
                        <a:lnTo>
                          <a:pt x="2868" y="655"/>
                        </a:lnTo>
                        <a:lnTo>
                          <a:pt x="2879" y="656"/>
                        </a:lnTo>
                        <a:lnTo>
                          <a:pt x="2888" y="658"/>
                        </a:lnTo>
                        <a:lnTo>
                          <a:pt x="2897" y="660"/>
                        </a:lnTo>
                        <a:lnTo>
                          <a:pt x="2893" y="677"/>
                        </a:lnTo>
                        <a:lnTo>
                          <a:pt x="2887" y="677"/>
                        </a:lnTo>
                        <a:lnTo>
                          <a:pt x="2881" y="677"/>
                        </a:lnTo>
                        <a:lnTo>
                          <a:pt x="2874" y="677"/>
                        </a:lnTo>
                        <a:lnTo>
                          <a:pt x="2869" y="678"/>
                        </a:lnTo>
                        <a:lnTo>
                          <a:pt x="2842" y="686"/>
                        </a:lnTo>
                        <a:lnTo>
                          <a:pt x="2845" y="688"/>
                        </a:lnTo>
                        <a:lnTo>
                          <a:pt x="2852" y="690"/>
                        </a:lnTo>
                        <a:lnTo>
                          <a:pt x="2861" y="692"/>
                        </a:lnTo>
                        <a:lnTo>
                          <a:pt x="2870" y="696"/>
                        </a:lnTo>
                        <a:lnTo>
                          <a:pt x="2880" y="698"/>
                        </a:lnTo>
                        <a:lnTo>
                          <a:pt x="2890" y="701"/>
                        </a:lnTo>
                        <a:lnTo>
                          <a:pt x="2898" y="703"/>
                        </a:lnTo>
                        <a:lnTo>
                          <a:pt x="2908" y="706"/>
                        </a:lnTo>
                        <a:lnTo>
                          <a:pt x="2906" y="718"/>
                        </a:lnTo>
                        <a:lnTo>
                          <a:pt x="2856" y="730"/>
                        </a:lnTo>
                        <a:lnTo>
                          <a:pt x="2850" y="733"/>
                        </a:lnTo>
                        <a:lnTo>
                          <a:pt x="2850" y="737"/>
                        </a:lnTo>
                        <a:lnTo>
                          <a:pt x="2851" y="739"/>
                        </a:lnTo>
                        <a:lnTo>
                          <a:pt x="2856" y="741"/>
                        </a:lnTo>
                        <a:lnTo>
                          <a:pt x="2863" y="741"/>
                        </a:lnTo>
                        <a:lnTo>
                          <a:pt x="2872" y="742"/>
                        </a:lnTo>
                        <a:lnTo>
                          <a:pt x="2877" y="742"/>
                        </a:lnTo>
                        <a:lnTo>
                          <a:pt x="2884" y="742"/>
                        </a:lnTo>
                        <a:lnTo>
                          <a:pt x="2890" y="742"/>
                        </a:lnTo>
                        <a:lnTo>
                          <a:pt x="2897" y="743"/>
                        </a:lnTo>
                        <a:lnTo>
                          <a:pt x="2906" y="742"/>
                        </a:lnTo>
                        <a:lnTo>
                          <a:pt x="2916" y="742"/>
                        </a:lnTo>
                        <a:lnTo>
                          <a:pt x="2927" y="741"/>
                        </a:lnTo>
                        <a:lnTo>
                          <a:pt x="2938" y="740"/>
                        </a:lnTo>
                        <a:lnTo>
                          <a:pt x="2947" y="738"/>
                        </a:lnTo>
                        <a:lnTo>
                          <a:pt x="2955" y="735"/>
                        </a:lnTo>
                        <a:lnTo>
                          <a:pt x="2963" y="732"/>
                        </a:lnTo>
                        <a:lnTo>
                          <a:pt x="2971" y="730"/>
                        </a:lnTo>
                        <a:lnTo>
                          <a:pt x="2981" y="729"/>
                        </a:lnTo>
                        <a:lnTo>
                          <a:pt x="2991" y="728"/>
                        </a:lnTo>
                        <a:lnTo>
                          <a:pt x="2997" y="727"/>
                        </a:lnTo>
                        <a:lnTo>
                          <a:pt x="3003" y="727"/>
                        </a:lnTo>
                        <a:lnTo>
                          <a:pt x="3010" y="726"/>
                        </a:lnTo>
                        <a:lnTo>
                          <a:pt x="3016" y="726"/>
                        </a:lnTo>
                        <a:lnTo>
                          <a:pt x="3022" y="724"/>
                        </a:lnTo>
                        <a:lnTo>
                          <a:pt x="3028" y="724"/>
                        </a:lnTo>
                        <a:lnTo>
                          <a:pt x="3035" y="721"/>
                        </a:lnTo>
                        <a:lnTo>
                          <a:pt x="3042" y="721"/>
                        </a:lnTo>
                        <a:lnTo>
                          <a:pt x="3046" y="720"/>
                        </a:lnTo>
                        <a:lnTo>
                          <a:pt x="3053" y="719"/>
                        </a:lnTo>
                        <a:lnTo>
                          <a:pt x="3060" y="718"/>
                        </a:lnTo>
                        <a:lnTo>
                          <a:pt x="3067" y="718"/>
                        </a:lnTo>
                        <a:lnTo>
                          <a:pt x="3073" y="716"/>
                        </a:lnTo>
                        <a:lnTo>
                          <a:pt x="3078" y="715"/>
                        </a:lnTo>
                        <a:lnTo>
                          <a:pt x="3084" y="715"/>
                        </a:lnTo>
                        <a:lnTo>
                          <a:pt x="3091" y="715"/>
                        </a:lnTo>
                        <a:lnTo>
                          <a:pt x="3096" y="714"/>
                        </a:lnTo>
                        <a:lnTo>
                          <a:pt x="3103" y="713"/>
                        </a:lnTo>
                        <a:lnTo>
                          <a:pt x="3109" y="713"/>
                        </a:lnTo>
                        <a:lnTo>
                          <a:pt x="3116" y="713"/>
                        </a:lnTo>
                        <a:lnTo>
                          <a:pt x="3127" y="712"/>
                        </a:lnTo>
                        <a:lnTo>
                          <a:pt x="3137" y="712"/>
                        </a:lnTo>
                        <a:lnTo>
                          <a:pt x="3148" y="713"/>
                        </a:lnTo>
                        <a:lnTo>
                          <a:pt x="3161" y="715"/>
                        </a:lnTo>
                        <a:lnTo>
                          <a:pt x="3171" y="717"/>
                        </a:lnTo>
                        <a:lnTo>
                          <a:pt x="3182" y="723"/>
                        </a:lnTo>
                        <a:lnTo>
                          <a:pt x="3192" y="729"/>
                        </a:lnTo>
                        <a:lnTo>
                          <a:pt x="3200" y="740"/>
                        </a:lnTo>
                        <a:lnTo>
                          <a:pt x="3203" y="745"/>
                        </a:lnTo>
                        <a:lnTo>
                          <a:pt x="3206" y="751"/>
                        </a:lnTo>
                        <a:lnTo>
                          <a:pt x="3208" y="757"/>
                        </a:lnTo>
                        <a:lnTo>
                          <a:pt x="3211" y="766"/>
                        </a:lnTo>
                        <a:lnTo>
                          <a:pt x="3212" y="773"/>
                        </a:lnTo>
                        <a:lnTo>
                          <a:pt x="3213" y="782"/>
                        </a:lnTo>
                        <a:lnTo>
                          <a:pt x="3213" y="790"/>
                        </a:lnTo>
                        <a:lnTo>
                          <a:pt x="3213" y="802"/>
                        </a:lnTo>
                        <a:lnTo>
                          <a:pt x="3216" y="825"/>
                        </a:lnTo>
                        <a:lnTo>
                          <a:pt x="3217" y="849"/>
                        </a:lnTo>
                        <a:lnTo>
                          <a:pt x="3214" y="870"/>
                        </a:lnTo>
                        <a:lnTo>
                          <a:pt x="3211" y="893"/>
                        </a:lnTo>
                        <a:lnTo>
                          <a:pt x="3203" y="914"/>
                        </a:lnTo>
                        <a:lnTo>
                          <a:pt x="3194" y="936"/>
                        </a:lnTo>
                        <a:lnTo>
                          <a:pt x="3183" y="956"/>
                        </a:lnTo>
                        <a:lnTo>
                          <a:pt x="3172" y="979"/>
                        </a:lnTo>
                        <a:lnTo>
                          <a:pt x="3159" y="998"/>
                        </a:lnTo>
                        <a:lnTo>
                          <a:pt x="3145" y="1019"/>
                        </a:lnTo>
                        <a:lnTo>
                          <a:pt x="3131" y="1039"/>
                        </a:lnTo>
                        <a:lnTo>
                          <a:pt x="3118" y="1061"/>
                        </a:lnTo>
                        <a:lnTo>
                          <a:pt x="3104" y="1080"/>
                        </a:lnTo>
                        <a:lnTo>
                          <a:pt x="3093" y="1101"/>
                        </a:lnTo>
                        <a:lnTo>
                          <a:pt x="3082" y="1123"/>
                        </a:lnTo>
                        <a:lnTo>
                          <a:pt x="3074" y="1145"/>
                        </a:lnTo>
                        <a:lnTo>
                          <a:pt x="3044" y="1177"/>
                        </a:lnTo>
                        <a:lnTo>
                          <a:pt x="3016" y="1210"/>
                        </a:lnTo>
                        <a:lnTo>
                          <a:pt x="2987" y="1241"/>
                        </a:lnTo>
                        <a:lnTo>
                          <a:pt x="2957" y="1272"/>
                        </a:lnTo>
                        <a:lnTo>
                          <a:pt x="2925" y="1301"/>
                        </a:lnTo>
                        <a:lnTo>
                          <a:pt x="2896" y="1330"/>
                        </a:lnTo>
                        <a:lnTo>
                          <a:pt x="2864" y="1357"/>
                        </a:lnTo>
                        <a:lnTo>
                          <a:pt x="2833" y="1385"/>
                        </a:lnTo>
                        <a:lnTo>
                          <a:pt x="2799" y="1410"/>
                        </a:lnTo>
                        <a:lnTo>
                          <a:pt x="2766" y="1436"/>
                        </a:lnTo>
                        <a:lnTo>
                          <a:pt x="2732" y="1460"/>
                        </a:lnTo>
                        <a:lnTo>
                          <a:pt x="2699" y="1484"/>
                        </a:lnTo>
                        <a:lnTo>
                          <a:pt x="2665" y="1507"/>
                        </a:lnTo>
                        <a:lnTo>
                          <a:pt x="2631" y="1530"/>
                        </a:lnTo>
                        <a:lnTo>
                          <a:pt x="2597" y="1550"/>
                        </a:lnTo>
                        <a:lnTo>
                          <a:pt x="2566" y="1572"/>
                        </a:lnTo>
                        <a:lnTo>
                          <a:pt x="2562" y="1572"/>
                        </a:lnTo>
                        <a:lnTo>
                          <a:pt x="2559" y="1572"/>
                        </a:lnTo>
                        <a:lnTo>
                          <a:pt x="2529" y="1575"/>
                        </a:lnTo>
                        <a:lnTo>
                          <a:pt x="2500" y="1578"/>
                        </a:lnTo>
                        <a:lnTo>
                          <a:pt x="2470" y="1581"/>
                        </a:lnTo>
                        <a:lnTo>
                          <a:pt x="2441" y="1585"/>
                        </a:lnTo>
                        <a:lnTo>
                          <a:pt x="2412" y="1588"/>
                        </a:lnTo>
                        <a:lnTo>
                          <a:pt x="2382" y="1591"/>
                        </a:lnTo>
                        <a:lnTo>
                          <a:pt x="2353" y="1594"/>
                        </a:lnTo>
                        <a:lnTo>
                          <a:pt x="2324" y="1597"/>
                        </a:lnTo>
                        <a:lnTo>
                          <a:pt x="2295" y="1601"/>
                        </a:lnTo>
                        <a:lnTo>
                          <a:pt x="2266" y="1604"/>
                        </a:lnTo>
                        <a:lnTo>
                          <a:pt x="2236" y="1607"/>
                        </a:lnTo>
                        <a:lnTo>
                          <a:pt x="2208" y="1610"/>
                        </a:lnTo>
                        <a:lnTo>
                          <a:pt x="2177" y="1614"/>
                        </a:lnTo>
                        <a:lnTo>
                          <a:pt x="2149" y="1617"/>
                        </a:lnTo>
                        <a:lnTo>
                          <a:pt x="2120" y="1620"/>
                        </a:lnTo>
                        <a:lnTo>
                          <a:pt x="2091" y="1624"/>
                        </a:lnTo>
                        <a:lnTo>
                          <a:pt x="2090" y="1630"/>
                        </a:lnTo>
                        <a:lnTo>
                          <a:pt x="2090" y="1637"/>
                        </a:lnTo>
                        <a:lnTo>
                          <a:pt x="2092" y="1644"/>
                        </a:lnTo>
                        <a:lnTo>
                          <a:pt x="2096" y="1651"/>
                        </a:lnTo>
                        <a:lnTo>
                          <a:pt x="2098" y="1658"/>
                        </a:lnTo>
                        <a:lnTo>
                          <a:pt x="2100" y="1665"/>
                        </a:lnTo>
                        <a:lnTo>
                          <a:pt x="2098" y="1673"/>
                        </a:lnTo>
                        <a:lnTo>
                          <a:pt x="2091" y="1681"/>
                        </a:lnTo>
                        <a:lnTo>
                          <a:pt x="2111" y="1685"/>
                        </a:lnTo>
                        <a:lnTo>
                          <a:pt x="2129" y="1688"/>
                        </a:lnTo>
                        <a:lnTo>
                          <a:pt x="2148" y="1692"/>
                        </a:lnTo>
                        <a:lnTo>
                          <a:pt x="2167" y="1697"/>
                        </a:lnTo>
                        <a:lnTo>
                          <a:pt x="2186" y="1701"/>
                        </a:lnTo>
                        <a:lnTo>
                          <a:pt x="2207" y="1705"/>
                        </a:lnTo>
                        <a:lnTo>
                          <a:pt x="2226" y="1709"/>
                        </a:lnTo>
                        <a:lnTo>
                          <a:pt x="2245" y="1714"/>
                        </a:lnTo>
                        <a:lnTo>
                          <a:pt x="2264" y="1716"/>
                        </a:lnTo>
                        <a:lnTo>
                          <a:pt x="2284" y="1721"/>
                        </a:lnTo>
                        <a:lnTo>
                          <a:pt x="2303" y="1726"/>
                        </a:lnTo>
                        <a:lnTo>
                          <a:pt x="2323" y="1731"/>
                        </a:lnTo>
                        <a:lnTo>
                          <a:pt x="2341" y="1735"/>
                        </a:lnTo>
                        <a:lnTo>
                          <a:pt x="2361" y="1741"/>
                        </a:lnTo>
                        <a:lnTo>
                          <a:pt x="2381" y="1746"/>
                        </a:lnTo>
                        <a:lnTo>
                          <a:pt x="2400" y="1753"/>
                        </a:lnTo>
                        <a:lnTo>
                          <a:pt x="2409" y="1755"/>
                        </a:lnTo>
                        <a:lnTo>
                          <a:pt x="2418" y="1758"/>
                        </a:lnTo>
                        <a:lnTo>
                          <a:pt x="2426" y="1761"/>
                        </a:lnTo>
                        <a:lnTo>
                          <a:pt x="2435" y="1764"/>
                        </a:lnTo>
                        <a:lnTo>
                          <a:pt x="2444" y="1768"/>
                        </a:lnTo>
                        <a:lnTo>
                          <a:pt x="2452" y="1772"/>
                        </a:lnTo>
                        <a:lnTo>
                          <a:pt x="2461" y="1774"/>
                        </a:lnTo>
                        <a:lnTo>
                          <a:pt x="2472" y="1778"/>
                        </a:lnTo>
                        <a:lnTo>
                          <a:pt x="2480" y="1782"/>
                        </a:lnTo>
                        <a:lnTo>
                          <a:pt x="2489" y="1786"/>
                        </a:lnTo>
                        <a:lnTo>
                          <a:pt x="2498" y="1790"/>
                        </a:lnTo>
                        <a:lnTo>
                          <a:pt x="2507" y="1795"/>
                        </a:lnTo>
                        <a:lnTo>
                          <a:pt x="2515" y="1799"/>
                        </a:lnTo>
                        <a:lnTo>
                          <a:pt x="2524" y="1804"/>
                        </a:lnTo>
                        <a:lnTo>
                          <a:pt x="2533" y="1808"/>
                        </a:lnTo>
                        <a:lnTo>
                          <a:pt x="2542" y="1814"/>
                        </a:lnTo>
                        <a:lnTo>
                          <a:pt x="2552" y="1819"/>
                        </a:lnTo>
                        <a:lnTo>
                          <a:pt x="2563" y="1826"/>
                        </a:lnTo>
                        <a:lnTo>
                          <a:pt x="2573" y="1833"/>
                        </a:lnTo>
                        <a:lnTo>
                          <a:pt x="2585" y="1841"/>
                        </a:lnTo>
                        <a:lnTo>
                          <a:pt x="2595" y="1848"/>
                        </a:lnTo>
                        <a:lnTo>
                          <a:pt x="2604" y="1857"/>
                        </a:lnTo>
                        <a:lnTo>
                          <a:pt x="2614" y="1866"/>
                        </a:lnTo>
                        <a:lnTo>
                          <a:pt x="2625" y="1875"/>
                        </a:lnTo>
                        <a:lnTo>
                          <a:pt x="2620" y="1880"/>
                        </a:lnTo>
                        <a:lnTo>
                          <a:pt x="2616" y="1886"/>
                        </a:lnTo>
                        <a:lnTo>
                          <a:pt x="2613" y="1893"/>
                        </a:lnTo>
                        <a:lnTo>
                          <a:pt x="2610" y="1898"/>
                        </a:lnTo>
                        <a:lnTo>
                          <a:pt x="2606" y="1905"/>
                        </a:lnTo>
                        <a:lnTo>
                          <a:pt x="2603" y="1911"/>
                        </a:lnTo>
                        <a:lnTo>
                          <a:pt x="2601" y="1917"/>
                        </a:lnTo>
                        <a:lnTo>
                          <a:pt x="2599" y="1924"/>
                        </a:lnTo>
                        <a:lnTo>
                          <a:pt x="2597" y="1930"/>
                        </a:lnTo>
                        <a:lnTo>
                          <a:pt x="2595" y="1938"/>
                        </a:lnTo>
                        <a:lnTo>
                          <a:pt x="2593" y="1944"/>
                        </a:lnTo>
                        <a:lnTo>
                          <a:pt x="2592" y="1951"/>
                        </a:lnTo>
                        <a:lnTo>
                          <a:pt x="2588" y="1957"/>
                        </a:lnTo>
                        <a:lnTo>
                          <a:pt x="2587" y="1965"/>
                        </a:lnTo>
                        <a:lnTo>
                          <a:pt x="2585" y="1972"/>
                        </a:lnTo>
                        <a:lnTo>
                          <a:pt x="2584" y="1980"/>
                        </a:lnTo>
                        <a:lnTo>
                          <a:pt x="2579" y="1986"/>
                        </a:lnTo>
                        <a:lnTo>
                          <a:pt x="2576" y="1994"/>
                        </a:lnTo>
                        <a:lnTo>
                          <a:pt x="2572" y="2001"/>
                        </a:lnTo>
                        <a:lnTo>
                          <a:pt x="2569" y="2009"/>
                        </a:lnTo>
                        <a:lnTo>
                          <a:pt x="2566" y="2014"/>
                        </a:lnTo>
                        <a:lnTo>
                          <a:pt x="2562" y="2021"/>
                        </a:lnTo>
                        <a:lnTo>
                          <a:pt x="2556" y="2025"/>
                        </a:lnTo>
                        <a:lnTo>
                          <a:pt x="2552" y="2031"/>
                        </a:lnTo>
                        <a:lnTo>
                          <a:pt x="2544" y="2023"/>
                        </a:lnTo>
                        <a:lnTo>
                          <a:pt x="2537" y="2015"/>
                        </a:lnTo>
                        <a:lnTo>
                          <a:pt x="2530" y="2007"/>
                        </a:lnTo>
                        <a:lnTo>
                          <a:pt x="2524" y="1998"/>
                        </a:lnTo>
                        <a:lnTo>
                          <a:pt x="2516" y="1987"/>
                        </a:lnTo>
                        <a:lnTo>
                          <a:pt x="2509" y="1978"/>
                        </a:lnTo>
                        <a:lnTo>
                          <a:pt x="2503" y="1968"/>
                        </a:lnTo>
                        <a:lnTo>
                          <a:pt x="2496" y="1959"/>
                        </a:lnTo>
                        <a:lnTo>
                          <a:pt x="2490" y="1951"/>
                        </a:lnTo>
                        <a:lnTo>
                          <a:pt x="2483" y="1945"/>
                        </a:lnTo>
                        <a:lnTo>
                          <a:pt x="2477" y="1940"/>
                        </a:lnTo>
                        <a:lnTo>
                          <a:pt x="2472" y="1938"/>
                        </a:lnTo>
                        <a:lnTo>
                          <a:pt x="2465" y="1935"/>
                        </a:lnTo>
                        <a:lnTo>
                          <a:pt x="2458" y="1935"/>
                        </a:lnTo>
                        <a:lnTo>
                          <a:pt x="2450" y="1935"/>
                        </a:lnTo>
                        <a:lnTo>
                          <a:pt x="2444" y="1938"/>
                        </a:lnTo>
                        <a:lnTo>
                          <a:pt x="2450" y="1949"/>
                        </a:lnTo>
                        <a:lnTo>
                          <a:pt x="2456" y="1957"/>
                        </a:lnTo>
                        <a:lnTo>
                          <a:pt x="2459" y="1965"/>
                        </a:lnTo>
                        <a:lnTo>
                          <a:pt x="2463" y="1971"/>
                        </a:lnTo>
                        <a:lnTo>
                          <a:pt x="2463" y="1976"/>
                        </a:lnTo>
                        <a:lnTo>
                          <a:pt x="2461" y="1980"/>
                        </a:lnTo>
                        <a:lnTo>
                          <a:pt x="2458" y="1981"/>
                        </a:lnTo>
                        <a:lnTo>
                          <a:pt x="2455" y="1982"/>
                        </a:lnTo>
                        <a:lnTo>
                          <a:pt x="2448" y="1980"/>
                        </a:lnTo>
                        <a:lnTo>
                          <a:pt x="2440" y="1979"/>
                        </a:lnTo>
                        <a:lnTo>
                          <a:pt x="2431" y="1975"/>
                        </a:lnTo>
                        <a:lnTo>
                          <a:pt x="2423" y="1969"/>
                        </a:lnTo>
                        <a:lnTo>
                          <a:pt x="2415" y="1963"/>
                        </a:lnTo>
                        <a:lnTo>
                          <a:pt x="2407" y="1957"/>
                        </a:lnTo>
                        <a:lnTo>
                          <a:pt x="2398" y="1951"/>
                        </a:lnTo>
                        <a:lnTo>
                          <a:pt x="2391" y="1945"/>
                        </a:lnTo>
                        <a:lnTo>
                          <a:pt x="2384" y="1938"/>
                        </a:lnTo>
                        <a:lnTo>
                          <a:pt x="2379" y="1930"/>
                        </a:lnTo>
                        <a:lnTo>
                          <a:pt x="2372" y="1923"/>
                        </a:lnTo>
                        <a:lnTo>
                          <a:pt x="2369" y="1917"/>
                        </a:lnTo>
                        <a:lnTo>
                          <a:pt x="2360" y="1908"/>
                        </a:lnTo>
                        <a:lnTo>
                          <a:pt x="2353" y="1899"/>
                        </a:lnTo>
                        <a:lnTo>
                          <a:pt x="2345" y="1893"/>
                        </a:lnTo>
                        <a:lnTo>
                          <a:pt x="2337" y="1886"/>
                        </a:lnTo>
                        <a:lnTo>
                          <a:pt x="2328" y="1879"/>
                        </a:lnTo>
                        <a:lnTo>
                          <a:pt x="2319" y="1874"/>
                        </a:lnTo>
                        <a:lnTo>
                          <a:pt x="2307" y="1872"/>
                        </a:lnTo>
                        <a:lnTo>
                          <a:pt x="2298" y="1873"/>
                        </a:lnTo>
                        <a:lnTo>
                          <a:pt x="2306" y="1880"/>
                        </a:lnTo>
                        <a:lnTo>
                          <a:pt x="2315" y="1887"/>
                        </a:lnTo>
                        <a:lnTo>
                          <a:pt x="2322" y="1895"/>
                        </a:lnTo>
                        <a:lnTo>
                          <a:pt x="2329" y="1905"/>
                        </a:lnTo>
                        <a:lnTo>
                          <a:pt x="2332" y="1912"/>
                        </a:lnTo>
                        <a:lnTo>
                          <a:pt x="2336" y="1921"/>
                        </a:lnTo>
                        <a:lnTo>
                          <a:pt x="2337" y="1925"/>
                        </a:lnTo>
                        <a:lnTo>
                          <a:pt x="2338" y="1931"/>
                        </a:lnTo>
                        <a:lnTo>
                          <a:pt x="2336" y="1934"/>
                        </a:lnTo>
                        <a:lnTo>
                          <a:pt x="2334" y="1934"/>
                        </a:lnTo>
                        <a:lnTo>
                          <a:pt x="2328" y="1931"/>
                        </a:lnTo>
                        <a:lnTo>
                          <a:pt x="2321" y="1927"/>
                        </a:lnTo>
                        <a:lnTo>
                          <a:pt x="2312" y="1920"/>
                        </a:lnTo>
                        <a:lnTo>
                          <a:pt x="2302" y="1910"/>
                        </a:lnTo>
                        <a:lnTo>
                          <a:pt x="2294" y="1898"/>
                        </a:lnTo>
                        <a:lnTo>
                          <a:pt x="2284" y="1888"/>
                        </a:lnTo>
                        <a:lnTo>
                          <a:pt x="2277" y="1882"/>
                        </a:lnTo>
                        <a:lnTo>
                          <a:pt x="2271" y="1876"/>
                        </a:lnTo>
                        <a:lnTo>
                          <a:pt x="2266" y="1871"/>
                        </a:lnTo>
                        <a:lnTo>
                          <a:pt x="2260" y="1867"/>
                        </a:lnTo>
                        <a:lnTo>
                          <a:pt x="2252" y="1861"/>
                        </a:lnTo>
                        <a:lnTo>
                          <a:pt x="2245" y="1858"/>
                        </a:lnTo>
                        <a:lnTo>
                          <a:pt x="2238" y="1853"/>
                        </a:lnTo>
                        <a:lnTo>
                          <a:pt x="2233" y="1850"/>
                        </a:lnTo>
                        <a:lnTo>
                          <a:pt x="2226" y="1845"/>
                        </a:lnTo>
                        <a:lnTo>
                          <a:pt x="2219" y="1842"/>
                        </a:lnTo>
                        <a:lnTo>
                          <a:pt x="2212" y="1839"/>
                        </a:lnTo>
                        <a:lnTo>
                          <a:pt x="2209" y="1838"/>
                        </a:lnTo>
                        <a:lnTo>
                          <a:pt x="2198" y="1833"/>
                        </a:lnTo>
                        <a:lnTo>
                          <a:pt x="2190" y="1832"/>
                        </a:lnTo>
                        <a:lnTo>
                          <a:pt x="2185" y="1833"/>
                        </a:lnTo>
                        <a:lnTo>
                          <a:pt x="2185" y="1838"/>
                        </a:lnTo>
                        <a:lnTo>
                          <a:pt x="2186" y="1843"/>
                        </a:lnTo>
                        <a:lnTo>
                          <a:pt x="2193" y="1852"/>
                        </a:lnTo>
                        <a:lnTo>
                          <a:pt x="2197" y="1856"/>
                        </a:lnTo>
                        <a:lnTo>
                          <a:pt x="2202" y="1861"/>
                        </a:lnTo>
                        <a:lnTo>
                          <a:pt x="2208" y="1867"/>
                        </a:lnTo>
                        <a:lnTo>
                          <a:pt x="2215" y="1875"/>
                        </a:lnTo>
                        <a:lnTo>
                          <a:pt x="2208" y="1880"/>
                        </a:lnTo>
                        <a:lnTo>
                          <a:pt x="2201" y="1882"/>
                        </a:lnTo>
                        <a:lnTo>
                          <a:pt x="2193" y="1882"/>
                        </a:lnTo>
                        <a:lnTo>
                          <a:pt x="2185" y="1880"/>
                        </a:lnTo>
                        <a:lnTo>
                          <a:pt x="2177" y="1875"/>
                        </a:lnTo>
                        <a:lnTo>
                          <a:pt x="2172" y="1871"/>
                        </a:lnTo>
                        <a:lnTo>
                          <a:pt x="2164" y="1866"/>
                        </a:lnTo>
                        <a:lnTo>
                          <a:pt x="2157" y="1861"/>
                        </a:lnTo>
                        <a:lnTo>
                          <a:pt x="2149" y="1856"/>
                        </a:lnTo>
                        <a:lnTo>
                          <a:pt x="2143" y="1850"/>
                        </a:lnTo>
                        <a:lnTo>
                          <a:pt x="2135" y="1843"/>
                        </a:lnTo>
                        <a:lnTo>
                          <a:pt x="2129" y="1838"/>
                        </a:lnTo>
                        <a:lnTo>
                          <a:pt x="2120" y="1832"/>
                        </a:lnTo>
                        <a:lnTo>
                          <a:pt x="2114" y="1826"/>
                        </a:lnTo>
                        <a:lnTo>
                          <a:pt x="2105" y="1819"/>
                        </a:lnTo>
                        <a:lnTo>
                          <a:pt x="2098" y="1816"/>
                        </a:lnTo>
                        <a:lnTo>
                          <a:pt x="2090" y="1812"/>
                        </a:lnTo>
                        <a:lnTo>
                          <a:pt x="2082" y="1810"/>
                        </a:lnTo>
                        <a:lnTo>
                          <a:pt x="2074" y="1809"/>
                        </a:lnTo>
                        <a:lnTo>
                          <a:pt x="2066" y="1810"/>
                        </a:lnTo>
                        <a:lnTo>
                          <a:pt x="2060" y="1806"/>
                        </a:lnTo>
                        <a:lnTo>
                          <a:pt x="2052" y="1804"/>
                        </a:lnTo>
                        <a:lnTo>
                          <a:pt x="2042" y="1802"/>
                        </a:lnTo>
                        <a:lnTo>
                          <a:pt x="2031" y="1800"/>
                        </a:lnTo>
                        <a:lnTo>
                          <a:pt x="2026" y="1798"/>
                        </a:lnTo>
                        <a:lnTo>
                          <a:pt x="2020" y="1797"/>
                        </a:lnTo>
                        <a:lnTo>
                          <a:pt x="2013" y="1795"/>
                        </a:lnTo>
                        <a:lnTo>
                          <a:pt x="2009" y="1794"/>
                        </a:lnTo>
                        <a:lnTo>
                          <a:pt x="1999" y="1789"/>
                        </a:lnTo>
                        <a:lnTo>
                          <a:pt x="1991" y="1786"/>
                        </a:lnTo>
                        <a:lnTo>
                          <a:pt x="1980" y="1781"/>
                        </a:lnTo>
                        <a:lnTo>
                          <a:pt x="1976" y="1775"/>
                        </a:lnTo>
                        <a:lnTo>
                          <a:pt x="1976" y="1772"/>
                        </a:lnTo>
                        <a:lnTo>
                          <a:pt x="1978" y="1768"/>
                        </a:lnTo>
                        <a:lnTo>
                          <a:pt x="1982" y="1763"/>
                        </a:lnTo>
                        <a:lnTo>
                          <a:pt x="1988" y="1759"/>
                        </a:lnTo>
                        <a:lnTo>
                          <a:pt x="1986" y="1748"/>
                        </a:lnTo>
                        <a:lnTo>
                          <a:pt x="1985" y="1740"/>
                        </a:lnTo>
                        <a:lnTo>
                          <a:pt x="1984" y="1730"/>
                        </a:lnTo>
                        <a:lnTo>
                          <a:pt x="1983" y="1720"/>
                        </a:lnTo>
                        <a:lnTo>
                          <a:pt x="1980" y="1711"/>
                        </a:lnTo>
                        <a:lnTo>
                          <a:pt x="1978" y="1701"/>
                        </a:lnTo>
                        <a:lnTo>
                          <a:pt x="1976" y="1691"/>
                        </a:lnTo>
                        <a:lnTo>
                          <a:pt x="1975" y="1683"/>
                        </a:lnTo>
                        <a:lnTo>
                          <a:pt x="1971" y="1672"/>
                        </a:lnTo>
                        <a:lnTo>
                          <a:pt x="1970" y="1662"/>
                        </a:lnTo>
                        <a:lnTo>
                          <a:pt x="1967" y="1653"/>
                        </a:lnTo>
                        <a:lnTo>
                          <a:pt x="1965" y="1644"/>
                        </a:lnTo>
                        <a:lnTo>
                          <a:pt x="1961" y="1634"/>
                        </a:lnTo>
                        <a:lnTo>
                          <a:pt x="1958" y="1627"/>
                        </a:lnTo>
                        <a:lnTo>
                          <a:pt x="1953" y="1618"/>
                        </a:lnTo>
                        <a:lnTo>
                          <a:pt x="1950" y="1611"/>
                        </a:lnTo>
                        <a:lnTo>
                          <a:pt x="1944" y="1605"/>
                        </a:lnTo>
                        <a:lnTo>
                          <a:pt x="1941" y="1599"/>
                        </a:lnTo>
                        <a:lnTo>
                          <a:pt x="1936" y="1593"/>
                        </a:lnTo>
                        <a:lnTo>
                          <a:pt x="1932" y="1589"/>
                        </a:lnTo>
                        <a:lnTo>
                          <a:pt x="1926" y="1583"/>
                        </a:lnTo>
                        <a:lnTo>
                          <a:pt x="1920" y="1580"/>
                        </a:lnTo>
                        <a:lnTo>
                          <a:pt x="1914" y="1577"/>
                        </a:lnTo>
                        <a:lnTo>
                          <a:pt x="1909" y="1575"/>
                        </a:lnTo>
                        <a:lnTo>
                          <a:pt x="1901" y="1572"/>
                        </a:lnTo>
                        <a:lnTo>
                          <a:pt x="1894" y="1569"/>
                        </a:lnTo>
                        <a:lnTo>
                          <a:pt x="1885" y="1569"/>
                        </a:lnTo>
                        <a:lnTo>
                          <a:pt x="1879" y="1569"/>
                        </a:lnTo>
                        <a:lnTo>
                          <a:pt x="1868" y="1569"/>
                        </a:lnTo>
                        <a:lnTo>
                          <a:pt x="1859" y="1569"/>
                        </a:lnTo>
                        <a:lnTo>
                          <a:pt x="1849" y="1570"/>
                        </a:lnTo>
                        <a:lnTo>
                          <a:pt x="1840" y="1574"/>
                        </a:lnTo>
                        <a:lnTo>
                          <a:pt x="1829" y="1576"/>
                        </a:lnTo>
                        <a:lnTo>
                          <a:pt x="1820" y="1579"/>
                        </a:lnTo>
                        <a:lnTo>
                          <a:pt x="1808" y="1582"/>
                        </a:lnTo>
                        <a:lnTo>
                          <a:pt x="1798" y="1586"/>
                        </a:lnTo>
                        <a:lnTo>
                          <a:pt x="1788" y="1589"/>
                        </a:lnTo>
                        <a:lnTo>
                          <a:pt x="1778" y="1592"/>
                        </a:lnTo>
                        <a:lnTo>
                          <a:pt x="1767" y="1595"/>
                        </a:lnTo>
                        <a:lnTo>
                          <a:pt x="1757" y="1597"/>
                        </a:lnTo>
                        <a:lnTo>
                          <a:pt x="1760" y="1603"/>
                        </a:lnTo>
                        <a:lnTo>
                          <a:pt x="1767" y="1608"/>
                        </a:lnTo>
                        <a:lnTo>
                          <a:pt x="1773" y="1614"/>
                        </a:lnTo>
                        <a:lnTo>
                          <a:pt x="1781" y="1619"/>
                        </a:lnTo>
                        <a:lnTo>
                          <a:pt x="1788" y="1623"/>
                        </a:lnTo>
                        <a:lnTo>
                          <a:pt x="1795" y="1629"/>
                        </a:lnTo>
                        <a:lnTo>
                          <a:pt x="1803" y="1633"/>
                        </a:lnTo>
                        <a:lnTo>
                          <a:pt x="1811" y="1639"/>
                        </a:lnTo>
                        <a:lnTo>
                          <a:pt x="1820" y="1645"/>
                        </a:lnTo>
                        <a:lnTo>
                          <a:pt x="1828" y="1651"/>
                        </a:lnTo>
                        <a:lnTo>
                          <a:pt x="1834" y="1657"/>
                        </a:lnTo>
                        <a:lnTo>
                          <a:pt x="1842" y="1664"/>
                        </a:lnTo>
                        <a:lnTo>
                          <a:pt x="1847" y="1672"/>
                        </a:lnTo>
                        <a:lnTo>
                          <a:pt x="1851" y="1680"/>
                        </a:lnTo>
                        <a:lnTo>
                          <a:pt x="1853" y="1688"/>
                        </a:lnTo>
                        <a:lnTo>
                          <a:pt x="1854" y="1699"/>
                        </a:lnTo>
                        <a:lnTo>
                          <a:pt x="1851" y="1708"/>
                        </a:lnTo>
                        <a:lnTo>
                          <a:pt x="1849" y="1717"/>
                        </a:lnTo>
                        <a:lnTo>
                          <a:pt x="1846" y="1722"/>
                        </a:lnTo>
                        <a:lnTo>
                          <a:pt x="1842" y="1728"/>
                        </a:lnTo>
                        <a:lnTo>
                          <a:pt x="1838" y="1734"/>
                        </a:lnTo>
                        <a:lnTo>
                          <a:pt x="1833" y="1741"/>
                        </a:lnTo>
                        <a:lnTo>
                          <a:pt x="1827" y="1760"/>
                        </a:lnTo>
                        <a:lnTo>
                          <a:pt x="1821" y="1781"/>
                        </a:lnTo>
                        <a:lnTo>
                          <a:pt x="1813" y="1800"/>
                        </a:lnTo>
                        <a:lnTo>
                          <a:pt x="1804" y="1819"/>
                        </a:lnTo>
                        <a:lnTo>
                          <a:pt x="1793" y="1838"/>
                        </a:lnTo>
                        <a:lnTo>
                          <a:pt x="1782" y="1857"/>
                        </a:lnTo>
                        <a:lnTo>
                          <a:pt x="1770" y="1874"/>
                        </a:lnTo>
                        <a:lnTo>
                          <a:pt x="1759" y="1893"/>
                        </a:lnTo>
                        <a:lnTo>
                          <a:pt x="1744" y="1910"/>
                        </a:lnTo>
                        <a:lnTo>
                          <a:pt x="1730" y="1928"/>
                        </a:lnTo>
                        <a:lnTo>
                          <a:pt x="1718" y="1945"/>
                        </a:lnTo>
                        <a:lnTo>
                          <a:pt x="1704" y="1964"/>
                        </a:lnTo>
                        <a:lnTo>
                          <a:pt x="1692" y="1981"/>
                        </a:lnTo>
                        <a:lnTo>
                          <a:pt x="1678" y="1999"/>
                        </a:lnTo>
                        <a:lnTo>
                          <a:pt x="1667" y="2018"/>
                        </a:lnTo>
                        <a:lnTo>
                          <a:pt x="1657" y="2037"/>
                        </a:lnTo>
                        <a:lnTo>
                          <a:pt x="1666" y="2039"/>
                        </a:lnTo>
                        <a:lnTo>
                          <a:pt x="1674" y="2040"/>
                        </a:lnTo>
                        <a:lnTo>
                          <a:pt x="1683" y="2042"/>
                        </a:lnTo>
                        <a:lnTo>
                          <a:pt x="1692" y="2045"/>
                        </a:lnTo>
                        <a:lnTo>
                          <a:pt x="1700" y="2046"/>
                        </a:lnTo>
                        <a:lnTo>
                          <a:pt x="1708" y="2048"/>
                        </a:lnTo>
                        <a:lnTo>
                          <a:pt x="1716" y="2050"/>
                        </a:lnTo>
                        <a:lnTo>
                          <a:pt x="1725" y="2053"/>
                        </a:lnTo>
                        <a:lnTo>
                          <a:pt x="1730" y="2054"/>
                        </a:lnTo>
                        <a:lnTo>
                          <a:pt x="1739" y="2056"/>
                        </a:lnTo>
                        <a:lnTo>
                          <a:pt x="1746" y="2060"/>
                        </a:lnTo>
                        <a:lnTo>
                          <a:pt x="1755" y="2063"/>
                        </a:lnTo>
                        <a:lnTo>
                          <a:pt x="1762" y="2066"/>
                        </a:lnTo>
                        <a:lnTo>
                          <a:pt x="1771" y="2070"/>
                        </a:lnTo>
                        <a:lnTo>
                          <a:pt x="1780" y="2076"/>
                        </a:lnTo>
                        <a:lnTo>
                          <a:pt x="1790" y="2082"/>
                        </a:lnTo>
                        <a:lnTo>
                          <a:pt x="1793" y="2084"/>
                        </a:lnTo>
                        <a:lnTo>
                          <a:pt x="1798" y="2088"/>
                        </a:lnTo>
                        <a:lnTo>
                          <a:pt x="1804" y="2091"/>
                        </a:lnTo>
                        <a:lnTo>
                          <a:pt x="1812" y="2096"/>
                        </a:lnTo>
                        <a:lnTo>
                          <a:pt x="1819" y="2100"/>
                        </a:lnTo>
                        <a:lnTo>
                          <a:pt x="1827" y="2105"/>
                        </a:lnTo>
                        <a:lnTo>
                          <a:pt x="1834" y="2110"/>
                        </a:lnTo>
                        <a:lnTo>
                          <a:pt x="1844" y="2117"/>
                        </a:lnTo>
                        <a:lnTo>
                          <a:pt x="1849" y="2122"/>
                        </a:lnTo>
                        <a:lnTo>
                          <a:pt x="1857" y="2128"/>
                        </a:lnTo>
                        <a:lnTo>
                          <a:pt x="1865" y="2132"/>
                        </a:lnTo>
                        <a:lnTo>
                          <a:pt x="1873" y="2137"/>
                        </a:lnTo>
                        <a:lnTo>
                          <a:pt x="1880" y="2142"/>
                        </a:lnTo>
                        <a:lnTo>
                          <a:pt x="1885" y="2146"/>
                        </a:lnTo>
                        <a:lnTo>
                          <a:pt x="1891" y="2150"/>
                        </a:lnTo>
                        <a:lnTo>
                          <a:pt x="1897" y="2154"/>
                        </a:lnTo>
                        <a:lnTo>
                          <a:pt x="1908" y="2161"/>
                        </a:lnTo>
                        <a:lnTo>
                          <a:pt x="1918" y="2170"/>
                        </a:lnTo>
                        <a:lnTo>
                          <a:pt x="1930" y="2177"/>
                        </a:lnTo>
                        <a:lnTo>
                          <a:pt x="1941" y="2185"/>
                        </a:lnTo>
                        <a:lnTo>
                          <a:pt x="1951" y="2189"/>
                        </a:lnTo>
                        <a:lnTo>
                          <a:pt x="1962" y="2195"/>
                        </a:lnTo>
                        <a:lnTo>
                          <a:pt x="1973" y="2202"/>
                        </a:lnTo>
                        <a:lnTo>
                          <a:pt x="1984" y="2208"/>
                        </a:lnTo>
                        <a:lnTo>
                          <a:pt x="1994" y="2214"/>
                        </a:lnTo>
                        <a:lnTo>
                          <a:pt x="2003" y="2219"/>
                        </a:lnTo>
                        <a:lnTo>
                          <a:pt x="2014" y="2226"/>
                        </a:lnTo>
                        <a:lnTo>
                          <a:pt x="2026" y="2232"/>
                        </a:lnTo>
                        <a:lnTo>
                          <a:pt x="2035" y="2239"/>
                        </a:lnTo>
                        <a:lnTo>
                          <a:pt x="2047" y="2246"/>
                        </a:lnTo>
                        <a:lnTo>
                          <a:pt x="2059" y="2254"/>
                        </a:lnTo>
                        <a:lnTo>
                          <a:pt x="2071" y="2263"/>
                        </a:lnTo>
                        <a:lnTo>
                          <a:pt x="2070" y="2273"/>
                        </a:lnTo>
                        <a:lnTo>
                          <a:pt x="2070" y="2283"/>
                        </a:lnTo>
                        <a:lnTo>
                          <a:pt x="2068" y="2293"/>
                        </a:lnTo>
                        <a:lnTo>
                          <a:pt x="2065" y="2305"/>
                        </a:lnTo>
                        <a:lnTo>
                          <a:pt x="2060" y="2315"/>
                        </a:lnTo>
                        <a:lnTo>
                          <a:pt x="2056" y="2327"/>
                        </a:lnTo>
                        <a:lnTo>
                          <a:pt x="2049" y="2338"/>
                        </a:lnTo>
                        <a:lnTo>
                          <a:pt x="2044" y="2350"/>
                        </a:lnTo>
                        <a:lnTo>
                          <a:pt x="2035" y="2359"/>
                        </a:lnTo>
                        <a:lnTo>
                          <a:pt x="2028" y="2369"/>
                        </a:lnTo>
                        <a:lnTo>
                          <a:pt x="2019" y="2378"/>
                        </a:lnTo>
                        <a:lnTo>
                          <a:pt x="2011" y="2386"/>
                        </a:lnTo>
                        <a:lnTo>
                          <a:pt x="2001" y="2392"/>
                        </a:lnTo>
                        <a:lnTo>
                          <a:pt x="1993" y="2399"/>
                        </a:lnTo>
                        <a:lnTo>
                          <a:pt x="1984" y="2403"/>
                        </a:lnTo>
                        <a:lnTo>
                          <a:pt x="1975" y="2404"/>
                        </a:lnTo>
                        <a:lnTo>
                          <a:pt x="1970" y="2402"/>
                        </a:lnTo>
                        <a:lnTo>
                          <a:pt x="1966" y="2398"/>
                        </a:lnTo>
                        <a:lnTo>
                          <a:pt x="1960" y="2393"/>
                        </a:lnTo>
                        <a:lnTo>
                          <a:pt x="1956" y="2388"/>
                        </a:lnTo>
                        <a:lnTo>
                          <a:pt x="1950" y="2382"/>
                        </a:lnTo>
                        <a:lnTo>
                          <a:pt x="1945" y="2375"/>
                        </a:lnTo>
                        <a:lnTo>
                          <a:pt x="1941" y="2369"/>
                        </a:lnTo>
                        <a:lnTo>
                          <a:pt x="1936" y="2362"/>
                        </a:lnTo>
                        <a:lnTo>
                          <a:pt x="1930" y="2356"/>
                        </a:lnTo>
                        <a:lnTo>
                          <a:pt x="1925" y="2350"/>
                        </a:lnTo>
                        <a:lnTo>
                          <a:pt x="1918" y="2343"/>
                        </a:lnTo>
                        <a:lnTo>
                          <a:pt x="1914" y="2339"/>
                        </a:lnTo>
                        <a:lnTo>
                          <a:pt x="1905" y="2330"/>
                        </a:lnTo>
                        <a:lnTo>
                          <a:pt x="1897" y="2325"/>
                        </a:lnTo>
                        <a:lnTo>
                          <a:pt x="1890" y="2323"/>
                        </a:lnTo>
                        <a:lnTo>
                          <a:pt x="1883" y="2327"/>
                        </a:lnTo>
                        <a:lnTo>
                          <a:pt x="1881" y="2331"/>
                        </a:lnTo>
                        <a:lnTo>
                          <a:pt x="1879" y="2338"/>
                        </a:lnTo>
                        <a:lnTo>
                          <a:pt x="1877" y="2341"/>
                        </a:lnTo>
                        <a:lnTo>
                          <a:pt x="1877" y="2346"/>
                        </a:lnTo>
                        <a:lnTo>
                          <a:pt x="1877" y="2352"/>
                        </a:lnTo>
                        <a:lnTo>
                          <a:pt x="1877" y="2358"/>
                        </a:lnTo>
                        <a:lnTo>
                          <a:pt x="1868" y="2352"/>
                        </a:lnTo>
                        <a:lnTo>
                          <a:pt x="1862" y="2346"/>
                        </a:lnTo>
                        <a:lnTo>
                          <a:pt x="1856" y="2339"/>
                        </a:lnTo>
                        <a:lnTo>
                          <a:pt x="1851" y="2332"/>
                        </a:lnTo>
                        <a:lnTo>
                          <a:pt x="1846" y="2324"/>
                        </a:lnTo>
                        <a:lnTo>
                          <a:pt x="1841" y="2316"/>
                        </a:lnTo>
                        <a:lnTo>
                          <a:pt x="1837" y="2307"/>
                        </a:lnTo>
                        <a:lnTo>
                          <a:pt x="1833" y="2300"/>
                        </a:lnTo>
                        <a:lnTo>
                          <a:pt x="1829" y="2290"/>
                        </a:lnTo>
                        <a:lnTo>
                          <a:pt x="1824" y="2282"/>
                        </a:lnTo>
                        <a:lnTo>
                          <a:pt x="1820" y="2274"/>
                        </a:lnTo>
                        <a:lnTo>
                          <a:pt x="1817" y="2267"/>
                        </a:lnTo>
                        <a:lnTo>
                          <a:pt x="1812" y="2258"/>
                        </a:lnTo>
                        <a:lnTo>
                          <a:pt x="1807" y="2251"/>
                        </a:lnTo>
                        <a:lnTo>
                          <a:pt x="1802" y="2246"/>
                        </a:lnTo>
                        <a:lnTo>
                          <a:pt x="1796" y="2242"/>
                        </a:lnTo>
                        <a:lnTo>
                          <a:pt x="1789" y="2235"/>
                        </a:lnTo>
                        <a:lnTo>
                          <a:pt x="1781" y="2232"/>
                        </a:lnTo>
                        <a:lnTo>
                          <a:pt x="1772" y="2229"/>
                        </a:lnTo>
                        <a:lnTo>
                          <a:pt x="1762" y="2229"/>
                        </a:lnTo>
                        <a:lnTo>
                          <a:pt x="1768" y="2235"/>
                        </a:lnTo>
                        <a:lnTo>
                          <a:pt x="1772" y="2244"/>
                        </a:lnTo>
                        <a:lnTo>
                          <a:pt x="1776" y="2249"/>
                        </a:lnTo>
                        <a:lnTo>
                          <a:pt x="1780" y="2258"/>
                        </a:lnTo>
                        <a:lnTo>
                          <a:pt x="1781" y="2264"/>
                        </a:lnTo>
                        <a:lnTo>
                          <a:pt x="1782" y="2271"/>
                        </a:lnTo>
                        <a:lnTo>
                          <a:pt x="1782" y="2275"/>
                        </a:lnTo>
                        <a:lnTo>
                          <a:pt x="1782" y="2281"/>
                        </a:lnTo>
                        <a:lnTo>
                          <a:pt x="1753" y="2276"/>
                        </a:lnTo>
                        <a:lnTo>
                          <a:pt x="1746" y="2271"/>
                        </a:lnTo>
                        <a:lnTo>
                          <a:pt x="1739" y="2265"/>
                        </a:lnTo>
                        <a:lnTo>
                          <a:pt x="1733" y="2258"/>
                        </a:lnTo>
                        <a:lnTo>
                          <a:pt x="1728" y="2250"/>
                        </a:lnTo>
                        <a:lnTo>
                          <a:pt x="1721" y="2243"/>
                        </a:lnTo>
                        <a:lnTo>
                          <a:pt x="1716" y="2234"/>
                        </a:lnTo>
                        <a:lnTo>
                          <a:pt x="1709" y="2225"/>
                        </a:lnTo>
                        <a:lnTo>
                          <a:pt x="1703" y="2217"/>
                        </a:lnTo>
                        <a:lnTo>
                          <a:pt x="1696" y="2208"/>
                        </a:lnTo>
                        <a:lnTo>
                          <a:pt x="1690" y="2201"/>
                        </a:lnTo>
                        <a:lnTo>
                          <a:pt x="1683" y="2194"/>
                        </a:lnTo>
                        <a:lnTo>
                          <a:pt x="1676" y="2189"/>
                        </a:lnTo>
                        <a:lnTo>
                          <a:pt x="1670" y="2184"/>
                        </a:lnTo>
                        <a:lnTo>
                          <a:pt x="1664" y="2181"/>
                        </a:lnTo>
                        <a:lnTo>
                          <a:pt x="1657" y="2179"/>
                        </a:lnTo>
                        <a:lnTo>
                          <a:pt x="1650" y="2180"/>
                        </a:lnTo>
                        <a:lnTo>
                          <a:pt x="1657" y="2189"/>
                        </a:lnTo>
                        <a:lnTo>
                          <a:pt x="1661" y="2198"/>
                        </a:lnTo>
                        <a:lnTo>
                          <a:pt x="1665" y="2203"/>
                        </a:lnTo>
                        <a:lnTo>
                          <a:pt x="1666" y="2207"/>
                        </a:lnTo>
                        <a:lnTo>
                          <a:pt x="1662" y="2207"/>
                        </a:lnTo>
                        <a:lnTo>
                          <a:pt x="1659" y="2207"/>
                        </a:lnTo>
                        <a:lnTo>
                          <a:pt x="1655" y="2204"/>
                        </a:lnTo>
                        <a:lnTo>
                          <a:pt x="1649" y="2202"/>
                        </a:lnTo>
                        <a:lnTo>
                          <a:pt x="1641" y="2198"/>
                        </a:lnTo>
                        <a:lnTo>
                          <a:pt x="1635" y="2192"/>
                        </a:lnTo>
                        <a:lnTo>
                          <a:pt x="1627" y="2187"/>
                        </a:lnTo>
                        <a:lnTo>
                          <a:pt x="1619" y="2181"/>
                        </a:lnTo>
                        <a:lnTo>
                          <a:pt x="1610" y="2174"/>
                        </a:lnTo>
                        <a:lnTo>
                          <a:pt x="1602" y="2166"/>
                        </a:lnTo>
                        <a:lnTo>
                          <a:pt x="1593" y="2159"/>
                        </a:lnTo>
                        <a:lnTo>
                          <a:pt x="1587" y="2153"/>
                        </a:lnTo>
                        <a:lnTo>
                          <a:pt x="1580" y="2146"/>
                        </a:lnTo>
                        <a:lnTo>
                          <a:pt x="1574" y="2138"/>
                        </a:lnTo>
                        <a:lnTo>
                          <a:pt x="1569" y="2132"/>
                        </a:lnTo>
                        <a:lnTo>
                          <a:pt x="1565" y="2128"/>
                        </a:lnTo>
                        <a:lnTo>
                          <a:pt x="1557" y="2116"/>
                        </a:lnTo>
                        <a:lnTo>
                          <a:pt x="1552" y="2107"/>
                        </a:lnTo>
                        <a:lnTo>
                          <a:pt x="1542" y="2100"/>
                        </a:lnTo>
                        <a:lnTo>
                          <a:pt x="1535" y="2096"/>
                        </a:lnTo>
                        <a:lnTo>
                          <a:pt x="1524" y="2092"/>
                        </a:lnTo>
                        <a:lnTo>
                          <a:pt x="1516" y="2089"/>
                        </a:lnTo>
                        <a:lnTo>
                          <a:pt x="1509" y="2087"/>
                        </a:lnTo>
                        <a:lnTo>
                          <a:pt x="1502" y="2086"/>
                        </a:lnTo>
                        <a:lnTo>
                          <a:pt x="1494" y="2082"/>
                        </a:lnTo>
                        <a:lnTo>
                          <a:pt x="1489" y="2080"/>
                        </a:lnTo>
                        <a:lnTo>
                          <a:pt x="1485" y="2076"/>
                        </a:lnTo>
                        <a:lnTo>
                          <a:pt x="1484" y="2072"/>
                        </a:lnTo>
                        <a:lnTo>
                          <a:pt x="1483" y="2066"/>
                        </a:lnTo>
                        <a:lnTo>
                          <a:pt x="1485" y="2059"/>
                        </a:lnTo>
                        <a:lnTo>
                          <a:pt x="1490" y="2049"/>
                        </a:lnTo>
                        <a:lnTo>
                          <a:pt x="1498" y="2039"/>
                        </a:lnTo>
                        <a:lnTo>
                          <a:pt x="1509" y="2017"/>
                        </a:lnTo>
                        <a:lnTo>
                          <a:pt x="1520" y="1997"/>
                        </a:lnTo>
                        <a:lnTo>
                          <a:pt x="1531" y="1977"/>
                        </a:lnTo>
                        <a:lnTo>
                          <a:pt x="1545" y="1956"/>
                        </a:lnTo>
                        <a:lnTo>
                          <a:pt x="1556" y="1936"/>
                        </a:lnTo>
                        <a:lnTo>
                          <a:pt x="1570" y="1916"/>
                        </a:lnTo>
                        <a:lnTo>
                          <a:pt x="1581" y="1895"/>
                        </a:lnTo>
                        <a:lnTo>
                          <a:pt x="1595" y="1875"/>
                        </a:lnTo>
                        <a:lnTo>
                          <a:pt x="1605" y="1854"/>
                        </a:lnTo>
                        <a:lnTo>
                          <a:pt x="1615" y="1833"/>
                        </a:lnTo>
                        <a:lnTo>
                          <a:pt x="1625" y="1812"/>
                        </a:lnTo>
                        <a:lnTo>
                          <a:pt x="1634" y="1791"/>
                        </a:lnTo>
                        <a:lnTo>
                          <a:pt x="1641" y="1770"/>
                        </a:lnTo>
                        <a:lnTo>
                          <a:pt x="1645" y="1747"/>
                        </a:lnTo>
                        <a:lnTo>
                          <a:pt x="1648" y="1726"/>
                        </a:lnTo>
                        <a:lnTo>
                          <a:pt x="1650" y="1705"/>
                        </a:lnTo>
                        <a:lnTo>
                          <a:pt x="1638" y="1695"/>
                        </a:lnTo>
                        <a:lnTo>
                          <a:pt x="1624" y="1687"/>
                        </a:lnTo>
                        <a:lnTo>
                          <a:pt x="1610" y="1679"/>
                        </a:lnTo>
                        <a:lnTo>
                          <a:pt x="1596" y="1673"/>
                        </a:lnTo>
                        <a:lnTo>
                          <a:pt x="1581" y="1665"/>
                        </a:lnTo>
                        <a:lnTo>
                          <a:pt x="1566" y="1659"/>
                        </a:lnTo>
                        <a:lnTo>
                          <a:pt x="1552" y="1653"/>
                        </a:lnTo>
                        <a:lnTo>
                          <a:pt x="1537" y="1650"/>
                        </a:lnTo>
                        <a:lnTo>
                          <a:pt x="1521" y="1645"/>
                        </a:lnTo>
                        <a:lnTo>
                          <a:pt x="1505" y="1642"/>
                        </a:lnTo>
                        <a:lnTo>
                          <a:pt x="1490" y="1638"/>
                        </a:lnTo>
                        <a:lnTo>
                          <a:pt x="1476" y="1638"/>
                        </a:lnTo>
                        <a:lnTo>
                          <a:pt x="1462" y="1636"/>
                        </a:lnTo>
                        <a:lnTo>
                          <a:pt x="1447" y="1637"/>
                        </a:lnTo>
                        <a:lnTo>
                          <a:pt x="1434" y="1638"/>
                        </a:lnTo>
                        <a:lnTo>
                          <a:pt x="1424" y="1642"/>
                        </a:lnTo>
                        <a:lnTo>
                          <a:pt x="1409" y="1663"/>
                        </a:lnTo>
                        <a:lnTo>
                          <a:pt x="1398" y="1686"/>
                        </a:lnTo>
                        <a:lnTo>
                          <a:pt x="1386" y="1709"/>
                        </a:lnTo>
                        <a:lnTo>
                          <a:pt x="1377" y="1734"/>
                        </a:lnTo>
                        <a:lnTo>
                          <a:pt x="1369" y="1758"/>
                        </a:lnTo>
                        <a:lnTo>
                          <a:pt x="1363" y="1783"/>
                        </a:lnTo>
                        <a:lnTo>
                          <a:pt x="1356" y="1808"/>
                        </a:lnTo>
                        <a:lnTo>
                          <a:pt x="1350" y="1833"/>
                        </a:lnTo>
                        <a:lnTo>
                          <a:pt x="1343" y="1858"/>
                        </a:lnTo>
                        <a:lnTo>
                          <a:pt x="1339" y="1883"/>
                        </a:lnTo>
                        <a:lnTo>
                          <a:pt x="1332" y="1908"/>
                        </a:lnTo>
                        <a:lnTo>
                          <a:pt x="1326" y="1934"/>
                        </a:lnTo>
                        <a:lnTo>
                          <a:pt x="1320" y="1958"/>
                        </a:lnTo>
                        <a:lnTo>
                          <a:pt x="1313" y="1983"/>
                        </a:lnTo>
                        <a:lnTo>
                          <a:pt x="1306" y="2009"/>
                        </a:lnTo>
                        <a:lnTo>
                          <a:pt x="1298" y="2035"/>
                        </a:lnTo>
                        <a:lnTo>
                          <a:pt x="1288" y="2039"/>
                        </a:lnTo>
                        <a:lnTo>
                          <a:pt x="1280" y="2042"/>
                        </a:lnTo>
                        <a:lnTo>
                          <a:pt x="1270" y="2046"/>
                        </a:lnTo>
                        <a:lnTo>
                          <a:pt x="1261" y="2050"/>
                        </a:lnTo>
                        <a:lnTo>
                          <a:pt x="1251" y="2052"/>
                        </a:lnTo>
                        <a:lnTo>
                          <a:pt x="1239" y="2054"/>
                        </a:lnTo>
                        <a:lnTo>
                          <a:pt x="1229" y="2055"/>
                        </a:lnTo>
                        <a:lnTo>
                          <a:pt x="1220" y="2056"/>
                        </a:lnTo>
                        <a:lnTo>
                          <a:pt x="1208" y="2054"/>
                        </a:lnTo>
                        <a:lnTo>
                          <a:pt x="1197" y="2052"/>
                        </a:lnTo>
                        <a:lnTo>
                          <a:pt x="1188" y="2048"/>
                        </a:lnTo>
                        <a:lnTo>
                          <a:pt x="1180" y="2045"/>
                        </a:lnTo>
                        <a:lnTo>
                          <a:pt x="1172" y="2039"/>
                        </a:lnTo>
                        <a:lnTo>
                          <a:pt x="1167" y="2033"/>
                        </a:lnTo>
                        <a:lnTo>
                          <a:pt x="1163" y="2025"/>
                        </a:lnTo>
                        <a:lnTo>
                          <a:pt x="1161" y="2017"/>
                        </a:lnTo>
                        <a:lnTo>
                          <a:pt x="1154" y="2019"/>
                        </a:lnTo>
                        <a:lnTo>
                          <a:pt x="1149" y="2021"/>
                        </a:lnTo>
                        <a:lnTo>
                          <a:pt x="1142" y="2023"/>
                        </a:lnTo>
                        <a:lnTo>
                          <a:pt x="1136" y="2026"/>
                        </a:lnTo>
                        <a:lnTo>
                          <a:pt x="1125" y="2029"/>
                        </a:lnTo>
                        <a:lnTo>
                          <a:pt x="1114" y="2034"/>
                        </a:lnTo>
                        <a:lnTo>
                          <a:pt x="1107" y="2035"/>
                        </a:lnTo>
                        <a:lnTo>
                          <a:pt x="1102" y="2036"/>
                        </a:lnTo>
                        <a:lnTo>
                          <a:pt x="1095" y="2037"/>
                        </a:lnTo>
                        <a:lnTo>
                          <a:pt x="1090" y="2038"/>
                        </a:lnTo>
                        <a:lnTo>
                          <a:pt x="1077" y="2039"/>
                        </a:lnTo>
                        <a:lnTo>
                          <a:pt x="1067" y="2040"/>
                        </a:lnTo>
                        <a:lnTo>
                          <a:pt x="1045" y="2039"/>
                        </a:lnTo>
                        <a:lnTo>
                          <a:pt x="1024" y="2039"/>
                        </a:lnTo>
                        <a:lnTo>
                          <a:pt x="1005" y="2037"/>
                        </a:lnTo>
                        <a:lnTo>
                          <a:pt x="985" y="2034"/>
                        </a:lnTo>
                        <a:lnTo>
                          <a:pt x="964" y="2028"/>
                        </a:lnTo>
                        <a:lnTo>
                          <a:pt x="945" y="2023"/>
                        </a:lnTo>
                        <a:lnTo>
                          <a:pt x="925" y="2017"/>
                        </a:lnTo>
                        <a:lnTo>
                          <a:pt x="905" y="2010"/>
                        </a:lnTo>
                        <a:lnTo>
                          <a:pt x="886" y="2003"/>
                        </a:lnTo>
                        <a:lnTo>
                          <a:pt x="866" y="1995"/>
                        </a:lnTo>
                        <a:lnTo>
                          <a:pt x="846" y="1987"/>
                        </a:lnTo>
                        <a:lnTo>
                          <a:pt x="827" y="1980"/>
                        </a:lnTo>
                        <a:lnTo>
                          <a:pt x="807" y="1972"/>
                        </a:lnTo>
                        <a:lnTo>
                          <a:pt x="788" y="1965"/>
                        </a:lnTo>
                        <a:lnTo>
                          <a:pt x="768" y="1958"/>
                        </a:lnTo>
                        <a:lnTo>
                          <a:pt x="748" y="1953"/>
                        </a:lnTo>
                        <a:lnTo>
                          <a:pt x="738" y="1950"/>
                        </a:lnTo>
                        <a:lnTo>
                          <a:pt x="727" y="1947"/>
                        </a:lnTo>
                        <a:lnTo>
                          <a:pt x="715" y="1943"/>
                        </a:lnTo>
                        <a:lnTo>
                          <a:pt x="705" y="1941"/>
                        </a:lnTo>
                        <a:lnTo>
                          <a:pt x="694" y="1938"/>
                        </a:lnTo>
                        <a:lnTo>
                          <a:pt x="684" y="1937"/>
                        </a:lnTo>
                        <a:lnTo>
                          <a:pt x="672" y="1935"/>
                        </a:lnTo>
                        <a:lnTo>
                          <a:pt x="662" y="1935"/>
                        </a:lnTo>
                        <a:lnTo>
                          <a:pt x="651" y="1934"/>
                        </a:lnTo>
                        <a:lnTo>
                          <a:pt x="639" y="1933"/>
                        </a:lnTo>
                        <a:lnTo>
                          <a:pt x="628" y="1933"/>
                        </a:lnTo>
                        <a:lnTo>
                          <a:pt x="618" y="1934"/>
                        </a:lnTo>
                        <a:lnTo>
                          <a:pt x="605" y="1934"/>
                        </a:lnTo>
                        <a:lnTo>
                          <a:pt x="596" y="1936"/>
                        </a:lnTo>
                        <a:lnTo>
                          <a:pt x="584" y="1938"/>
                        </a:lnTo>
                        <a:lnTo>
                          <a:pt x="574" y="1941"/>
                        </a:lnTo>
                        <a:lnTo>
                          <a:pt x="564" y="1950"/>
                        </a:lnTo>
                        <a:lnTo>
                          <a:pt x="552" y="1959"/>
                        </a:lnTo>
                        <a:lnTo>
                          <a:pt x="541" y="1969"/>
                        </a:lnTo>
                        <a:lnTo>
                          <a:pt x="532" y="1980"/>
                        </a:lnTo>
                        <a:lnTo>
                          <a:pt x="521" y="1989"/>
                        </a:lnTo>
                        <a:lnTo>
                          <a:pt x="509" y="1998"/>
                        </a:lnTo>
                        <a:lnTo>
                          <a:pt x="500" y="2008"/>
                        </a:lnTo>
                        <a:lnTo>
                          <a:pt x="490" y="2017"/>
                        </a:lnTo>
                        <a:lnTo>
                          <a:pt x="476" y="2027"/>
                        </a:lnTo>
                        <a:lnTo>
                          <a:pt x="464" y="2039"/>
                        </a:lnTo>
                        <a:lnTo>
                          <a:pt x="450" y="2050"/>
                        </a:lnTo>
                        <a:lnTo>
                          <a:pt x="440" y="2063"/>
                        </a:lnTo>
                        <a:lnTo>
                          <a:pt x="427" y="2074"/>
                        </a:lnTo>
                        <a:lnTo>
                          <a:pt x="415" y="2086"/>
                        </a:lnTo>
                        <a:lnTo>
                          <a:pt x="404" y="2098"/>
                        </a:lnTo>
                        <a:lnTo>
                          <a:pt x="393" y="2110"/>
                        </a:lnTo>
                        <a:lnTo>
                          <a:pt x="381" y="2123"/>
                        </a:lnTo>
                        <a:lnTo>
                          <a:pt x="370" y="2135"/>
                        </a:lnTo>
                        <a:lnTo>
                          <a:pt x="360" y="2148"/>
                        </a:lnTo>
                        <a:lnTo>
                          <a:pt x="351" y="2160"/>
                        </a:lnTo>
                        <a:lnTo>
                          <a:pt x="341" y="2173"/>
                        </a:lnTo>
                        <a:lnTo>
                          <a:pt x="330" y="2185"/>
                        </a:lnTo>
                        <a:lnTo>
                          <a:pt x="323" y="2199"/>
                        </a:lnTo>
                        <a:lnTo>
                          <a:pt x="313" y="2214"/>
                        </a:lnTo>
                        <a:lnTo>
                          <a:pt x="304" y="2222"/>
                        </a:lnTo>
                        <a:lnTo>
                          <a:pt x="297" y="2232"/>
                        </a:lnTo>
                        <a:lnTo>
                          <a:pt x="289" y="2239"/>
                        </a:lnTo>
                        <a:lnTo>
                          <a:pt x="281" y="2246"/>
                        </a:lnTo>
                        <a:lnTo>
                          <a:pt x="270" y="2248"/>
                        </a:lnTo>
                        <a:lnTo>
                          <a:pt x="263" y="2253"/>
                        </a:lnTo>
                        <a:lnTo>
                          <a:pt x="253" y="2255"/>
                        </a:lnTo>
                        <a:lnTo>
                          <a:pt x="244" y="2257"/>
                        </a:lnTo>
                        <a:lnTo>
                          <a:pt x="238" y="2257"/>
                        </a:lnTo>
                        <a:lnTo>
                          <a:pt x="232" y="2257"/>
                        </a:lnTo>
                        <a:lnTo>
                          <a:pt x="225" y="2256"/>
                        </a:lnTo>
                        <a:lnTo>
                          <a:pt x="220" y="2256"/>
                        </a:lnTo>
                        <a:lnTo>
                          <a:pt x="213" y="2254"/>
                        </a:lnTo>
                        <a:lnTo>
                          <a:pt x="207" y="2251"/>
                        </a:lnTo>
                        <a:lnTo>
                          <a:pt x="200" y="2249"/>
                        </a:lnTo>
                        <a:lnTo>
                          <a:pt x="195" y="2248"/>
                        </a:lnTo>
                        <a:lnTo>
                          <a:pt x="183" y="2244"/>
                        </a:lnTo>
                        <a:lnTo>
                          <a:pt x="174" y="2240"/>
                        </a:lnTo>
                        <a:lnTo>
                          <a:pt x="164" y="2234"/>
                        </a:lnTo>
                        <a:lnTo>
                          <a:pt x="156" y="2229"/>
                        </a:lnTo>
                        <a:lnTo>
                          <a:pt x="147" y="2221"/>
                        </a:lnTo>
                        <a:lnTo>
                          <a:pt x="140" y="2216"/>
                        </a:lnTo>
                        <a:lnTo>
                          <a:pt x="132" y="2209"/>
                        </a:lnTo>
                        <a:lnTo>
                          <a:pt x="128" y="2203"/>
                        </a:lnTo>
                        <a:lnTo>
                          <a:pt x="130" y="2193"/>
                        </a:lnTo>
                        <a:lnTo>
                          <a:pt x="136" y="2185"/>
                        </a:lnTo>
                        <a:lnTo>
                          <a:pt x="143" y="2175"/>
                        </a:lnTo>
                        <a:lnTo>
                          <a:pt x="152" y="2167"/>
                        </a:lnTo>
                        <a:lnTo>
                          <a:pt x="161" y="2158"/>
                        </a:lnTo>
                        <a:lnTo>
                          <a:pt x="171" y="2151"/>
                        </a:lnTo>
                        <a:lnTo>
                          <a:pt x="180" y="2144"/>
                        </a:lnTo>
                        <a:lnTo>
                          <a:pt x="190" y="2137"/>
                        </a:lnTo>
                        <a:lnTo>
                          <a:pt x="197" y="2130"/>
                        </a:lnTo>
                        <a:lnTo>
                          <a:pt x="204" y="2125"/>
                        </a:lnTo>
                        <a:lnTo>
                          <a:pt x="207" y="2119"/>
                        </a:lnTo>
                        <a:lnTo>
                          <a:pt x="208" y="2116"/>
                        </a:lnTo>
                        <a:lnTo>
                          <a:pt x="206" y="2111"/>
                        </a:lnTo>
                        <a:lnTo>
                          <a:pt x="200" y="2109"/>
                        </a:lnTo>
                        <a:lnTo>
                          <a:pt x="195" y="2107"/>
                        </a:lnTo>
                        <a:lnTo>
                          <a:pt x="189" y="2106"/>
                        </a:lnTo>
                        <a:lnTo>
                          <a:pt x="181" y="2106"/>
                        </a:lnTo>
                        <a:lnTo>
                          <a:pt x="174" y="2106"/>
                        </a:lnTo>
                        <a:lnTo>
                          <a:pt x="178" y="2101"/>
                        </a:lnTo>
                        <a:lnTo>
                          <a:pt x="184" y="2097"/>
                        </a:lnTo>
                        <a:lnTo>
                          <a:pt x="191" y="2092"/>
                        </a:lnTo>
                        <a:lnTo>
                          <a:pt x="201" y="2089"/>
                        </a:lnTo>
                        <a:lnTo>
                          <a:pt x="209" y="2083"/>
                        </a:lnTo>
                        <a:lnTo>
                          <a:pt x="220" y="2080"/>
                        </a:lnTo>
                        <a:lnTo>
                          <a:pt x="229" y="2077"/>
                        </a:lnTo>
                        <a:lnTo>
                          <a:pt x="238" y="2074"/>
                        </a:lnTo>
                        <a:lnTo>
                          <a:pt x="244" y="2070"/>
                        </a:lnTo>
                        <a:lnTo>
                          <a:pt x="251" y="2068"/>
                        </a:lnTo>
                        <a:lnTo>
                          <a:pt x="256" y="2066"/>
                        </a:lnTo>
                        <a:lnTo>
                          <a:pt x="259" y="2065"/>
                        </a:lnTo>
                        <a:lnTo>
                          <a:pt x="260" y="2062"/>
                        </a:lnTo>
                        <a:lnTo>
                          <a:pt x="256" y="2061"/>
                        </a:lnTo>
                        <a:lnTo>
                          <a:pt x="250" y="2060"/>
                        </a:lnTo>
                        <a:lnTo>
                          <a:pt x="243" y="2060"/>
                        </a:lnTo>
                        <a:lnTo>
                          <a:pt x="234" y="2061"/>
                        </a:lnTo>
                        <a:lnTo>
                          <a:pt x="224" y="2063"/>
                        </a:lnTo>
                        <a:lnTo>
                          <a:pt x="223" y="2056"/>
                        </a:lnTo>
                        <a:lnTo>
                          <a:pt x="224" y="2051"/>
                        </a:lnTo>
                        <a:lnTo>
                          <a:pt x="225" y="2046"/>
                        </a:lnTo>
                        <a:lnTo>
                          <a:pt x="230" y="2042"/>
                        </a:lnTo>
                        <a:lnTo>
                          <a:pt x="233" y="2039"/>
                        </a:lnTo>
                        <a:lnTo>
                          <a:pt x="238" y="2036"/>
                        </a:lnTo>
                        <a:lnTo>
                          <a:pt x="243" y="2033"/>
                        </a:lnTo>
                        <a:lnTo>
                          <a:pt x="251" y="2031"/>
                        </a:lnTo>
                        <a:lnTo>
                          <a:pt x="256" y="2027"/>
                        </a:lnTo>
                        <a:lnTo>
                          <a:pt x="263" y="2026"/>
                        </a:lnTo>
                        <a:lnTo>
                          <a:pt x="267" y="2024"/>
                        </a:lnTo>
                        <a:lnTo>
                          <a:pt x="274" y="2023"/>
                        </a:lnTo>
                        <a:lnTo>
                          <a:pt x="280" y="2021"/>
                        </a:lnTo>
                        <a:lnTo>
                          <a:pt x="286" y="2020"/>
                        </a:lnTo>
                        <a:lnTo>
                          <a:pt x="293" y="2018"/>
                        </a:lnTo>
                        <a:lnTo>
                          <a:pt x="299" y="2017"/>
                        </a:lnTo>
                        <a:lnTo>
                          <a:pt x="307" y="2012"/>
                        </a:lnTo>
                        <a:lnTo>
                          <a:pt x="316" y="2009"/>
                        </a:lnTo>
                        <a:lnTo>
                          <a:pt x="321" y="2006"/>
                        </a:lnTo>
                        <a:lnTo>
                          <a:pt x="326" y="2001"/>
                        </a:lnTo>
                        <a:lnTo>
                          <a:pt x="326" y="1995"/>
                        </a:lnTo>
                        <a:lnTo>
                          <a:pt x="326" y="1989"/>
                        </a:lnTo>
                        <a:lnTo>
                          <a:pt x="321" y="1980"/>
                        </a:lnTo>
                        <a:lnTo>
                          <a:pt x="313" y="1971"/>
                        </a:lnTo>
                        <a:lnTo>
                          <a:pt x="323" y="1963"/>
                        </a:lnTo>
                        <a:lnTo>
                          <a:pt x="334" y="1956"/>
                        </a:lnTo>
                        <a:lnTo>
                          <a:pt x="340" y="1953"/>
                        </a:lnTo>
                        <a:lnTo>
                          <a:pt x="345" y="1951"/>
                        </a:lnTo>
                        <a:lnTo>
                          <a:pt x="352" y="1950"/>
                        </a:lnTo>
                        <a:lnTo>
                          <a:pt x="358" y="1948"/>
                        </a:lnTo>
                        <a:lnTo>
                          <a:pt x="369" y="1942"/>
                        </a:lnTo>
                        <a:lnTo>
                          <a:pt x="381" y="1937"/>
                        </a:lnTo>
                        <a:lnTo>
                          <a:pt x="392" y="1930"/>
                        </a:lnTo>
                        <a:lnTo>
                          <a:pt x="403" y="1925"/>
                        </a:lnTo>
                        <a:lnTo>
                          <a:pt x="410" y="1919"/>
                        </a:lnTo>
                        <a:lnTo>
                          <a:pt x="415" y="1911"/>
                        </a:lnTo>
                        <a:lnTo>
                          <a:pt x="421" y="1901"/>
                        </a:lnTo>
                        <a:lnTo>
                          <a:pt x="426" y="1893"/>
                        </a:lnTo>
                        <a:lnTo>
                          <a:pt x="412" y="1893"/>
                        </a:lnTo>
                        <a:lnTo>
                          <a:pt x="402" y="1894"/>
                        </a:lnTo>
                        <a:lnTo>
                          <a:pt x="396" y="1893"/>
                        </a:lnTo>
                        <a:lnTo>
                          <a:pt x="395" y="1891"/>
                        </a:lnTo>
                        <a:lnTo>
                          <a:pt x="395" y="1886"/>
                        </a:lnTo>
                        <a:lnTo>
                          <a:pt x="399" y="1882"/>
                        </a:lnTo>
                        <a:lnTo>
                          <a:pt x="406" y="1875"/>
                        </a:lnTo>
                        <a:lnTo>
                          <a:pt x="415" y="1869"/>
                        </a:lnTo>
                        <a:lnTo>
                          <a:pt x="423" y="1861"/>
                        </a:lnTo>
                        <a:lnTo>
                          <a:pt x="435" y="1855"/>
                        </a:lnTo>
                        <a:lnTo>
                          <a:pt x="445" y="1847"/>
                        </a:lnTo>
                        <a:lnTo>
                          <a:pt x="455" y="1841"/>
                        </a:lnTo>
                        <a:lnTo>
                          <a:pt x="465" y="1834"/>
                        </a:lnTo>
                        <a:lnTo>
                          <a:pt x="475" y="1830"/>
                        </a:lnTo>
                        <a:lnTo>
                          <a:pt x="482" y="1825"/>
                        </a:lnTo>
                        <a:lnTo>
                          <a:pt x="490" y="1823"/>
                        </a:lnTo>
                        <a:lnTo>
                          <a:pt x="502" y="1814"/>
                        </a:lnTo>
                        <a:lnTo>
                          <a:pt x="515" y="1808"/>
                        </a:lnTo>
                        <a:lnTo>
                          <a:pt x="528" y="1803"/>
                        </a:lnTo>
                        <a:lnTo>
                          <a:pt x="541" y="1800"/>
                        </a:lnTo>
                        <a:lnTo>
                          <a:pt x="555" y="1797"/>
                        </a:lnTo>
                        <a:lnTo>
                          <a:pt x="568" y="1795"/>
                        </a:lnTo>
                        <a:lnTo>
                          <a:pt x="583" y="1794"/>
                        </a:lnTo>
                        <a:lnTo>
                          <a:pt x="598" y="1794"/>
                        </a:lnTo>
                        <a:lnTo>
                          <a:pt x="612" y="1792"/>
                        </a:lnTo>
                        <a:lnTo>
                          <a:pt x="626" y="1792"/>
                        </a:lnTo>
                        <a:lnTo>
                          <a:pt x="641" y="1792"/>
                        </a:lnTo>
                        <a:lnTo>
                          <a:pt x="656" y="1792"/>
                        </a:lnTo>
                        <a:lnTo>
                          <a:pt x="670" y="1791"/>
                        </a:lnTo>
                        <a:lnTo>
                          <a:pt x="685" y="1790"/>
                        </a:lnTo>
                        <a:lnTo>
                          <a:pt x="698" y="1788"/>
                        </a:lnTo>
                        <a:lnTo>
                          <a:pt x="714" y="1786"/>
                        </a:lnTo>
                        <a:lnTo>
                          <a:pt x="738" y="1790"/>
                        </a:lnTo>
                        <a:lnTo>
                          <a:pt x="763" y="1797"/>
                        </a:lnTo>
                        <a:lnTo>
                          <a:pt x="788" y="1803"/>
                        </a:lnTo>
                        <a:lnTo>
                          <a:pt x="814" y="1810"/>
                        </a:lnTo>
                        <a:lnTo>
                          <a:pt x="839" y="1817"/>
                        </a:lnTo>
                        <a:lnTo>
                          <a:pt x="865" y="1826"/>
                        </a:lnTo>
                        <a:lnTo>
                          <a:pt x="891" y="1833"/>
                        </a:lnTo>
                        <a:lnTo>
                          <a:pt x="917" y="1841"/>
                        </a:lnTo>
                        <a:lnTo>
                          <a:pt x="940" y="1847"/>
                        </a:lnTo>
                        <a:lnTo>
                          <a:pt x="965" y="1855"/>
                        </a:lnTo>
                        <a:lnTo>
                          <a:pt x="990" y="1860"/>
                        </a:lnTo>
                        <a:lnTo>
                          <a:pt x="1015" y="1866"/>
                        </a:lnTo>
                        <a:lnTo>
                          <a:pt x="1040" y="1869"/>
                        </a:lnTo>
                        <a:lnTo>
                          <a:pt x="1065" y="1873"/>
                        </a:lnTo>
                        <a:lnTo>
                          <a:pt x="1089" y="1874"/>
                        </a:lnTo>
                        <a:lnTo>
                          <a:pt x="1112" y="1875"/>
                        </a:lnTo>
                        <a:lnTo>
                          <a:pt x="1116" y="1866"/>
                        </a:lnTo>
                        <a:lnTo>
                          <a:pt x="1120" y="1858"/>
                        </a:lnTo>
                        <a:lnTo>
                          <a:pt x="1125" y="1848"/>
                        </a:lnTo>
                        <a:lnTo>
                          <a:pt x="1131" y="1840"/>
                        </a:lnTo>
                        <a:lnTo>
                          <a:pt x="1134" y="1831"/>
                        </a:lnTo>
                        <a:lnTo>
                          <a:pt x="1138" y="1823"/>
                        </a:lnTo>
                        <a:lnTo>
                          <a:pt x="1143" y="1814"/>
                        </a:lnTo>
                        <a:lnTo>
                          <a:pt x="1149" y="1805"/>
                        </a:lnTo>
                        <a:lnTo>
                          <a:pt x="1153" y="1797"/>
                        </a:lnTo>
                        <a:lnTo>
                          <a:pt x="1158" y="1788"/>
                        </a:lnTo>
                        <a:lnTo>
                          <a:pt x="1162" y="1780"/>
                        </a:lnTo>
                        <a:lnTo>
                          <a:pt x="1166" y="1772"/>
                        </a:lnTo>
                        <a:lnTo>
                          <a:pt x="1169" y="1762"/>
                        </a:lnTo>
                        <a:lnTo>
                          <a:pt x="1174" y="1754"/>
                        </a:lnTo>
                        <a:lnTo>
                          <a:pt x="1177" y="1745"/>
                        </a:lnTo>
                        <a:lnTo>
                          <a:pt x="1181" y="1738"/>
                        </a:lnTo>
                        <a:lnTo>
                          <a:pt x="1163" y="1752"/>
                        </a:lnTo>
                        <a:lnTo>
                          <a:pt x="1145" y="1766"/>
                        </a:lnTo>
                        <a:lnTo>
                          <a:pt x="1128" y="1775"/>
                        </a:lnTo>
                        <a:lnTo>
                          <a:pt x="1110" y="1785"/>
                        </a:lnTo>
                        <a:lnTo>
                          <a:pt x="1092" y="1791"/>
                        </a:lnTo>
                        <a:lnTo>
                          <a:pt x="1074" y="1796"/>
                        </a:lnTo>
                        <a:lnTo>
                          <a:pt x="1055" y="1799"/>
                        </a:lnTo>
                        <a:lnTo>
                          <a:pt x="1037" y="1801"/>
                        </a:lnTo>
                        <a:lnTo>
                          <a:pt x="1016" y="1800"/>
                        </a:lnTo>
                        <a:lnTo>
                          <a:pt x="998" y="1798"/>
                        </a:lnTo>
                        <a:lnTo>
                          <a:pt x="980" y="1795"/>
                        </a:lnTo>
                        <a:lnTo>
                          <a:pt x="961" y="1790"/>
                        </a:lnTo>
                        <a:lnTo>
                          <a:pt x="942" y="1784"/>
                        </a:lnTo>
                        <a:lnTo>
                          <a:pt x="925" y="1777"/>
                        </a:lnTo>
                        <a:lnTo>
                          <a:pt x="905" y="1770"/>
                        </a:lnTo>
                        <a:lnTo>
                          <a:pt x="888" y="1762"/>
                        </a:lnTo>
                        <a:lnTo>
                          <a:pt x="879" y="1757"/>
                        </a:lnTo>
                        <a:lnTo>
                          <a:pt x="871" y="1753"/>
                        </a:lnTo>
                        <a:lnTo>
                          <a:pt x="865" y="1747"/>
                        </a:lnTo>
                        <a:lnTo>
                          <a:pt x="857" y="1744"/>
                        </a:lnTo>
                        <a:lnTo>
                          <a:pt x="848" y="1738"/>
                        </a:lnTo>
                        <a:lnTo>
                          <a:pt x="841" y="1733"/>
                        </a:lnTo>
                        <a:lnTo>
                          <a:pt x="833" y="1727"/>
                        </a:lnTo>
                        <a:lnTo>
                          <a:pt x="826" y="1722"/>
                        </a:lnTo>
                        <a:lnTo>
                          <a:pt x="818" y="1716"/>
                        </a:lnTo>
                        <a:lnTo>
                          <a:pt x="810" y="1712"/>
                        </a:lnTo>
                        <a:lnTo>
                          <a:pt x="803" y="1706"/>
                        </a:lnTo>
                        <a:lnTo>
                          <a:pt x="797" y="1701"/>
                        </a:lnTo>
                        <a:lnTo>
                          <a:pt x="789" y="1694"/>
                        </a:lnTo>
                        <a:lnTo>
                          <a:pt x="782" y="1689"/>
                        </a:lnTo>
                        <a:lnTo>
                          <a:pt x="775" y="1685"/>
                        </a:lnTo>
                        <a:lnTo>
                          <a:pt x="770" y="1679"/>
                        </a:lnTo>
                        <a:lnTo>
                          <a:pt x="748" y="1748"/>
                        </a:lnTo>
                        <a:lnTo>
                          <a:pt x="740" y="1739"/>
                        </a:lnTo>
                        <a:lnTo>
                          <a:pt x="734" y="1729"/>
                        </a:lnTo>
                        <a:lnTo>
                          <a:pt x="728" y="1718"/>
                        </a:lnTo>
                        <a:lnTo>
                          <a:pt x="723" y="1708"/>
                        </a:lnTo>
                        <a:lnTo>
                          <a:pt x="717" y="1697"/>
                        </a:lnTo>
                        <a:lnTo>
                          <a:pt x="714" y="1686"/>
                        </a:lnTo>
                        <a:lnTo>
                          <a:pt x="711" y="1676"/>
                        </a:lnTo>
                        <a:lnTo>
                          <a:pt x="707" y="1665"/>
                        </a:lnTo>
                        <a:lnTo>
                          <a:pt x="690" y="1624"/>
                        </a:lnTo>
                        <a:lnTo>
                          <a:pt x="636" y="1714"/>
                        </a:lnTo>
                        <a:lnTo>
                          <a:pt x="633" y="1706"/>
                        </a:lnTo>
                        <a:lnTo>
                          <a:pt x="629" y="1699"/>
                        </a:lnTo>
                        <a:lnTo>
                          <a:pt x="627" y="1691"/>
                        </a:lnTo>
                        <a:lnTo>
                          <a:pt x="626" y="1686"/>
                        </a:lnTo>
                        <a:lnTo>
                          <a:pt x="625" y="1678"/>
                        </a:lnTo>
                        <a:lnTo>
                          <a:pt x="624" y="1671"/>
                        </a:lnTo>
                        <a:lnTo>
                          <a:pt x="621" y="1663"/>
                        </a:lnTo>
                        <a:lnTo>
                          <a:pt x="620" y="1657"/>
                        </a:lnTo>
                        <a:lnTo>
                          <a:pt x="618" y="1649"/>
                        </a:lnTo>
                        <a:lnTo>
                          <a:pt x="617" y="1641"/>
                        </a:lnTo>
                        <a:lnTo>
                          <a:pt x="616" y="1632"/>
                        </a:lnTo>
                        <a:lnTo>
                          <a:pt x="616" y="1625"/>
                        </a:lnTo>
                        <a:lnTo>
                          <a:pt x="613" y="1616"/>
                        </a:lnTo>
                        <a:lnTo>
                          <a:pt x="612" y="1607"/>
                        </a:lnTo>
                        <a:lnTo>
                          <a:pt x="611" y="1597"/>
                        </a:lnTo>
                        <a:lnTo>
                          <a:pt x="611" y="1590"/>
                        </a:lnTo>
                        <a:lnTo>
                          <a:pt x="604" y="1578"/>
                        </a:lnTo>
                        <a:lnTo>
                          <a:pt x="599" y="1567"/>
                        </a:lnTo>
                        <a:lnTo>
                          <a:pt x="593" y="1559"/>
                        </a:lnTo>
                        <a:lnTo>
                          <a:pt x="586" y="1549"/>
                        </a:lnTo>
                        <a:lnTo>
                          <a:pt x="578" y="1538"/>
                        </a:lnTo>
                        <a:lnTo>
                          <a:pt x="570" y="1530"/>
                        </a:lnTo>
                        <a:lnTo>
                          <a:pt x="564" y="1519"/>
                        </a:lnTo>
                        <a:lnTo>
                          <a:pt x="556" y="1508"/>
                        </a:lnTo>
                        <a:lnTo>
                          <a:pt x="547" y="1498"/>
                        </a:lnTo>
                        <a:lnTo>
                          <a:pt x="539" y="1489"/>
                        </a:lnTo>
                        <a:lnTo>
                          <a:pt x="531" y="1479"/>
                        </a:lnTo>
                        <a:lnTo>
                          <a:pt x="524" y="1469"/>
                        </a:lnTo>
                        <a:lnTo>
                          <a:pt x="515" y="1460"/>
                        </a:lnTo>
                        <a:lnTo>
                          <a:pt x="507" y="1451"/>
                        </a:lnTo>
                        <a:lnTo>
                          <a:pt x="499" y="1441"/>
                        </a:lnTo>
                        <a:lnTo>
                          <a:pt x="492" y="1432"/>
                        </a:lnTo>
                        <a:lnTo>
                          <a:pt x="483" y="1422"/>
                        </a:lnTo>
                        <a:lnTo>
                          <a:pt x="475" y="1412"/>
                        </a:lnTo>
                        <a:lnTo>
                          <a:pt x="469" y="1402"/>
                        </a:lnTo>
                        <a:lnTo>
                          <a:pt x="461" y="1393"/>
                        </a:lnTo>
                        <a:lnTo>
                          <a:pt x="453" y="1384"/>
                        </a:lnTo>
                        <a:lnTo>
                          <a:pt x="446" y="1374"/>
                        </a:lnTo>
                        <a:lnTo>
                          <a:pt x="439" y="1365"/>
                        </a:lnTo>
                        <a:lnTo>
                          <a:pt x="432" y="1356"/>
                        </a:lnTo>
                        <a:lnTo>
                          <a:pt x="415" y="1373"/>
                        </a:lnTo>
                        <a:lnTo>
                          <a:pt x="406" y="1394"/>
                        </a:lnTo>
                        <a:lnTo>
                          <a:pt x="399" y="1415"/>
                        </a:lnTo>
                        <a:lnTo>
                          <a:pt x="396" y="1438"/>
                        </a:lnTo>
                        <a:lnTo>
                          <a:pt x="395" y="1460"/>
                        </a:lnTo>
                        <a:lnTo>
                          <a:pt x="397" y="1483"/>
                        </a:lnTo>
                        <a:lnTo>
                          <a:pt x="402" y="1508"/>
                        </a:lnTo>
                        <a:lnTo>
                          <a:pt x="410" y="1534"/>
                        </a:lnTo>
                        <a:lnTo>
                          <a:pt x="415" y="1558"/>
                        </a:lnTo>
                        <a:lnTo>
                          <a:pt x="424" y="1581"/>
                        </a:lnTo>
                        <a:lnTo>
                          <a:pt x="433" y="1605"/>
                        </a:lnTo>
                        <a:lnTo>
                          <a:pt x="444" y="1630"/>
                        </a:lnTo>
                        <a:lnTo>
                          <a:pt x="450" y="1652"/>
                        </a:lnTo>
                        <a:lnTo>
                          <a:pt x="459" y="1675"/>
                        </a:lnTo>
                        <a:lnTo>
                          <a:pt x="465" y="1695"/>
                        </a:lnTo>
                        <a:lnTo>
                          <a:pt x="472" y="1715"/>
                        </a:lnTo>
                        <a:lnTo>
                          <a:pt x="469" y="1722"/>
                        </a:lnTo>
                        <a:lnTo>
                          <a:pt x="465" y="1730"/>
                        </a:lnTo>
                        <a:lnTo>
                          <a:pt x="462" y="1738"/>
                        </a:lnTo>
                        <a:lnTo>
                          <a:pt x="459" y="1745"/>
                        </a:lnTo>
                        <a:lnTo>
                          <a:pt x="455" y="1752"/>
                        </a:lnTo>
                        <a:lnTo>
                          <a:pt x="452" y="1759"/>
                        </a:lnTo>
                        <a:lnTo>
                          <a:pt x="447" y="1766"/>
                        </a:lnTo>
                        <a:lnTo>
                          <a:pt x="445" y="1773"/>
                        </a:lnTo>
                        <a:lnTo>
                          <a:pt x="437" y="1781"/>
                        </a:lnTo>
                        <a:lnTo>
                          <a:pt x="430" y="1790"/>
                        </a:lnTo>
                        <a:lnTo>
                          <a:pt x="423" y="1799"/>
                        </a:lnTo>
                        <a:lnTo>
                          <a:pt x="418" y="1806"/>
                        </a:lnTo>
                        <a:lnTo>
                          <a:pt x="410" y="1814"/>
                        </a:lnTo>
                        <a:lnTo>
                          <a:pt x="402" y="1823"/>
                        </a:lnTo>
                        <a:lnTo>
                          <a:pt x="394" y="1831"/>
                        </a:lnTo>
                        <a:lnTo>
                          <a:pt x="387" y="1839"/>
                        </a:lnTo>
                        <a:lnTo>
                          <a:pt x="379" y="1846"/>
                        </a:lnTo>
                        <a:lnTo>
                          <a:pt x="371" y="1855"/>
                        </a:lnTo>
                        <a:lnTo>
                          <a:pt x="363" y="1861"/>
                        </a:lnTo>
                        <a:lnTo>
                          <a:pt x="356" y="1870"/>
                        </a:lnTo>
                        <a:lnTo>
                          <a:pt x="349" y="1878"/>
                        </a:lnTo>
                        <a:lnTo>
                          <a:pt x="341" y="1886"/>
                        </a:lnTo>
                        <a:lnTo>
                          <a:pt x="334" y="1894"/>
                        </a:lnTo>
                        <a:lnTo>
                          <a:pt x="328" y="1903"/>
                        </a:lnTo>
                        <a:lnTo>
                          <a:pt x="321" y="1906"/>
                        </a:lnTo>
                        <a:lnTo>
                          <a:pt x="315" y="1909"/>
                        </a:lnTo>
                        <a:lnTo>
                          <a:pt x="308" y="1911"/>
                        </a:lnTo>
                        <a:lnTo>
                          <a:pt x="302" y="1914"/>
                        </a:lnTo>
                        <a:lnTo>
                          <a:pt x="297" y="1917"/>
                        </a:lnTo>
                        <a:lnTo>
                          <a:pt x="291" y="1921"/>
                        </a:lnTo>
                        <a:lnTo>
                          <a:pt x="284" y="1923"/>
                        </a:lnTo>
                        <a:lnTo>
                          <a:pt x="278" y="1926"/>
                        </a:lnTo>
                        <a:lnTo>
                          <a:pt x="272" y="1928"/>
                        </a:lnTo>
                        <a:lnTo>
                          <a:pt x="267" y="1931"/>
                        </a:lnTo>
                        <a:lnTo>
                          <a:pt x="260" y="1935"/>
                        </a:lnTo>
                        <a:lnTo>
                          <a:pt x="255" y="1939"/>
                        </a:lnTo>
                        <a:lnTo>
                          <a:pt x="242" y="1947"/>
                        </a:lnTo>
                        <a:lnTo>
                          <a:pt x="232" y="1955"/>
                        </a:lnTo>
                        <a:lnTo>
                          <a:pt x="237" y="1964"/>
                        </a:lnTo>
                        <a:lnTo>
                          <a:pt x="238" y="1972"/>
                        </a:lnTo>
                        <a:lnTo>
                          <a:pt x="237" y="1980"/>
                        </a:lnTo>
                        <a:lnTo>
                          <a:pt x="234" y="1986"/>
                        </a:lnTo>
                        <a:lnTo>
                          <a:pt x="227" y="1991"/>
                        </a:lnTo>
                        <a:lnTo>
                          <a:pt x="220" y="1996"/>
                        </a:lnTo>
                        <a:lnTo>
                          <a:pt x="209" y="2001"/>
                        </a:lnTo>
                        <a:lnTo>
                          <a:pt x="200" y="2007"/>
                        </a:lnTo>
                        <a:lnTo>
                          <a:pt x="188" y="2009"/>
                        </a:lnTo>
                        <a:lnTo>
                          <a:pt x="177" y="2013"/>
                        </a:lnTo>
                        <a:lnTo>
                          <a:pt x="164" y="2018"/>
                        </a:lnTo>
                        <a:lnTo>
                          <a:pt x="154" y="2023"/>
                        </a:lnTo>
                        <a:lnTo>
                          <a:pt x="143" y="2027"/>
                        </a:lnTo>
                        <a:lnTo>
                          <a:pt x="134" y="2034"/>
                        </a:lnTo>
                        <a:lnTo>
                          <a:pt x="126" y="2039"/>
                        </a:lnTo>
                        <a:lnTo>
                          <a:pt x="121" y="2048"/>
                        </a:lnTo>
                        <a:lnTo>
                          <a:pt x="117" y="2053"/>
                        </a:lnTo>
                        <a:lnTo>
                          <a:pt x="111" y="2060"/>
                        </a:lnTo>
                        <a:lnTo>
                          <a:pt x="104" y="2065"/>
                        </a:lnTo>
                        <a:lnTo>
                          <a:pt x="97" y="2070"/>
                        </a:lnTo>
                        <a:lnTo>
                          <a:pt x="91" y="2076"/>
                        </a:lnTo>
                        <a:lnTo>
                          <a:pt x="87" y="2082"/>
                        </a:lnTo>
                        <a:lnTo>
                          <a:pt x="87" y="2089"/>
                        </a:lnTo>
                        <a:lnTo>
                          <a:pt x="92" y="2098"/>
                        </a:lnTo>
                        <a:lnTo>
                          <a:pt x="83" y="2096"/>
                        </a:lnTo>
                        <a:lnTo>
                          <a:pt x="74" y="2095"/>
                        </a:lnTo>
                        <a:lnTo>
                          <a:pt x="63" y="2093"/>
                        </a:lnTo>
                        <a:lnTo>
                          <a:pt x="55" y="2093"/>
                        </a:lnTo>
                        <a:lnTo>
                          <a:pt x="59" y="2081"/>
                        </a:lnTo>
                        <a:lnTo>
                          <a:pt x="60" y="2073"/>
                        </a:lnTo>
                        <a:lnTo>
                          <a:pt x="59" y="2064"/>
                        </a:lnTo>
                        <a:lnTo>
                          <a:pt x="58" y="2056"/>
                        </a:lnTo>
                        <a:lnTo>
                          <a:pt x="51" y="2049"/>
                        </a:lnTo>
                        <a:lnTo>
                          <a:pt x="44" y="2044"/>
                        </a:lnTo>
                        <a:lnTo>
                          <a:pt x="36" y="2038"/>
                        </a:lnTo>
                        <a:lnTo>
                          <a:pt x="28" y="2035"/>
                        </a:lnTo>
                        <a:lnTo>
                          <a:pt x="19" y="2029"/>
                        </a:lnTo>
                        <a:lnTo>
                          <a:pt x="11" y="2025"/>
                        </a:lnTo>
                        <a:lnTo>
                          <a:pt x="2" y="2022"/>
                        </a:lnTo>
                        <a:lnTo>
                          <a:pt x="0" y="2019"/>
                        </a:lnTo>
                        <a:lnTo>
                          <a:pt x="0" y="2015"/>
                        </a:lnTo>
                        <a:lnTo>
                          <a:pt x="0" y="2012"/>
                        </a:lnTo>
                        <a:lnTo>
                          <a:pt x="0" y="2009"/>
                        </a:lnTo>
                        <a:lnTo>
                          <a:pt x="0" y="2007"/>
                        </a:lnTo>
                        <a:lnTo>
                          <a:pt x="0" y="2003"/>
                        </a:lnTo>
                        <a:lnTo>
                          <a:pt x="0" y="1998"/>
                        </a:lnTo>
                        <a:lnTo>
                          <a:pt x="0" y="1996"/>
                        </a:lnTo>
                        <a:lnTo>
                          <a:pt x="7" y="1994"/>
                        </a:lnTo>
                        <a:lnTo>
                          <a:pt x="14" y="1992"/>
                        </a:lnTo>
                        <a:lnTo>
                          <a:pt x="24" y="1991"/>
                        </a:lnTo>
                        <a:lnTo>
                          <a:pt x="28" y="1984"/>
                        </a:lnTo>
                        <a:lnTo>
                          <a:pt x="33" y="1980"/>
                        </a:lnTo>
                        <a:lnTo>
                          <a:pt x="37" y="1977"/>
                        </a:lnTo>
                        <a:lnTo>
                          <a:pt x="43" y="1973"/>
                        </a:lnTo>
                        <a:lnTo>
                          <a:pt x="51" y="1969"/>
                        </a:lnTo>
                        <a:lnTo>
                          <a:pt x="60" y="1967"/>
                        </a:lnTo>
                        <a:lnTo>
                          <a:pt x="69" y="1966"/>
                        </a:lnTo>
                        <a:lnTo>
                          <a:pt x="80" y="1967"/>
                        </a:lnTo>
                        <a:lnTo>
                          <a:pt x="70" y="1964"/>
                        </a:lnTo>
                        <a:lnTo>
                          <a:pt x="61" y="1961"/>
                        </a:lnTo>
                        <a:lnTo>
                          <a:pt x="51" y="1957"/>
                        </a:lnTo>
                        <a:lnTo>
                          <a:pt x="40" y="1955"/>
                        </a:lnTo>
                        <a:lnTo>
                          <a:pt x="28" y="1952"/>
                        </a:lnTo>
                        <a:lnTo>
                          <a:pt x="20" y="1950"/>
                        </a:lnTo>
                        <a:lnTo>
                          <a:pt x="11" y="1947"/>
                        </a:lnTo>
                        <a:lnTo>
                          <a:pt x="7" y="1943"/>
                        </a:lnTo>
                        <a:lnTo>
                          <a:pt x="3" y="1939"/>
                        </a:lnTo>
                        <a:lnTo>
                          <a:pt x="8" y="1936"/>
                        </a:lnTo>
                        <a:lnTo>
                          <a:pt x="14" y="1934"/>
                        </a:lnTo>
                        <a:lnTo>
                          <a:pt x="22" y="1933"/>
                        </a:lnTo>
                        <a:lnTo>
                          <a:pt x="26" y="1931"/>
                        </a:lnTo>
                        <a:lnTo>
                          <a:pt x="31" y="1930"/>
                        </a:lnTo>
                        <a:lnTo>
                          <a:pt x="37" y="1929"/>
                        </a:lnTo>
                        <a:lnTo>
                          <a:pt x="45" y="1929"/>
                        </a:lnTo>
                        <a:lnTo>
                          <a:pt x="52" y="1926"/>
                        </a:lnTo>
                        <a:lnTo>
                          <a:pt x="58" y="1923"/>
                        </a:lnTo>
                        <a:lnTo>
                          <a:pt x="66" y="1921"/>
                        </a:lnTo>
                        <a:lnTo>
                          <a:pt x="75" y="1917"/>
                        </a:lnTo>
                        <a:lnTo>
                          <a:pt x="81" y="1913"/>
                        </a:lnTo>
                        <a:lnTo>
                          <a:pt x="89" y="1910"/>
                        </a:lnTo>
                        <a:lnTo>
                          <a:pt x="96" y="1907"/>
                        </a:lnTo>
                        <a:lnTo>
                          <a:pt x="105" y="1903"/>
                        </a:lnTo>
                        <a:lnTo>
                          <a:pt x="112" y="1898"/>
                        </a:lnTo>
                        <a:lnTo>
                          <a:pt x="118" y="1894"/>
                        </a:lnTo>
                        <a:lnTo>
                          <a:pt x="124" y="1889"/>
                        </a:lnTo>
                        <a:lnTo>
                          <a:pt x="131" y="1885"/>
                        </a:lnTo>
                        <a:lnTo>
                          <a:pt x="136" y="1879"/>
                        </a:lnTo>
                        <a:lnTo>
                          <a:pt x="141" y="1872"/>
                        </a:lnTo>
                        <a:lnTo>
                          <a:pt x="145" y="1866"/>
                        </a:lnTo>
                        <a:lnTo>
                          <a:pt x="148" y="1860"/>
                        </a:lnTo>
                        <a:lnTo>
                          <a:pt x="143" y="1860"/>
                        </a:lnTo>
                        <a:lnTo>
                          <a:pt x="136" y="1860"/>
                        </a:lnTo>
                        <a:lnTo>
                          <a:pt x="130" y="1860"/>
                        </a:lnTo>
                        <a:lnTo>
                          <a:pt x="124" y="1860"/>
                        </a:lnTo>
                        <a:lnTo>
                          <a:pt x="114" y="1857"/>
                        </a:lnTo>
                        <a:lnTo>
                          <a:pt x="105" y="1854"/>
                        </a:lnTo>
                        <a:lnTo>
                          <a:pt x="96" y="1850"/>
                        </a:lnTo>
                        <a:lnTo>
                          <a:pt x="91" y="1845"/>
                        </a:lnTo>
                        <a:lnTo>
                          <a:pt x="87" y="1840"/>
                        </a:lnTo>
                        <a:lnTo>
                          <a:pt x="88" y="1836"/>
                        </a:lnTo>
                        <a:lnTo>
                          <a:pt x="92" y="1831"/>
                        </a:lnTo>
                        <a:lnTo>
                          <a:pt x="100" y="1829"/>
                        </a:lnTo>
                        <a:lnTo>
                          <a:pt x="105" y="1828"/>
                        </a:lnTo>
                        <a:lnTo>
                          <a:pt x="114" y="1828"/>
                        </a:lnTo>
                        <a:lnTo>
                          <a:pt x="118" y="1828"/>
                        </a:lnTo>
                        <a:lnTo>
                          <a:pt x="122" y="1828"/>
                        </a:lnTo>
                        <a:lnTo>
                          <a:pt x="128" y="1829"/>
                        </a:lnTo>
                        <a:lnTo>
                          <a:pt x="135" y="1830"/>
                        </a:lnTo>
                        <a:lnTo>
                          <a:pt x="140" y="1828"/>
                        </a:lnTo>
                        <a:lnTo>
                          <a:pt x="147" y="1827"/>
                        </a:lnTo>
                        <a:lnTo>
                          <a:pt x="152" y="1825"/>
                        </a:lnTo>
                        <a:lnTo>
                          <a:pt x="158" y="1824"/>
                        </a:lnTo>
                        <a:lnTo>
                          <a:pt x="170" y="1817"/>
                        </a:lnTo>
                        <a:lnTo>
                          <a:pt x="181" y="1812"/>
                        </a:lnTo>
                        <a:lnTo>
                          <a:pt x="192" y="1805"/>
                        </a:lnTo>
                        <a:lnTo>
                          <a:pt x="205" y="1802"/>
                        </a:lnTo>
                        <a:lnTo>
                          <a:pt x="209" y="1800"/>
                        </a:lnTo>
                        <a:lnTo>
                          <a:pt x="216" y="1799"/>
                        </a:lnTo>
                        <a:lnTo>
                          <a:pt x="223" y="1798"/>
                        </a:lnTo>
                        <a:lnTo>
                          <a:pt x="231" y="1799"/>
                        </a:lnTo>
                        <a:lnTo>
                          <a:pt x="229" y="1794"/>
                        </a:lnTo>
                        <a:lnTo>
                          <a:pt x="226" y="1788"/>
                        </a:lnTo>
                        <a:lnTo>
                          <a:pt x="230" y="1785"/>
                        </a:lnTo>
                        <a:lnTo>
                          <a:pt x="237" y="1784"/>
                        </a:lnTo>
                        <a:lnTo>
                          <a:pt x="227" y="1781"/>
                        </a:lnTo>
                        <a:lnTo>
                          <a:pt x="221" y="1778"/>
                        </a:lnTo>
                        <a:lnTo>
                          <a:pt x="212" y="1775"/>
                        </a:lnTo>
                        <a:lnTo>
                          <a:pt x="206" y="1774"/>
                        </a:lnTo>
                        <a:lnTo>
                          <a:pt x="198" y="1770"/>
                        </a:lnTo>
                        <a:lnTo>
                          <a:pt x="191" y="1766"/>
                        </a:lnTo>
                        <a:lnTo>
                          <a:pt x="186" y="1762"/>
                        </a:lnTo>
                        <a:lnTo>
                          <a:pt x="182" y="1759"/>
                        </a:lnTo>
                        <a:lnTo>
                          <a:pt x="177" y="1753"/>
                        </a:lnTo>
                        <a:lnTo>
                          <a:pt x="177" y="1748"/>
                        </a:lnTo>
                        <a:lnTo>
                          <a:pt x="180" y="1745"/>
                        </a:lnTo>
                        <a:lnTo>
                          <a:pt x="188" y="1745"/>
                        </a:lnTo>
                        <a:lnTo>
                          <a:pt x="192" y="1745"/>
                        </a:lnTo>
                        <a:lnTo>
                          <a:pt x="199" y="1745"/>
                        </a:lnTo>
                        <a:lnTo>
                          <a:pt x="206" y="1745"/>
                        </a:lnTo>
                        <a:lnTo>
                          <a:pt x="215" y="1746"/>
                        </a:lnTo>
                        <a:lnTo>
                          <a:pt x="226" y="1745"/>
                        </a:lnTo>
                        <a:lnTo>
                          <a:pt x="239" y="1744"/>
                        </a:lnTo>
                        <a:lnTo>
                          <a:pt x="252" y="1741"/>
                        </a:lnTo>
                        <a:lnTo>
                          <a:pt x="267" y="1738"/>
                        </a:lnTo>
                        <a:lnTo>
                          <a:pt x="278" y="1731"/>
                        </a:lnTo>
                        <a:lnTo>
                          <a:pt x="291" y="1726"/>
                        </a:lnTo>
                        <a:lnTo>
                          <a:pt x="301" y="1718"/>
                        </a:lnTo>
                        <a:lnTo>
                          <a:pt x="312" y="1713"/>
                        </a:lnTo>
                        <a:lnTo>
                          <a:pt x="319" y="1703"/>
                        </a:lnTo>
                        <a:lnTo>
                          <a:pt x="326" y="1693"/>
                        </a:lnTo>
                        <a:lnTo>
                          <a:pt x="328" y="1685"/>
                        </a:lnTo>
                        <a:lnTo>
                          <a:pt x="328" y="1675"/>
                        </a:lnTo>
                        <a:lnTo>
                          <a:pt x="326" y="1664"/>
                        </a:lnTo>
                        <a:lnTo>
                          <a:pt x="319" y="1655"/>
                        </a:lnTo>
                        <a:lnTo>
                          <a:pt x="308" y="1644"/>
                        </a:lnTo>
                        <a:lnTo>
                          <a:pt x="293" y="1633"/>
                        </a:lnTo>
                        <a:lnTo>
                          <a:pt x="282" y="1616"/>
                        </a:lnTo>
                        <a:lnTo>
                          <a:pt x="272" y="1599"/>
                        </a:lnTo>
                        <a:lnTo>
                          <a:pt x="263" y="1580"/>
                        </a:lnTo>
                        <a:lnTo>
                          <a:pt x="252" y="1563"/>
                        </a:lnTo>
                        <a:lnTo>
                          <a:pt x="242" y="1542"/>
                        </a:lnTo>
                        <a:lnTo>
                          <a:pt x="235" y="1524"/>
                        </a:lnTo>
                        <a:lnTo>
                          <a:pt x="227" y="1506"/>
                        </a:lnTo>
                        <a:lnTo>
                          <a:pt x="222" y="1486"/>
                        </a:lnTo>
                        <a:lnTo>
                          <a:pt x="215" y="1467"/>
                        </a:lnTo>
                        <a:lnTo>
                          <a:pt x="210" y="1448"/>
                        </a:lnTo>
                        <a:lnTo>
                          <a:pt x="207" y="1428"/>
                        </a:lnTo>
                        <a:lnTo>
                          <a:pt x="207" y="1410"/>
                        </a:lnTo>
                        <a:lnTo>
                          <a:pt x="206" y="1392"/>
                        </a:lnTo>
                        <a:lnTo>
                          <a:pt x="207" y="1372"/>
                        </a:lnTo>
                        <a:lnTo>
                          <a:pt x="209" y="1355"/>
                        </a:lnTo>
                        <a:lnTo>
                          <a:pt x="215" y="1338"/>
                        </a:lnTo>
                        <a:lnTo>
                          <a:pt x="221" y="1337"/>
                        </a:lnTo>
                        <a:lnTo>
                          <a:pt x="227" y="1337"/>
                        </a:lnTo>
                        <a:lnTo>
                          <a:pt x="233" y="1336"/>
                        </a:lnTo>
                        <a:lnTo>
                          <a:pt x="239" y="1335"/>
                        </a:lnTo>
                        <a:lnTo>
                          <a:pt x="244" y="1332"/>
                        </a:lnTo>
                        <a:lnTo>
                          <a:pt x="251" y="1331"/>
                        </a:lnTo>
                        <a:lnTo>
                          <a:pt x="258" y="1329"/>
                        </a:lnTo>
                        <a:lnTo>
                          <a:pt x="265" y="1328"/>
                        </a:lnTo>
                        <a:lnTo>
                          <a:pt x="269" y="1325"/>
                        </a:lnTo>
                        <a:lnTo>
                          <a:pt x="276" y="1323"/>
                        </a:lnTo>
                        <a:lnTo>
                          <a:pt x="282" y="1319"/>
                        </a:lnTo>
                        <a:lnTo>
                          <a:pt x="289" y="1317"/>
                        </a:lnTo>
                        <a:lnTo>
                          <a:pt x="294" y="1314"/>
                        </a:lnTo>
                        <a:lnTo>
                          <a:pt x="300" y="1311"/>
                        </a:lnTo>
                        <a:lnTo>
                          <a:pt x="307" y="1308"/>
                        </a:lnTo>
                        <a:lnTo>
                          <a:pt x="313" y="1305"/>
                        </a:lnTo>
                        <a:lnTo>
                          <a:pt x="320" y="1301"/>
                        </a:lnTo>
                        <a:lnTo>
                          <a:pt x="328" y="1296"/>
                        </a:lnTo>
                        <a:lnTo>
                          <a:pt x="334" y="1290"/>
                        </a:lnTo>
                        <a:lnTo>
                          <a:pt x="342" y="1286"/>
                        </a:lnTo>
                        <a:lnTo>
                          <a:pt x="349" y="1281"/>
                        </a:lnTo>
                        <a:lnTo>
                          <a:pt x="356" y="1276"/>
                        </a:lnTo>
                        <a:lnTo>
                          <a:pt x="363" y="1272"/>
                        </a:lnTo>
                        <a:lnTo>
                          <a:pt x="371" y="1268"/>
                        </a:lnTo>
                        <a:lnTo>
                          <a:pt x="378" y="1262"/>
                        </a:lnTo>
                        <a:lnTo>
                          <a:pt x="385" y="1258"/>
                        </a:lnTo>
                        <a:lnTo>
                          <a:pt x="390" y="1253"/>
                        </a:lnTo>
                        <a:lnTo>
                          <a:pt x="398" y="1248"/>
                        </a:lnTo>
                        <a:lnTo>
                          <a:pt x="405" y="1244"/>
                        </a:lnTo>
                        <a:lnTo>
                          <a:pt x="412" y="1240"/>
                        </a:lnTo>
                        <a:lnTo>
                          <a:pt x="418" y="1235"/>
                        </a:lnTo>
                        <a:lnTo>
                          <a:pt x="426" y="1232"/>
                        </a:lnTo>
                        <a:lnTo>
                          <a:pt x="428" y="1213"/>
                        </a:lnTo>
                        <a:lnTo>
                          <a:pt x="432" y="1192"/>
                        </a:lnTo>
                        <a:lnTo>
                          <a:pt x="438" y="1174"/>
                        </a:lnTo>
                        <a:lnTo>
                          <a:pt x="446" y="1156"/>
                        </a:lnTo>
                        <a:lnTo>
                          <a:pt x="452" y="1137"/>
                        </a:lnTo>
                        <a:lnTo>
                          <a:pt x="462" y="1121"/>
                        </a:lnTo>
                        <a:lnTo>
                          <a:pt x="472" y="1103"/>
                        </a:lnTo>
                        <a:lnTo>
                          <a:pt x="483" y="1088"/>
                        </a:lnTo>
                        <a:lnTo>
                          <a:pt x="495" y="1071"/>
                        </a:lnTo>
                        <a:lnTo>
                          <a:pt x="507" y="1055"/>
                        </a:lnTo>
                        <a:lnTo>
                          <a:pt x="521" y="1040"/>
                        </a:lnTo>
                        <a:lnTo>
                          <a:pt x="535" y="1027"/>
                        </a:lnTo>
                        <a:lnTo>
                          <a:pt x="551" y="1013"/>
                        </a:lnTo>
                        <a:lnTo>
                          <a:pt x="567" y="1003"/>
                        </a:lnTo>
                        <a:lnTo>
                          <a:pt x="584" y="990"/>
                        </a:lnTo>
                        <a:lnTo>
                          <a:pt x="601" y="980"/>
                        </a:lnTo>
                        <a:lnTo>
                          <a:pt x="618" y="969"/>
                        </a:lnTo>
                        <a:lnTo>
                          <a:pt x="636" y="960"/>
                        </a:lnTo>
                        <a:lnTo>
                          <a:pt x="654" y="950"/>
                        </a:lnTo>
                        <a:lnTo>
                          <a:pt x="674" y="944"/>
                        </a:lnTo>
                        <a:lnTo>
                          <a:pt x="694" y="937"/>
                        </a:lnTo>
                        <a:lnTo>
                          <a:pt x="714" y="932"/>
                        </a:lnTo>
                        <a:lnTo>
                          <a:pt x="733" y="927"/>
                        </a:lnTo>
                        <a:lnTo>
                          <a:pt x="753" y="925"/>
                        </a:lnTo>
                        <a:lnTo>
                          <a:pt x="773" y="922"/>
                        </a:lnTo>
                        <a:lnTo>
                          <a:pt x="792" y="922"/>
                        </a:lnTo>
                        <a:lnTo>
                          <a:pt x="811" y="922"/>
                        </a:lnTo>
                        <a:lnTo>
                          <a:pt x="833" y="925"/>
                        </a:lnTo>
                        <a:lnTo>
                          <a:pt x="852" y="927"/>
                        </a:lnTo>
                        <a:lnTo>
                          <a:pt x="871" y="934"/>
                        </a:lnTo>
                        <a:lnTo>
                          <a:pt x="892" y="939"/>
                        </a:lnTo>
                        <a:lnTo>
                          <a:pt x="911" y="949"/>
                        </a:lnTo>
                        <a:lnTo>
                          <a:pt x="911" y="942"/>
                        </a:lnTo>
                        <a:lnTo>
                          <a:pt x="911" y="936"/>
                        </a:lnTo>
                        <a:lnTo>
                          <a:pt x="912" y="928"/>
                        </a:lnTo>
                        <a:lnTo>
                          <a:pt x="914" y="922"/>
                        </a:lnTo>
                        <a:lnTo>
                          <a:pt x="916" y="914"/>
                        </a:lnTo>
                        <a:lnTo>
                          <a:pt x="918" y="907"/>
                        </a:lnTo>
                        <a:lnTo>
                          <a:pt x="921" y="898"/>
                        </a:lnTo>
                        <a:lnTo>
                          <a:pt x="925" y="891"/>
                        </a:lnTo>
                        <a:lnTo>
                          <a:pt x="927" y="883"/>
                        </a:lnTo>
                        <a:lnTo>
                          <a:pt x="930" y="876"/>
                        </a:lnTo>
                        <a:lnTo>
                          <a:pt x="934" y="868"/>
                        </a:lnTo>
                        <a:lnTo>
                          <a:pt x="938" y="864"/>
                        </a:lnTo>
                        <a:lnTo>
                          <a:pt x="947" y="854"/>
                        </a:lnTo>
                        <a:lnTo>
                          <a:pt x="956" y="850"/>
                        </a:lnTo>
                        <a:lnTo>
                          <a:pt x="964" y="850"/>
                        </a:lnTo>
                        <a:lnTo>
                          <a:pt x="973" y="853"/>
                        </a:lnTo>
                        <a:lnTo>
                          <a:pt x="977" y="856"/>
                        </a:lnTo>
                        <a:lnTo>
                          <a:pt x="982" y="862"/>
                        </a:lnTo>
                        <a:lnTo>
                          <a:pt x="985" y="867"/>
                        </a:lnTo>
                        <a:lnTo>
                          <a:pt x="990" y="876"/>
                        </a:lnTo>
                        <a:lnTo>
                          <a:pt x="991" y="867"/>
                        </a:lnTo>
                        <a:lnTo>
                          <a:pt x="995" y="859"/>
                        </a:lnTo>
                        <a:lnTo>
                          <a:pt x="998" y="851"/>
                        </a:lnTo>
                        <a:lnTo>
                          <a:pt x="1003" y="844"/>
                        </a:lnTo>
                        <a:lnTo>
                          <a:pt x="1006" y="838"/>
                        </a:lnTo>
                        <a:lnTo>
                          <a:pt x="1011" y="831"/>
                        </a:lnTo>
                        <a:lnTo>
                          <a:pt x="1014" y="827"/>
                        </a:lnTo>
                        <a:lnTo>
                          <a:pt x="1021" y="824"/>
                        </a:lnTo>
                        <a:lnTo>
                          <a:pt x="1028" y="820"/>
                        </a:lnTo>
                        <a:lnTo>
                          <a:pt x="1035" y="817"/>
                        </a:lnTo>
                        <a:lnTo>
                          <a:pt x="1042" y="817"/>
                        </a:lnTo>
                        <a:lnTo>
                          <a:pt x="1050" y="822"/>
                        </a:lnTo>
                        <a:lnTo>
                          <a:pt x="1054" y="815"/>
                        </a:lnTo>
                        <a:lnTo>
                          <a:pt x="1057" y="809"/>
                        </a:lnTo>
                        <a:lnTo>
                          <a:pt x="1060" y="802"/>
                        </a:lnTo>
                        <a:lnTo>
                          <a:pt x="1065" y="799"/>
                        </a:lnTo>
                        <a:lnTo>
                          <a:pt x="1073" y="789"/>
                        </a:lnTo>
                        <a:lnTo>
                          <a:pt x="1082" y="786"/>
                        </a:lnTo>
                        <a:lnTo>
                          <a:pt x="1088" y="785"/>
                        </a:lnTo>
                        <a:lnTo>
                          <a:pt x="1095" y="789"/>
                        </a:lnTo>
                        <a:lnTo>
                          <a:pt x="1099" y="791"/>
                        </a:lnTo>
                        <a:lnTo>
                          <a:pt x="1102" y="797"/>
                        </a:lnTo>
                        <a:lnTo>
                          <a:pt x="1105" y="802"/>
                        </a:lnTo>
                        <a:lnTo>
                          <a:pt x="1109" y="810"/>
                        </a:lnTo>
                        <a:lnTo>
                          <a:pt x="1110" y="801"/>
                        </a:lnTo>
                        <a:lnTo>
                          <a:pt x="1114" y="791"/>
                        </a:lnTo>
                        <a:lnTo>
                          <a:pt x="1117" y="781"/>
                        </a:lnTo>
                        <a:lnTo>
                          <a:pt x="1121" y="772"/>
                        </a:lnTo>
                        <a:lnTo>
                          <a:pt x="1125" y="762"/>
                        </a:lnTo>
                        <a:lnTo>
                          <a:pt x="1131" y="755"/>
                        </a:lnTo>
                        <a:lnTo>
                          <a:pt x="1135" y="748"/>
                        </a:lnTo>
                        <a:lnTo>
                          <a:pt x="1142" y="745"/>
                        </a:lnTo>
                        <a:lnTo>
                          <a:pt x="1146" y="745"/>
                        </a:lnTo>
                        <a:lnTo>
                          <a:pt x="1153" y="747"/>
                        </a:lnTo>
                        <a:lnTo>
                          <a:pt x="1155" y="749"/>
                        </a:lnTo>
                        <a:lnTo>
                          <a:pt x="1159" y="754"/>
                        </a:lnTo>
                        <a:lnTo>
                          <a:pt x="1162" y="759"/>
                        </a:lnTo>
                        <a:lnTo>
                          <a:pt x="1164" y="767"/>
                        </a:lnTo>
                        <a:lnTo>
                          <a:pt x="1186" y="727"/>
                        </a:lnTo>
                        <a:lnTo>
                          <a:pt x="1210" y="687"/>
                        </a:lnTo>
                        <a:lnTo>
                          <a:pt x="1234" y="648"/>
                        </a:lnTo>
                        <a:lnTo>
                          <a:pt x="1260" y="608"/>
                        </a:lnTo>
                        <a:lnTo>
                          <a:pt x="1284" y="567"/>
                        </a:lnTo>
                        <a:lnTo>
                          <a:pt x="1313" y="530"/>
                        </a:lnTo>
                        <a:lnTo>
                          <a:pt x="1341" y="490"/>
                        </a:lnTo>
                        <a:lnTo>
                          <a:pt x="1372" y="452"/>
                        </a:lnTo>
                        <a:lnTo>
                          <a:pt x="1401" y="414"/>
                        </a:lnTo>
                        <a:lnTo>
                          <a:pt x="1432" y="377"/>
                        </a:lnTo>
                        <a:lnTo>
                          <a:pt x="1464" y="340"/>
                        </a:lnTo>
                        <a:lnTo>
                          <a:pt x="1499" y="306"/>
                        </a:lnTo>
                        <a:lnTo>
                          <a:pt x="1533" y="272"/>
                        </a:lnTo>
                        <a:lnTo>
                          <a:pt x="1571" y="241"/>
                        </a:lnTo>
                        <a:lnTo>
                          <a:pt x="1608" y="210"/>
                        </a:lnTo>
                        <a:lnTo>
                          <a:pt x="1648" y="183"/>
                        </a:lnTo>
                        <a:lnTo>
                          <a:pt x="1705" y="150"/>
                        </a:lnTo>
                        <a:lnTo>
                          <a:pt x="1764" y="123"/>
                        </a:lnTo>
                        <a:lnTo>
                          <a:pt x="1825" y="101"/>
                        </a:lnTo>
                        <a:lnTo>
                          <a:pt x="1888" y="83"/>
                        </a:lnTo>
                        <a:lnTo>
                          <a:pt x="1950" y="66"/>
                        </a:lnTo>
                        <a:lnTo>
                          <a:pt x="2016" y="55"/>
                        </a:lnTo>
                        <a:lnTo>
                          <a:pt x="2081" y="44"/>
                        </a:lnTo>
                        <a:lnTo>
                          <a:pt x="2149" y="37"/>
                        </a:lnTo>
                        <a:lnTo>
                          <a:pt x="2214" y="30"/>
                        </a:lnTo>
                        <a:lnTo>
                          <a:pt x="2281" y="25"/>
                        </a:lnTo>
                        <a:lnTo>
                          <a:pt x="2348" y="21"/>
                        </a:lnTo>
                        <a:lnTo>
                          <a:pt x="2416" y="18"/>
                        </a:lnTo>
                        <a:lnTo>
                          <a:pt x="2484" y="14"/>
                        </a:lnTo>
                        <a:lnTo>
                          <a:pt x="2552" y="9"/>
                        </a:lnTo>
                        <a:lnTo>
                          <a:pt x="2620" y="5"/>
                        </a:lnTo>
                        <a:lnTo>
                          <a:pt x="2688" y="0"/>
                        </a:lnTo>
                        <a:lnTo>
                          <a:pt x="268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0" name="Freeform 1342"/>
                  <p:cNvSpPr>
                    <a:spLocks/>
                  </p:cNvSpPr>
                  <p:nvPr/>
                </p:nvSpPr>
                <p:spPr bwMode="auto">
                  <a:xfrm>
                    <a:off x="4543" y="414"/>
                    <a:ext cx="342" cy="180"/>
                  </a:xfrm>
                  <a:custGeom>
                    <a:avLst/>
                    <a:gdLst>
                      <a:gd name="T0" fmla="*/ 1276 w 1285"/>
                      <a:gd name="T1" fmla="*/ 8 h 693"/>
                      <a:gd name="T2" fmla="*/ 1284 w 1285"/>
                      <a:gd name="T3" fmla="*/ 39 h 693"/>
                      <a:gd name="T4" fmla="*/ 1270 w 1285"/>
                      <a:gd name="T5" fmla="*/ 62 h 693"/>
                      <a:gd name="T6" fmla="*/ 1247 w 1285"/>
                      <a:gd name="T7" fmla="*/ 84 h 693"/>
                      <a:gd name="T8" fmla="*/ 1213 w 1285"/>
                      <a:gd name="T9" fmla="*/ 96 h 693"/>
                      <a:gd name="T10" fmla="*/ 1184 w 1285"/>
                      <a:gd name="T11" fmla="*/ 103 h 693"/>
                      <a:gd name="T12" fmla="*/ 1199 w 1285"/>
                      <a:gd name="T13" fmla="*/ 121 h 693"/>
                      <a:gd name="T14" fmla="*/ 1209 w 1285"/>
                      <a:gd name="T15" fmla="*/ 132 h 693"/>
                      <a:gd name="T16" fmla="*/ 1171 w 1285"/>
                      <a:gd name="T17" fmla="*/ 140 h 693"/>
                      <a:gd name="T18" fmla="*/ 1140 w 1285"/>
                      <a:gd name="T19" fmla="*/ 145 h 693"/>
                      <a:gd name="T20" fmla="*/ 1104 w 1285"/>
                      <a:gd name="T21" fmla="*/ 143 h 693"/>
                      <a:gd name="T22" fmla="*/ 1076 w 1285"/>
                      <a:gd name="T23" fmla="*/ 131 h 693"/>
                      <a:gd name="T24" fmla="*/ 1102 w 1285"/>
                      <a:gd name="T25" fmla="*/ 120 h 693"/>
                      <a:gd name="T26" fmla="*/ 1134 w 1285"/>
                      <a:gd name="T27" fmla="*/ 107 h 693"/>
                      <a:gd name="T28" fmla="*/ 1158 w 1285"/>
                      <a:gd name="T29" fmla="*/ 88 h 693"/>
                      <a:gd name="T30" fmla="*/ 1188 w 1285"/>
                      <a:gd name="T31" fmla="*/ 74 h 693"/>
                      <a:gd name="T32" fmla="*/ 1216 w 1285"/>
                      <a:gd name="T33" fmla="*/ 62 h 693"/>
                      <a:gd name="T34" fmla="*/ 1229 w 1285"/>
                      <a:gd name="T35" fmla="*/ 37 h 693"/>
                      <a:gd name="T36" fmla="*/ 1201 w 1285"/>
                      <a:gd name="T37" fmla="*/ 29 h 693"/>
                      <a:gd name="T38" fmla="*/ 1166 w 1285"/>
                      <a:gd name="T39" fmla="*/ 40 h 693"/>
                      <a:gd name="T40" fmla="*/ 1110 w 1285"/>
                      <a:gd name="T41" fmla="*/ 60 h 693"/>
                      <a:gd name="T42" fmla="*/ 1046 w 1285"/>
                      <a:gd name="T43" fmla="*/ 84 h 693"/>
                      <a:gd name="T44" fmla="*/ 984 w 1285"/>
                      <a:gd name="T45" fmla="*/ 107 h 693"/>
                      <a:gd name="T46" fmla="*/ 922 w 1285"/>
                      <a:gd name="T47" fmla="*/ 135 h 693"/>
                      <a:gd name="T48" fmla="*/ 842 w 1285"/>
                      <a:gd name="T49" fmla="*/ 169 h 693"/>
                      <a:gd name="T50" fmla="*/ 757 w 1285"/>
                      <a:gd name="T51" fmla="*/ 204 h 693"/>
                      <a:gd name="T52" fmla="*/ 671 w 1285"/>
                      <a:gd name="T53" fmla="*/ 240 h 693"/>
                      <a:gd name="T54" fmla="*/ 586 w 1285"/>
                      <a:gd name="T55" fmla="*/ 276 h 693"/>
                      <a:gd name="T56" fmla="*/ 448 w 1285"/>
                      <a:gd name="T57" fmla="*/ 338 h 693"/>
                      <a:gd name="T58" fmla="*/ 295 w 1285"/>
                      <a:gd name="T59" fmla="*/ 425 h 693"/>
                      <a:gd name="T60" fmla="*/ 152 w 1285"/>
                      <a:gd name="T61" fmla="*/ 531 h 693"/>
                      <a:gd name="T62" fmla="*/ 29 w 1285"/>
                      <a:gd name="T63" fmla="*/ 658 h 693"/>
                      <a:gd name="T64" fmla="*/ 1 w 1285"/>
                      <a:gd name="T65" fmla="*/ 663 h 693"/>
                      <a:gd name="T66" fmla="*/ 18 w 1285"/>
                      <a:gd name="T67" fmla="*/ 626 h 693"/>
                      <a:gd name="T68" fmla="*/ 37 w 1285"/>
                      <a:gd name="T69" fmla="*/ 595 h 693"/>
                      <a:gd name="T70" fmla="*/ 61 w 1285"/>
                      <a:gd name="T71" fmla="*/ 567 h 693"/>
                      <a:gd name="T72" fmla="*/ 84 w 1285"/>
                      <a:gd name="T73" fmla="*/ 540 h 693"/>
                      <a:gd name="T74" fmla="*/ 106 w 1285"/>
                      <a:gd name="T75" fmla="*/ 515 h 693"/>
                      <a:gd name="T76" fmla="*/ 186 w 1285"/>
                      <a:gd name="T77" fmla="*/ 443 h 693"/>
                      <a:gd name="T78" fmla="*/ 293 w 1285"/>
                      <a:gd name="T79" fmla="*/ 372 h 693"/>
                      <a:gd name="T80" fmla="*/ 400 w 1285"/>
                      <a:gd name="T81" fmla="*/ 311 h 693"/>
                      <a:gd name="T82" fmla="*/ 512 w 1285"/>
                      <a:gd name="T83" fmla="*/ 260 h 693"/>
                      <a:gd name="T84" fmla="*/ 618 w 1285"/>
                      <a:gd name="T85" fmla="*/ 217 h 693"/>
                      <a:gd name="T86" fmla="*/ 719 w 1285"/>
                      <a:gd name="T87" fmla="*/ 178 h 693"/>
                      <a:gd name="T88" fmla="*/ 822 w 1285"/>
                      <a:gd name="T89" fmla="*/ 141 h 693"/>
                      <a:gd name="T90" fmla="*/ 925 w 1285"/>
                      <a:gd name="T91" fmla="*/ 101 h 693"/>
                      <a:gd name="T92" fmla="*/ 1000 w 1285"/>
                      <a:gd name="T93" fmla="*/ 75 h 693"/>
                      <a:gd name="T94" fmla="*/ 1067 w 1285"/>
                      <a:gd name="T95" fmla="*/ 53 h 693"/>
                      <a:gd name="T96" fmla="*/ 1134 w 1285"/>
                      <a:gd name="T97" fmla="*/ 32 h 693"/>
                      <a:gd name="T98" fmla="*/ 1199 w 1285"/>
                      <a:gd name="T99" fmla="*/ 10 h 693"/>
                      <a:gd name="T100" fmla="*/ 1246 w 1285"/>
                      <a:gd name="T101" fmla="*/ 4 h 6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285" h="693">
                        <a:moveTo>
                          <a:pt x="1256" y="0"/>
                        </a:moveTo>
                        <a:lnTo>
                          <a:pt x="1263" y="2"/>
                        </a:lnTo>
                        <a:lnTo>
                          <a:pt x="1270" y="5"/>
                        </a:lnTo>
                        <a:lnTo>
                          <a:pt x="1276" y="8"/>
                        </a:lnTo>
                        <a:lnTo>
                          <a:pt x="1281" y="14"/>
                        </a:lnTo>
                        <a:lnTo>
                          <a:pt x="1285" y="23"/>
                        </a:lnTo>
                        <a:lnTo>
                          <a:pt x="1285" y="34"/>
                        </a:lnTo>
                        <a:lnTo>
                          <a:pt x="1284" y="39"/>
                        </a:lnTo>
                        <a:lnTo>
                          <a:pt x="1282" y="46"/>
                        </a:lnTo>
                        <a:lnTo>
                          <a:pt x="1278" y="51"/>
                        </a:lnTo>
                        <a:lnTo>
                          <a:pt x="1275" y="57"/>
                        </a:lnTo>
                        <a:lnTo>
                          <a:pt x="1270" y="62"/>
                        </a:lnTo>
                        <a:lnTo>
                          <a:pt x="1266" y="68"/>
                        </a:lnTo>
                        <a:lnTo>
                          <a:pt x="1260" y="74"/>
                        </a:lnTo>
                        <a:lnTo>
                          <a:pt x="1256" y="79"/>
                        </a:lnTo>
                        <a:lnTo>
                          <a:pt x="1247" y="84"/>
                        </a:lnTo>
                        <a:lnTo>
                          <a:pt x="1238" y="88"/>
                        </a:lnTo>
                        <a:lnTo>
                          <a:pt x="1229" y="91"/>
                        </a:lnTo>
                        <a:lnTo>
                          <a:pt x="1222" y="95"/>
                        </a:lnTo>
                        <a:lnTo>
                          <a:pt x="1213" y="96"/>
                        </a:lnTo>
                        <a:lnTo>
                          <a:pt x="1204" y="98"/>
                        </a:lnTo>
                        <a:lnTo>
                          <a:pt x="1196" y="98"/>
                        </a:lnTo>
                        <a:lnTo>
                          <a:pt x="1189" y="98"/>
                        </a:lnTo>
                        <a:lnTo>
                          <a:pt x="1184" y="103"/>
                        </a:lnTo>
                        <a:lnTo>
                          <a:pt x="1184" y="108"/>
                        </a:lnTo>
                        <a:lnTo>
                          <a:pt x="1187" y="114"/>
                        </a:lnTo>
                        <a:lnTo>
                          <a:pt x="1194" y="118"/>
                        </a:lnTo>
                        <a:lnTo>
                          <a:pt x="1199" y="121"/>
                        </a:lnTo>
                        <a:lnTo>
                          <a:pt x="1207" y="126"/>
                        </a:lnTo>
                        <a:lnTo>
                          <a:pt x="1213" y="129"/>
                        </a:lnTo>
                        <a:lnTo>
                          <a:pt x="1220" y="131"/>
                        </a:lnTo>
                        <a:lnTo>
                          <a:pt x="1209" y="132"/>
                        </a:lnTo>
                        <a:lnTo>
                          <a:pt x="1199" y="134"/>
                        </a:lnTo>
                        <a:lnTo>
                          <a:pt x="1189" y="136"/>
                        </a:lnTo>
                        <a:lnTo>
                          <a:pt x="1178" y="140"/>
                        </a:lnTo>
                        <a:lnTo>
                          <a:pt x="1171" y="140"/>
                        </a:lnTo>
                        <a:lnTo>
                          <a:pt x="1165" y="142"/>
                        </a:lnTo>
                        <a:lnTo>
                          <a:pt x="1158" y="142"/>
                        </a:lnTo>
                        <a:lnTo>
                          <a:pt x="1153" y="144"/>
                        </a:lnTo>
                        <a:lnTo>
                          <a:pt x="1140" y="145"/>
                        </a:lnTo>
                        <a:lnTo>
                          <a:pt x="1130" y="145"/>
                        </a:lnTo>
                        <a:lnTo>
                          <a:pt x="1120" y="145"/>
                        </a:lnTo>
                        <a:lnTo>
                          <a:pt x="1112" y="145"/>
                        </a:lnTo>
                        <a:lnTo>
                          <a:pt x="1104" y="143"/>
                        </a:lnTo>
                        <a:lnTo>
                          <a:pt x="1097" y="142"/>
                        </a:lnTo>
                        <a:lnTo>
                          <a:pt x="1089" y="139"/>
                        </a:lnTo>
                        <a:lnTo>
                          <a:pt x="1083" y="135"/>
                        </a:lnTo>
                        <a:lnTo>
                          <a:pt x="1076" y="131"/>
                        </a:lnTo>
                        <a:lnTo>
                          <a:pt x="1072" y="127"/>
                        </a:lnTo>
                        <a:lnTo>
                          <a:pt x="1083" y="124"/>
                        </a:lnTo>
                        <a:lnTo>
                          <a:pt x="1093" y="123"/>
                        </a:lnTo>
                        <a:lnTo>
                          <a:pt x="1102" y="120"/>
                        </a:lnTo>
                        <a:lnTo>
                          <a:pt x="1111" y="118"/>
                        </a:lnTo>
                        <a:lnTo>
                          <a:pt x="1118" y="115"/>
                        </a:lnTo>
                        <a:lnTo>
                          <a:pt x="1126" y="112"/>
                        </a:lnTo>
                        <a:lnTo>
                          <a:pt x="1134" y="107"/>
                        </a:lnTo>
                        <a:lnTo>
                          <a:pt x="1140" y="103"/>
                        </a:lnTo>
                        <a:lnTo>
                          <a:pt x="1146" y="98"/>
                        </a:lnTo>
                        <a:lnTo>
                          <a:pt x="1152" y="93"/>
                        </a:lnTo>
                        <a:lnTo>
                          <a:pt x="1158" y="88"/>
                        </a:lnTo>
                        <a:lnTo>
                          <a:pt x="1165" y="85"/>
                        </a:lnTo>
                        <a:lnTo>
                          <a:pt x="1173" y="80"/>
                        </a:lnTo>
                        <a:lnTo>
                          <a:pt x="1183" y="76"/>
                        </a:lnTo>
                        <a:lnTo>
                          <a:pt x="1188" y="74"/>
                        </a:lnTo>
                        <a:lnTo>
                          <a:pt x="1194" y="73"/>
                        </a:lnTo>
                        <a:lnTo>
                          <a:pt x="1199" y="71"/>
                        </a:lnTo>
                        <a:lnTo>
                          <a:pt x="1207" y="70"/>
                        </a:lnTo>
                        <a:lnTo>
                          <a:pt x="1216" y="62"/>
                        </a:lnTo>
                        <a:lnTo>
                          <a:pt x="1224" y="57"/>
                        </a:lnTo>
                        <a:lnTo>
                          <a:pt x="1227" y="50"/>
                        </a:lnTo>
                        <a:lnTo>
                          <a:pt x="1231" y="46"/>
                        </a:lnTo>
                        <a:lnTo>
                          <a:pt x="1229" y="37"/>
                        </a:lnTo>
                        <a:lnTo>
                          <a:pt x="1223" y="32"/>
                        </a:lnTo>
                        <a:lnTo>
                          <a:pt x="1216" y="29"/>
                        </a:lnTo>
                        <a:lnTo>
                          <a:pt x="1209" y="29"/>
                        </a:lnTo>
                        <a:lnTo>
                          <a:pt x="1201" y="29"/>
                        </a:lnTo>
                        <a:lnTo>
                          <a:pt x="1195" y="31"/>
                        </a:lnTo>
                        <a:lnTo>
                          <a:pt x="1184" y="32"/>
                        </a:lnTo>
                        <a:lnTo>
                          <a:pt x="1175" y="36"/>
                        </a:lnTo>
                        <a:lnTo>
                          <a:pt x="1166" y="40"/>
                        </a:lnTo>
                        <a:lnTo>
                          <a:pt x="1160" y="48"/>
                        </a:lnTo>
                        <a:lnTo>
                          <a:pt x="1143" y="51"/>
                        </a:lnTo>
                        <a:lnTo>
                          <a:pt x="1127" y="57"/>
                        </a:lnTo>
                        <a:lnTo>
                          <a:pt x="1110" y="60"/>
                        </a:lnTo>
                        <a:lnTo>
                          <a:pt x="1094" y="66"/>
                        </a:lnTo>
                        <a:lnTo>
                          <a:pt x="1077" y="71"/>
                        </a:lnTo>
                        <a:lnTo>
                          <a:pt x="1062" y="77"/>
                        </a:lnTo>
                        <a:lnTo>
                          <a:pt x="1046" y="84"/>
                        </a:lnTo>
                        <a:lnTo>
                          <a:pt x="1032" y="89"/>
                        </a:lnTo>
                        <a:lnTo>
                          <a:pt x="1016" y="94"/>
                        </a:lnTo>
                        <a:lnTo>
                          <a:pt x="999" y="101"/>
                        </a:lnTo>
                        <a:lnTo>
                          <a:pt x="984" y="107"/>
                        </a:lnTo>
                        <a:lnTo>
                          <a:pt x="968" y="115"/>
                        </a:lnTo>
                        <a:lnTo>
                          <a:pt x="952" y="120"/>
                        </a:lnTo>
                        <a:lnTo>
                          <a:pt x="938" y="128"/>
                        </a:lnTo>
                        <a:lnTo>
                          <a:pt x="922" y="135"/>
                        </a:lnTo>
                        <a:lnTo>
                          <a:pt x="907" y="144"/>
                        </a:lnTo>
                        <a:lnTo>
                          <a:pt x="885" y="151"/>
                        </a:lnTo>
                        <a:lnTo>
                          <a:pt x="864" y="160"/>
                        </a:lnTo>
                        <a:lnTo>
                          <a:pt x="842" y="169"/>
                        </a:lnTo>
                        <a:lnTo>
                          <a:pt x="821" y="177"/>
                        </a:lnTo>
                        <a:lnTo>
                          <a:pt x="800" y="186"/>
                        </a:lnTo>
                        <a:lnTo>
                          <a:pt x="778" y="195"/>
                        </a:lnTo>
                        <a:lnTo>
                          <a:pt x="757" y="204"/>
                        </a:lnTo>
                        <a:lnTo>
                          <a:pt x="736" y="213"/>
                        </a:lnTo>
                        <a:lnTo>
                          <a:pt x="715" y="221"/>
                        </a:lnTo>
                        <a:lnTo>
                          <a:pt x="692" y="231"/>
                        </a:lnTo>
                        <a:lnTo>
                          <a:pt x="671" y="240"/>
                        </a:lnTo>
                        <a:lnTo>
                          <a:pt x="650" y="249"/>
                        </a:lnTo>
                        <a:lnTo>
                          <a:pt x="629" y="258"/>
                        </a:lnTo>
                        <a:lnTo>
                          <a:pt x="607" y="267"/>
                        </a:lnTo>
                        <a:lnTo>
                          <a:pt x="586" y="276"/>
                        </a:lnTo>
                        <a:lnTo>
                          <a:pt x="565" y="286"/>
                        </a:lnTo>
                        <a:lnTo>
                          <a:pt x="526" y="301"/>
                        </a:lnTo>
                        <a:lnTo>
                          <a:pt x="486" y="320"/>
                        </a:lnTo>
                        <a:lnTo>
                          <a:pt x="448" y="338"/>
                        </a:lnTo>
                        <a:lnTo>
                          <a:pt x="408" y="358"/>
                        </a:lnTo>
                        <a:lnTo>
                          <a:pt x="369" y="380"/>
                        </a:lnTo>
                        <a:lnTo>
                          <a:pt x="331" y="402"/>
                        </a:lnTo>
                        <a:lnTo>
                          <a:pt x="295" y="425"/>
                        </a:lnTo>
                        <a:lnTo>
                          <a:pt x="259" y="451"/>
                        </a:lnTo>
                        <a:lnTo>
                          <a:pt x="223" y="476"/>
                        </a:lnTo>
                        <a:lnTo>
                          <a:pt x="187" y="503"/>
                        </a:lnTo>
                        <a:lnTo>
                          <a:pt x="152" y="531"/>
                        </a:lnTo>
                        <a:lnTo>
                          <a:pt x="121" y="562"/>
                        </a:lnTo>
                        <a:lnTo>
                          <a:pt x="89" y="592"/>
                        </a:lnTo>
                        <a:lnTo>
                          <a:pt x="58" y="624"/>
                        </a:lnTo>
                        <a:lnTo>
                          <a:pt x="29" y="658"/>
                        </a:lnTo>
                        <a:lnTo>
                          <a:pt x="1" y="693"/>
                        </a:lnTo>
                        <a:lnTo>
                          <a:pt x="0" y="683"/>
                        </a:lnTo>
                        <a:lnTo>
                          <a:pt x="1" y="674"/>
                        </a:lnTo>
                        <a:lnTo>
                          <a:pt x="1" y="663"/>
                        </a:lnTo>
                        <a:lnTo>
                          <a:pt x="4" y="654"/>
                        </a:lnTo>
                        <a:lnTo>
                          <a:pt x="8" y="645"/>
                        </a:lnTo>
                        <a:lnTo>
                          <a:pt x="12" y="635"/>
                        </a:lnTo>
                        <a:lnTo>
                          <a:pt x="18" y="626"/>
                        </a:lnTo>
                        <a:lnTo>
                          <a:pt x="25" y="617"/>
                        </a:lnTo>
                        <a:lnTo>
                          <a:pt x="28" y="610"/>
                        </a:lnTo>
                        <a:lnTo>
                          <a:pt x="32" y="603"/>
                        </a:lnTo>
                        <a:lnTo>
                          <a:pt x="37" y="595"/>
                        </a:lnTo>
                        <a:lnTo>
                          <a:pt x="44" y="589"/>
                        </a:lnTo>
                        <a:lnTo>
                          <a:pt x="49" y="582"/>
                        </a:lnTo>
                        <a:lnTo>
                          <a:pt x="55" y="575"/>
                        </a:lnTo>
                        <a:lnTo>
                          <a:pt x="61" y="567"/>
                        </a:lnTo>
                        <a:lnTo>
                          <a:pt x="68" y="561"/>
                        </a:lnTo>
                        <a:lnTo>
                          <a:pt x="73" y="554"/>
                        </a:lnTo>
                        <a:lnTo>
                          <a:pt x="79" y="548"/>
                        </a:lnTo>
                        <a:lnTo>
                          <a:pt x="84" y="540"/>
                        </a:lnTo>
                        <a:lnTo>
                          <a:pt x="90" y="534"/>
                        </a:lnTo>
                        <a:lnTo>
                          <a:pt x="95" y="527"/>
                        </a:lnTo>
                        <a:lnTo>
                          <a:pt x="100" y="521"/>
                        </a:lnTo>
                        <a:lnTo>
                          <a:pt x="106" y="515"/>
                        </a:lnTo>
                        <a:lnTo>
                          <a:pt x="112" y="508"/>
                        </a:lnTo>
                        <a:lnTo>
                          <a:pt x="135" y="485"/>
                        </a:lnTo>
                        <a:lnTo>
                          <a:pt x="160" y="465"/>
                        </a:lnTo>
                        <a:lnTo>
                          <a:pt x="186" y="443"/>
                        </a:lnTo>
                        <a:lnTo>
                          <a:pt x="212" y="425"/>
                        </a:lnTo>
                        <a:lnTo>
                          <a:pt x="240" y="407"/>
                        </a:lnTo>
                        <a:lnTo>
                          <a:pt x="266" y="388"/>
                        </a:lnTo>
                        <a:lnTo>
                          <a:pt x="293" y="372"/>
                        </a:lnTo>
                        <a:lnTo>
                          <a:pt x="320" y="356"/>
                        </a:lnTo>
                        <a:lnTo>
                          <a:pt x="346" y="341"/>
                        </a:lnTo>
                        <a:lnTo>
                          <a:pt x="373" y="325"/>
                        </a:lnTo>
                        <a:lnTo>
                          <a:pt x="400" y="311"/>
                        </a:lnTo>
                        <a:lnTo>
                          <a:pt x="429" y="298"/>
                        </a:lnTo>
                        <a:lnTo>
                          <a:pt x="456" y="285"/>
                        </a:lnTo>
                        <a:lnTo>
                          <a:pt x="484" y="272"/>
                        </a:lnTo>
                        <a:lnTo>
                          <a:pt x="512" y="260"/>
                        </a:lnTo>
                        <a:lnTo>
                          <a:pt x="542" y="248"/>
                        </a:lnTo>
                        <a:lnTo>
                          <a:pt x="568" y="237"/>
                        </a:lnTo>
                        <a:lnTo>
                          <a:pt x="593" y="227"/>
                        </a:lnTo>
                        <a:lnTo>
                          <a:pt x="618" y="217"/>
                        </a:lnTo>
                        <a:lnTo>
                          <a:pt x="644" y="207"/>
                        </a:lnTo>
                        <a:lnTo>
                          <a:pt x="668" y="198"/>
                        </a:lnTo>
                        <a:lnTo>
                          <a:pt x="694" y="188"/>
                        </a:lnTo>
                        <a:lnTo>
                          <a:pt x="719" y="178"/>
                        </a:lnTo>
                        <a:lnTo>
                          <a:pt x="747" y="170"/>
                        </a:lnTo>
                        <a:lnTo>
                          <a:pt x="771" y="159"/>
                        </a:lnTo>
                        <a:lnTo>
                          <a:pt x="797" y="149"/>
                        </a:lnTo>
                        <a:lnTo>
                          <a:pt x="822" y="141"/>
                        </a:lnTo>
                        <a:lnTo>
                          <a:pt x="848" y="131"/>
                        </a:lnTo>
                        <a:lnTo>
                          <a:pt x="873" y="120"/>
                        </a:lnTo>
                        <a:lnTo>
                          <a:pt x="899" y="112"/>
                        </a:lnTo>
                        <a:lnTo>
                          <a:pt x="925" y="101"/>
                        </a:lnTo>
                        <a:lnTo>
                          <a:pt x="951" y="91"/>
                        </a:lnTo>
                        <a:lnTo>
                          <a:pt x="967" y="86"/>
                        </a:lnTo>
                        <a:lnTo>
                          <a:pt x="984" y="80"/>
                        </a:lnTo>
                        <a:lnTo>
                          <a:pt x="1000" y="75"/>
                        </a:lnTo>
                        <a:lnTo>
                          <a:pt x="1017" y="70"/>
                        </a:lnTo>
                        <a:lnTo>
                          <a:pt x="1033" y="63"/>
                        </a:lnTo>
                        <a:lnTo>
                          <a:pt x="1050" y="58"/>
                        </a:lnTo>
                        <a:lnTo>
                          <a:pt x="1067" y="53"/>
                        </a:lnTo>
                        <a:lnTo>
                          <a:pt x="1084" y="49"/>
                        </a:lnTo>
                        <a:lnTo>
                          <a:pt x="1101" y="43"/>
                        </a:lnTo>
                        <a:lnTo>
                          <a:pt x="1117" y="37"/>
                        </a:lnTo>
                        <a:lnTo>
                          <a:pt x="1134" y="32"/>
                        </a:lnTo>
                        <a:lnTo>
                          <a:pt x="1151" y="28"/>
                        </a:lnTo>
                        <a:lnTo>
                          <a:pt x="1166" y="21"/>
                        </a:lnTo>
                        <a:lnTo>
                          <a:pt x="1183" y="16"/>
                        </a:lnTo>
                        <a:lnTo>
                          <a:pt x="1199" y="10"/>
                        </a:lnTo>
                        <a:lnTo>
                          <a:pt x="1217" y="6"/>
                        </a:lnTo>
                        <a:lnTo>
                          <a:pt x="1226" y="5"/>
                        </a:lnTo>
                        <a:lnTo>
                          <a:pt x="1237" y="6"/>
                        </a:lnTo>
                        <a:lnTo>
                          <a:pt x="1246" y="4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1" name="Freeform 1343"/>
                  <p:cNvSpPr>
                    <a:spLocks/>
                  </p:cNvSpPr>
                  <p:nvPr/>
                </p:nvSpPr>
                <p:spPr bwMode="auto">
                  <a:xfrm>
                    <a:off x="4529" y="418"/>
                    <a:ext cx="277" cy="178"/>
                  </a:xfrm>
                  <a:custGeom>
                    <a:avLst/>
                    <a:gdLst>
                      <a:gd name="T0" fmla="*/ 998 w 1042"/>
                      <a:gd name="T1" fmla="*/ 0 h 689"/>
                      <a:gd name="T2" fmla="*/ 1033 w 1042"/>
                      <a:gd name="T3" fmla="*/ 0 h 689"/>
                      <a:gd name="T4" fmla="*/ 1016 w 1042"/>
                      <a:gd name="T5" fmla="*/ 23 h 689"/>
                      <a:gd name="T6" fmla="*/ 985 w 1042"/>
                      <a:gd name="T7" fmla="*/ 38 h 689"/>
                      <a:gd name="T8" fmla="*/ 957 w 1042"/>
                      <a:gd name="T9" fmla="*/ 46 h 689"/>
                      <a:gd name="T10" fmla="*/ 920 w 1042"/>
                      <a:gd name="T11" fmla="*/ 53 h 689"/>
                      <a:gd name="T12" fmla="*/ 877 w 1042"/>
                      <a:gd name="T13" fmla="*/ 60 h 689"/>
                      <a:gd name="T14" fmla="*/ 835 w 1042"/>
                      <a:gd name="T15" fmla="*/ 66 h 689"/>
                      <a:gd name="T16" fmla="*/ 796 w 1042"/>
                      <a:gd name="T17" fmla="*/ 76 h 689"/>
                      <a:gd name="T18" fmla="*/ 756 w 1042"/>
                      <a:gd name="T19" fmla="*/ 75 h 689"/>
                      <a:gd name="T20" fmla="*/ 718 w 1042"/>
                      <a:gd name="T21" fmla="*/ 82 h 689"/>
                      <a:gd name="T22" fmla="*/ 715 w 1042"/>
                      <a:gd name="T23" fmla="*/ 103 h 689"/>
                      <a:gd name="T24" fmla="*/ 759 w 1042"/>
                      <a:gd name="T25" fmla="*/ 104 h 689"/>
                      <a:gd name="T26" fmla="*/ 785 w 1042"/>
                      <a:gd name="T27" fmla="*/ 104 h 689"/>
                      <a:gd name="T28" fmla="*/ 802 w 1042"/>
                      <a:gd name="T29" fmla="*/ 110 h 689"/>
                      <a:gd name="T30" fmla="*/ 791 w 1042"/>
                      <a:gd name="T31" fmla="*/ 119 h 689"/>
                      <a:gd name="T32" fmla="*/ 748 w 1042"/>
                      <a:gd name="T33" fmla="*/ 125 h 689"/>
                      <a:gd name="T34" fmla="*/ 688 w 1042"/>
                      <a:gd name="T35" fmla="*/ 132 h 689"/>
                      <a:gd name="T36" fmla="*/ 627 w 1042"/>
                      <a:gd name="T37" fmla="*/ 141 h 689"/>
                      <a:gd name="T38" fmla="*/ 567 w 1042"/>
                      <a:gd name="T39" fmla="*/ 146 h 689"/>
                      <a:gd name="T40" fmla="*/ 568 w 1042"/>
                      <a:gd name="T41" fmla="*/ 162 h 689"/>
                      <a:gd name="T42" fmla="*/ 596 w 1042"/>
                      <a:gd name="T43" fmla="*/ 167 h 689"/>
                      <a:gd name="T44" fmla="*/ 629 w 1042"/>
                      <a:gd name="T45" fmla="*/ 165 h 689"/>
                      <a:gd name="T46" fmla="*/ 661 w 1042"/>
                      <a:gd name="T47" fmla="*/ 165 h 689"/>
                      <a:gd name="T48" fmla="*/ 637 w 1042"/>
                      <a:gd name="T49" fmla="*/ 187 h 689"/>
                      <a:gd name="T50" fmla="*/ 603 w 1042"/>
                      <a:gd name="T51" fmla="*/ 193 h 689"/>
                      <a:gd name="T52" fmla="*/ 574 w 1042"/>
                      <a:gd name="T53" fmla="*/ 197 h 689"/>
                      <a:gd name="T54" fmla="*/ 543 w 1042"/>
                      <a:gd name="T55" fmla="*/ 198 h 689"/>
                      <a:gd name="T56" fmla="*/ 515 w 1042"/>
                      <a:gd name="T57" fmla="*/ 200 h 689"/>
                      <a:gd name="T58" fmla="*/ 477 w 1042"/>
                      <a:gd name="T59" fmla="*/ 207 h 689"/>
                      <a:gd name="T60" fmla="*/ 443 w 1042"/>
                      <a:gd name="T61" fmla="*/ 227 h 689"/>
                      <a:gd name="T62" fmla="*/ 452 w 1042"/>
                      <a:gd name="T63" fmla="*/ 242 h 689"/>
                      <a:gd name="T64" fmla="*/ 422 w 1042"/>
                      <a:gd name="T65" fmla="*/ 268 h 689"/>
                      <a:gd name="T66" fmla="*/ 352 w 1042"/>
                      <a:gd name="T67" fmla="*/ 313 h 689"/>
                      <a:gd name="T68" fmla="*/ 280 w 1042"/>
                      <a:gd name="T69" fmla="*/ 359 h 689"/>
                      <a:gd name="T70" fmla="*/ 219 w 1042"/>
                      <a:gd name="T71" fmla="*/ 404 h 689"/>
                      <a:gd name="T72" fmla="*/ 193 w 1042"/>
                      <a:gd name="T73" fmla="*/ 437 h 689"/>
                      <a:gd name="T74" fmla="*/ 142 w 1042"/>
                      <a:gd name="T75" fmla="*/ 477 h 689"/>
                      <a:gd name="T76" fmla="*/ 102 w 1042"/>
                      <a:gd name="T77" fmla="*/ 526 h 689"/>
                      <a:gd name="T78" fmla="*/ 67 w 1042"/>
                      <a:gd name="T79" fmla="*/ 580 h 689"/>
                      <a:gd name="T80" fmla="*/ 35 w 1042"/>
                      <a:gd name="T81" fmla="*/ 635 h 689"/>
                      <a:gd name="T82" fmla="*/ 17 w 1042"/>
                      <a:gd name="T83" fmla="*/ 664 h 689"/>
                      <a:gd name="T84" fmla="*/ 0 w 1042"/>
                      <a:gd name="T85" fmla="*/ 689 h 689"/>
                      <a:gd name="T86" fmla="*/ 3 w 1042"/>
                      <a:gd name="T87" fmla="*/ 661 h 689"/>
                      <a:gd name="T88" fmla="*/ 12 w 1042"/>
                      <a:gd name="T89" fmla="*/ 634 h 689"/>
                      <a:gd name="T90" fmla="*/ 30 w 1042"/>
                      <a:gd name="T91" fmla="*/ 587 h 689"/>
                      <a:gd name="T92" fmla="*/ 57 w 1042"/>
                      <a:gd name="T93" fmla="*/ 542 h 689"/>
                      <a:gd name="T94" fmla="*/ 88 w 1042"/>
                      <a:gd name="T95" fmla="*/ 498 h 689"/>
                      <a:gd name="T96" fmla="*/ 122 w 1042"/>
                      <a:gd name="T97" fmla="*/ 457 h 689"/>
                      <a:gd name="T98" fmla="*/ 207 w 1042"/>
                      <a:gd name="T99" fmla="*/ 355 h 689"/>
                      <a:gd name="T100" fmla="*/ 299 w 1042"/>
                      <a:gd name="T101" fmla="*/ 270 h 689"/>
                      <a:gd name="T102" fmla="*/ 397 w 1042"/>
                      <a:gd name="T103" fmla="*/ 197 h 689"/>
                      <a:gd name="T104" fmla="*/ 502 w 1042"/>
                      <a:gd name="T105" fmla="*/ 136 h 689"/>
                      <a:gd name="T106" fmla="*/ 614 w 1042"/>
                      <a:gd name="T107" fmla="*/ 87 h 689"/>
                      <a:gd name="T108" fmla="*/ 731 w 1042"/>
                      <a:gd name="T109" fmla="*/ 49 h 689"/>
                      <a:gd name="T110" fmla="*/ 851 w 1042"/>
                      <a:gd name="T111" fmla="*/ 20 h 689"/>
                      <a:gd name="T112" fmla="*/ 974 w 1042"/>
                      <a:gd name="T113" fmla="*/ 0 h 6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42" h="689">
                        <a:moveTo>
                          <a:pt x="974" y="0"/>
                        </a:moveTo>
                        <a:lnTo>
                          <a:pt x="981" y="0"/>
                        </a:lnTo>
                        <a:lnTo>
                          <a:pt x="989" y="0"/>
                        </a:lnTo>
                        <a:lnTo>
                          <a:pt x="998" y="0"/>
                        </a:lnTo>
                        <a:lnTo>
                          <a:pt x="1008" y="2"/>
                        </a:lnTo>
                        <a:lnTo>
                          <a:pt x="1016" y="0"/>
                        </a:lnTo>
                        <a:lnTo>
                          <a:pt x="1025" y="0"/>
                        </a:lnTo>
                        <a:lnTo>
                          <a:pt x="1033" y="0"/>
                        </a:lnTo>
                        <a:lnTo>
                          <a:pt x="1042" y="0"/>
                        </a:lnTo>
                        <a:lnTo>
                          <a:pt x="1034" y="9"/>
                        </a:lnTo>
                        <a:lnTo>
                          <a:pt x="1026" y="17"/>
                        </a:lnTo>
                        <a:lnTo>
                          <a:pt x="1016" y="23"/>
                        </a:lnTo>
                        <a:lnTo>
                          <a:pt x="1006" y="31"/>
                        </a:lnTo>
                        <a:lnTo>
                          <a:pt x="999" y="33"/>
                        </a:lnTo>
                        <a:lnTo>
                          <a:pt x="992" y="36"/>
                        </a:lnTo>
                        <a:lnTo>
                          <a:pt x="985" y="38"/>
                        </a:lnTo>
                        <a:lnTo>
                          <a:pt x="980" y="41"/>
                        </a:lnTo>
                        <a:lnTo>
                          <a:pt x="972" y="42"/>
                        </a:lnTo>
                        <a:lnTo>
                          <a:pt x="965" y="45"/>
                        </a:lnTo>
                        <a:lnTo>
                          <a:pt x="957" y="46"/>
                        </a:lnTo>
                        <a:lnTo>
                          <a:pt x="952" y="49"/>
                        </a:lnTo>
                        <a:lnTo>
                          <a:pt x="940" y="50"/>
                        </a:lnTo>
                        <a:lnTo>
                          <a:pt x="930" y="52"/>
                        </a:lnTo>
                        <a:lnTo>
                          <a:pt x="920" y="53"/>
                        </a:lnTo>
                        <a:lnTo>
                          <a:pt x="910" y="55"/>
                        </a:lnTo>
                        <a:lnTo>
                          <a:pt x="898" y="56"/>
                        </a:lnTo>
                        <a:lnTo>
                          <a:pt x="888" y="59"/>
                        </a:lnTo>
                        <a:lnTo>
                          <a:pt x="877" y="60"/>
                        </a:lnTo>
                        <a:lnTo>
                          <a:pt x="867" y="62"/>
                        </a:lnTo>
                        <a:lnTo>
                          <a:pt x="856" y="63"/>
                        </a:lnTo>
                        <a:lnTo>
                          <a:pt x="845" y="65"/>
                        </a:lnTo>
                        <a:lnTo>
                          <a:pt x="835" y="66"/>
                        </a:lnTo>
                        <a:lnTo>
                          <a:pt x="826" y="69"/>
                        </a:lnTo>
                        <a:lnTo>
                          <a:pt x="816" y="70"/>
                        </a:lnTo>
                        <a:lnTo>
                          <a:pt x="807" y="74"/>
                        </a:lnTo>
                        <a:lnTo>
                          <a:pt x="796" y="76"/>
                        </a:lnTo>
                        <a:lnTo>
                          <a:pt x="789" y="79"/>
                        </a:lnTo>
                        <a:lnTo>
                          <a:pt x="777" y="75"/>
                        </a:lnTo>
                        <a:lnTo>
                          <a:pt x="767" y="75"/>
                        </a:lnTo>
                        <a:lnTo>
                          <a:pt x="756" y="75"/>
                        </a:lnTo>
                        <a:lnTo>
                          <a:pt x="746" y="75"/>
                        </a:lnTo>
                        <a:lnTo>
                          <a:pt x="736" y="76"/>
                        </a:lnTo>
                        <a:lnTo>
                          <a:pt x="727" y="79"/>
                        </a:lnTo>
                        <a:lnTo>
                          <a:pt x="718" y="82"/>
                        </a:lnTo>
                        <a:lnTo>
                          <a:pt x="714" y="87"/>
                        </a:lnTo>
                        <a:lnTo>
                          <a:pt x="706" y="93"/>
                        </a:lnTo>
                        <a:lnTo>
                          <a:pt x="709" y="101"/>
                        </a:lnTo>
                        <a:lnTo>
                          <a:pt x="715" y="103"/>
                        </a:lnTo>
                        <a:lnTo>
                          <a:pt x="724" y="104"/>
                        </a:lnTo>
                        <a:lnTo>
                          <a:pt x="736" y="104"/>
                        </a:lnTo>
                        <a:lnTo>
                          <a:pt x="753" y="105"/>
                        </a:lnTo>
                        <a:lnTo>
                          <a:pt x="759" y="104"/>
                        </a:lnTo>
                        <a:lnTo>
                          <a:pt x="766" y="104"/>
                        </a:lnTo>
                        <a:lnTo>
                          <a:pt x="773" y="104"/>
                        </a:lnTo>
                        <a:lnTo>
                          <a:pt x="778" y="104"/>
                        </a:lnTo>
                        <a:lnTo>
                          <a:pt x="785" y="104"/>
                        </a:lnTo>
                        <a:lnTo>
                          <a:pt x="792" y="104"/>
                        </a:lnTo>
                        <a:lnTo>
                          <a:pt x="799" y="105"/>
                        </a:lnTo>
                        <a:lnTo>
                          <a:pt x="807" y="107"/>
                        </a:lnTo>
                        <a:lnTo>
                          <a:pt x="802" y="110"/>
                        </a:lnTo>
                        <a:lnTo>
                          <a:pt x="796" y="112"/>
                        </a:lnTo>
                        <a:lnTo>
                          <a:pt x="793" y="114"/>
                        </a:lnTo>
                        <a:lnTo>
                          <a:pt x="791" y="116"/>
                        </a:lnTo>
                        <a:lnTo>
                          <a:pt x="791" y="119"/>
                        </a:lnTo>
                        <a:lnTo>
                          <a:pt x="793" y="125"/>
                        </a:lnTo>
                        <a:lnTo>
                          <a:pt x="777" y="124"/>
                        </a:lnTo>
                        <a:lnTo>
                          <a:pt x="764" y="124"/>
                        </a:lnTo>
                        <a:lnTo>
                          <a:pt x="748" y="125"/>
                        </a:lnTo>
                        <a:lnTo>
                          <a:pt x="734" y="128"/>
                        </a:lnTo>
                        <a:lnTo>
                          <a:pt x="717" y="129"/>
                        </a:lnTo>
                        <a:lnTo>
                          <a:pt x="704" y="131"/>
                        </a:lnTo>
                        <a:lnTo>
                          <a:pt x="688" y="132"/>
                        </a:lnTo>
                        <a:lnTo>
                          <a:pt x="673" y="134"/>
                        </a:lnTo>
                        <a:lnTo>
                          <a:pt x="656" y="136"/>
                        </a:lnTo>
                        <a:lnTo>
                          <a:pt x="643" y="138"/>
                        </a:lnTo>
                        <a:lnTo>
                          <a:pt x="627" y="141"/>
                        </a:lnTo>
                        <a:lnTo>
                          <a:pt x="612" y="143"/>
                        </a:lnTo>
                        <a:lnTo>
                          <a:pt x="596" y="144"/>
                        </a:lnTo>
                        <a:lnTo>
                          <a:pt x="583" y="145"/>
                        </a:lnTo>
                        <a:lnTo>
                          <a:pt x="567" y="146"/>
                        </a:lnTo>
                        <a:lnTo>
                          <a:pt x="554" y="147"/>
                        </a:lnTo>
                        <a:lnTo>
                          <a:pt x="558" y="153"/>
                        </a:lnTo>
                        <a:lnTo>
                          <a:pt x="563" y="159"/>
                        </a:lnTo>
                        <a:lnTo>
                          <a:pt x="568" y="162"/>
                        </a:lnTo>
                        <a:lnTo>
                          <a:pt x="575" y="165"/>
                        </a:lnTo>
                        <a:lnTo>
                          <a:pt x="581" y="166"/>
                        </a:lnTo>
                        <a:lnTo>
                          <a:pt x="589" y="167"/>
                        </a:lnTo>
                        <a:lnTo>
                          <a:pt x="596" y="167"/>
                        </a:lnTo>
                        <a:lnTo>
                          <a:pt x="605" y="169"/>
                        </a:lnTo>
                        <a:lnTo>
                          <a:pt x="613" y="166"/>
                        </a:lnTo>
                        <a:lnTo>
                          <a:pt x="622" y="166"/>
                        </a:lnTo>
                        <a:lnTo>
                          <a:pt x="629" y="165"/>
                        </a:lnTo>
                        <a:lnTo>
                          <a:pt x="638" y="165"/>
                        </a:lnTo>
                        <a:lnTo>
                          <a:pt x="646" y="164"/>
                        </a:lnTo>
                        <a:lnTo>
                          <a:pt x="654" y="165"/>
                        </a:lnTo>
                        <a:lnTo>
                          <a:pt x="661" y="165"/>
                        </a:lnTo>
                        <a:lnTo>
                          <a:pt x="669" y="169"/>
                        </a:lnTo>
                        <a:lnTo>
                          <a:pt x="657" y="175"/>
                        </a:lnTo>
                        <a:lnTo>
                          <a:pt x="648" y="181"/>
                        </a:lnTo>
                        <a:lnTo>
                          <a:pt x="637" y="187"/>
                        </a:lnTo>
                        <a:lnTo>
                          <a:pt x="627" y="191"/>
                        </a:lnTo>
                        <a:lnTo>
                          <a:pt x="619" y="192"/>
                        </a:lnTo>
                        <a:lnTo>
                          <a:pt x="611" y="192"/>
                        </a:lnTo>
                        <a:lnTo>
                          <a:pt x="603" y="193"/>
                        </a:lnTo>
                        <a:lnTo>
                          <a:pt x="596" y="194"/>
                        </a:lnTo>
                        <a:lnTo>
                          <a:pt x="589" y="194"/>
                        </a:lnTo>
                        <a:lnTo>
                          <a:pt x="581" y="195"/>
                        </a:lnTo>
                        <a:lnTo>
                          <a:pt x="574" y="197"/>
                        </a:lnTo>
                        <a:lnTo>
                          <a:pt x="567" y="198"/>
                        </a:lnTo>
                        <a:lnTo>
                          <a:pt x="559" y="198"/>
                        </a:lnTo>
                        <a:lnTo>
                          <a:pt x="551" y="198"/>
                        </a:lnTo>
                        <a:lnTo>
                          <a:pt x="543" y="198"/>
                        </a:lnTo>
                        <a:lnTo>
                          <a:pt x="537" y="199"/>
                        </a:lnTo>
                        <a:lnTo>
                          <a:pt x="529" y="199"/>
                        </a:lnTo>
                        <a:lnTo>
                          <a:pt x="521" y="199"/>
                        </a:lnTo>
                        <a:lnTo>
                          <a:pt x="515" y="200"/>
                        </a:lnTo>
                        <a:lnTo>
                          <a:pt x="509" y="202"/>
                        </a:lnTo>
                        <a:lnTo>
                          <a:pt x="497" y="202"/>
                        </a:lnTo>
                        <a:lnTo>
                          <a:pt x="486" y="205"/>
                        </a:lnTo>
                        <a:lnTo>
                          <a:pt x="477" y="207"/>
                        </a:lnTo>
                        <a:lnTo>
                          <a:pt x="468" y="212"/>
                        </a:lnTo>
                        <a:lnTo>
                          <a:pt x="458" y="215"/>
                        </a:lnTo>
                        <a:lnTo>
                          <a:pt x="450" y="221"/>
                        </a:lnTo>
                        <a:lnTo>
                          <a:pt x="443" y="227"/>
                        </a:lnTo>
                        <a:lnTo>
                          <a:pt x="438" y="236"/>
                        </a:lnTo>
                        <a:lnTo>
                          <a:pt x="441" y="241"/>
                        </a:lnTo>
                        <a:lnTo>
                          <a:pt x="448" y="242"/>
                        </a:lnTo>
                        <a:lnTo>
                          <a:pt x="452" y="242"/>
                        </a:lnTo>
                        <a:lnTo>
                          <a:pt x="458" y="244"/>
                        </a:lnTo>
                        <a:lnTo>
                          <a:pt x="458" y="246"/>
                        </a:lnTo>
                        <a:lnTo>
                          <a:pt x="440" y="256"/>
                        </a:lnTo>
                        <a:lnTo>
                          <a:pt x="422" y="268"/>
                        </a:lnTo>
                        <a:lnTo>
                          <a:pt x="405" y="280"/>
                        </a:lnTo>
                        <a:lnTo>
                          <a:pt x="388" y="290"/>
                        </a:lnTo>
                        <a:lnTo>
                          <a:pt x="369" y="301"/>
                        </a:lnTo>
                        <a:lnTo>
                          <a:pt x="352" y="313"/>
                        </a:lnTo>
                        <a:lnTo>
                          <a:pt x="332" y="324"/>
                        </a:lnTo>
                        <a:lnTo>
                          <a:pt x="317" y="337"/>
                        </a:lnTo>
                        <a:lnTo>
                          <a:pt x="299" y="346"/>
                        </a:lnTo>
                        <a:lnTo>
                          <a:pt x="280" y="359"/>
                        </a:lnTo>
                        <a:lnTo>
                          <a:pt x="265" y="370"/>
                        </a:lnTo>
                        <a:lnTo>
                          <a:pt x="249" y="382"/>
                        </a:lnTo>
                        <a:lnTo>
                          <a:pt x="233" y="394"/>
                        </a:lnTo>
                        <a:lnTo>
                          <a:pt x="219" y="404"/>
                        </a:lnTo>
                        <a:lnTo>
                          <a:pt x="206" y="416"/>
                        </a:lnTo>
                        <a:lnTo>
                          <a:pt x="193" y="428"/>
                        </a:lnTo>
                        <a:lnTo>
                          <a:pt x="193" y="433"/>
                        </a:lnTo>
                        <a:lnTo>
                          <a:pt x="193" y="437"/>
                        </a:lnTo>
                        <a:lnTo>
                          <a:pt x="179" y="444"/>
                        </a:lnTo>
                        <a:lnTo>
                          <a:pt x="166" y="455"/>
                        </a:lnTo>
                        <a:lnTo>
                          <a:pt x="153" y="464"/>
                        </a:lnTo>
                        <a:lnTo>
                          <a:pt x="142" y="477"/>
                        </a:lnTo>
                        <a:lnTo>
                          <a:pt x="131" y="486"/>
                        </a:lnTo>
                        <a:lnTo>
                          <a:pt x="120" y="499"/>
                        </a:lnTo>
                        <a:lnTo>
                          <a:pt x="111" y="513"/>
                        </a:lnTo>
                        <a:lnTo>
                          <a:pt x="102" y="526"/>
                        </a:lnTo>
                        <a:lnTo>
                          <a:pt x="91" y="539"/>
                        </a:lnTo>
                        <a:lnTo>
                          <a:pt x="84" y="552"/>
                        </a:lnTo>
                        <a:lnTo>
                          <a:pt x="74" y="566"/>
                        </a:lnTo>
                        <a:lnTo>
                          <a:pt x="67" y="580"/>
                        </a:lnTo>
                        <a:lnTo>
                          <a:pt x="59" y="594"/>
                        </a:lnTo>
                        <a:lnTo>
                          <a:pt x="51" y="607"/>
                        </a:lnTo>
                        <a:lnTo>
                          <a:pt x="42" y="621"/>
                        </a:lnTo>
                        <a:lnTo>
                          <a:pt x="35" y="635"/>
                        </a:lnTo>
                        <a:lnTo>
                          <a:pt x="29" y="642"/>
                        </a:lnTo>
                        <a:lnTo>
                          <a:pt x="26" y="649"/>
                        </a:lnTo>
                        <a:lnTo>
                          <a:pt x="20" y="657"/>
                        </a:lnTo>
                        <a:lnTo>
                          <a:pt x="17" y="664"/>
                        </a:lnTo>
                        <a:lnTo>
                          <a:pt x="12" y="670"/>
                        </a:lnTo>
                        <a:lnTo>
                          <a:pt x="8" y="676"/>
                        </a:lnTo>
                        <a:lnTo>
                          <a:pt x="3" y="682"/>
                        </a:lnTo>
                        <a:lnTo>
                          <a:pt x="0" y="689"/>
                        </a:lnTo>
                        <a:lnTo>
                          <a:pt x="0" y="681"/>
                        </a:lnTo>
                        <a:lnTo>
                          <a:pt x="0" y="674"/>
                        </a:lnTo>
                        <a:lnTo>
                          <a:pt x="1" y="666"/>
                        </a:lnTo>
                        <a:lnTo>
                          <a:pt x="3" y="661"/>
                        </a:lnTo>
                        <a:lnTo>
                          <a:pt x="4" y="653"/>
                        </a:lnTo>
                        <a:lnTo>
                          <a:pt x="7" y="646"/>
                        </a:lnTo>
                        <a:lnTo>
                          <a:pt x="9" y="639"/>
                        </a:lnTo>
                        <a:lnTo>
                          <a:pt x="12" y="634"/>
                        </a:lnTo>
                        <a:lnTo>
                          <a:pt x="16" y="621"/>
                        </a:lnTo>
                        <a:lnTo>
                          <a:pt x="20" y="609"/>
                        </a:lnTo>
                        <a:lnTo>
                          <a:pt x="25" y="598"/>
                        </a:lnTo>
                        <a:lnTo>
                          <a:pt x="30" y="587"/>
                        </a:lnTo>
                        <a:lnTo>
                          <a:pt x="36" y="575"/>
                        </a:lnTo>
                        <a:lnTo>
                          <a:pt x="43" y="564"/>
                        </a:lnTo>
                        <a:lnTo>
                          <a:pt x="50" y="552"/>
                        </a:lnTo>
                        <a:lnTo>
                          <a:pt x="57" y="542"/>
                        </a:lnTo>
                        <a:lnTo>
                          <a:pt x="63" y="531"/>
                        </a:lnTo>
                        <a:lnTo>
                          <a:pt x="71" y="520"/>
                        </a:lnTo>
                        <a:lnTo>
                          <a:pt x="79" y="509"/>
                        </a:lnTo>
                        <a:lnTo>
                          <a:pt x="88" y="498"/>
                        </a:lnTo>
                        <a:lnTo>
                          <a:pt x="95" y="486"/>
                        </a:lnTo>
                        <a:lnTo>
                          <a:pt x="105" y="477"/>
                        </a:lnTo>
                        <a:lnTo>
                          <a:pt x="113" y="466"/>
                        </a:lnTo>
                        <a:lnTo>
                          <a:pt x="122" y="457"/>
                        </a:lnTo>
                        <a:lnTo>
                          <a:pt x="142" y="428"/>
                        </a:lnTo>
                        <a:lnTo>
                          <a:pt x="163" y="403"/>
                        </a:lnTo>
                        <a:lnTo>
                          <a:pt x="183" y="378"/>
                        </a:lnTo>
                        <a:lnTo>
                          <a:pt x="207" y="355"/>
                        </a:lnTo>
                        <a:lnTo>
                          <a:pt x="228" y="331"/>
                        </a:lnTo>
                        <a:lnTo>
                          <a:pt x="251" y="311"/>
                        </a:lnTo>
                        <a:lnTo>
                          <a:pt x="274" y="288"/>
                        </a:lnTo>
                        <a:lnTo>
                          <a:pt x="299" y="270"/>
                        </a:lnTo>
                        <a:lnTo>
                          <a:pt x="322" y="249"/>
                        </a:lnTo>
                        <a:lnTo>
                          <a:pt x="347" y="231"/>
                        </a:lnTo>
                        <a:lnTo>
                          <a:pt x="371" y="213"/>
                        </a:lnTo>
                        <a:lnTo>
                          <a:pt x="397" y="197"/>
                        </a:lnTo>
                        <a:lnTo>
                          <a:pt x="422" y="179"/>
                        </a:lnTo>
                        <a:lnTo>
                          <a:pt x="449" y="164"/>
                        </a:lnTo>
                        <a:lnTo>
                          <a:pt x="475" y="149"/>
                        </a:lnTo>
                        <a:lnTo>
                          <a:pt x="502" y="136"/>
                        </a:lnTo>
                        <a:lnTo>
                          <a:pt x="528" y="122"/>
                        </a:lnTo>
                        <a:lnTo>
                          <a:pt x="557" y="109"/>
                        </a:lnTo>
                        <a:lnTo>
                          <a:pt x="585" y="97"/>
                        </a:lnTo>
                        <a:lnTo>
                          <a:pt x="614" y="87"/>
                        </a:lnTo>
                        <a:lnTo>
                          <a:pt x="643" y="75"/>
                        </a:lnTo>
                        <a:lnTo>
                          <a:pt x="672" y="66"/>
                        </a:lnTo>
                        <a:lnTo>
                          <a:pt x="701" y="56"/>
                        </a:lnTo>
                        <a:lnTo>
                          <a:pt x="731" y="49"/>
                        </a:lnTo>
                        <a:lnTo>
                          <a:pt x="760" y="40"/>
                        </a:lnTo>
                        <a:lnTo>
                          <a:pt x="790" y="33"/>
                        </a:lnTo>
                        <a:lnTo>
                          <a:pt x="820" y="25"/>
                        </a:lnTo>
                        <a:lnTo>
                          <a:pt x="851" y="20"/>
                        </a:lnTo>
                        <a:lnTo>
                          <a:pt x="880" y="14"/>
                        </a:lnTo>
                        <a:lnTo>
                          <a:pt x="912" y="9"/>
                        </a:lnTo>
                        <a:lnTo>
                          <a:pt x="942" y="4"/>
                        </a:lnTo>
                        <a:lnTo>
                          <a:pt x="974" y="0"/>
                        </a:lnTo>
                        <a:lnTo>
                          <a:pt x="97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2" name="Freeform 1344"/>
                  <p:cNvSpPr>
                    <a:spLocks/>
                  </p:cNvSpPr>
                  <p:nvPr/>
                </p:nvSpPr>
                <p:spPr bwMode="auto">
                  <a:xfrm>
                    <a:off x="4771" y="421"/>
                    <a:ext cx="133" cy="53"/>
                  </a:xfrm>
                  <a:custGeom>
                    <a:avLst/>
                    <a:gdLst>
                      <a:gd name="T0" fmla="*/ 495 w 500"/>
                      <a:gd name="T1" fmla="*/ 7 h 201"/>
                      <a:gd name="T2" fmla="*/ 498 w 500"/>
                      <a:gd name="T3" fmla="*/ 22 h 201"/>
                      <a:gd name="T4" fmla="*/ 500 w 500"/>
                      <a:gd name="T5" fmla="*/ 36 h 201"/>
                      <a:gd name="T6" fmla="*/ 500 w 500"/>
                      <a:gd name="T7" fmla="*/ 51 h 201"/>
                      <a:gd name="T8" fmla="*/ 498 w 500"/>
                      <a:gd name="T9" fmla="*/ 63 h 201"/>
                      <a:gd name="T10" fmla="*/ 495 w 500"/>
                      <a:gd name="T11" fmla="*/ 76 h 201"/>
                      <a:gd name="T12" fmla="*/ 490 w 500"/>
                      <a:gd name="T13" fmla="*/ 88 h 201"/>
                      <a:gd name="T14" fmla="*/ 483 w 500"/>
                      <a:gd name="T15" fmla="*/ 98 h 201"/>
                      <a:gd name="T16" fmla="*/ 471 w 500"/>
                      <a:gd name="T17" fmla="*/ 114 h 201"/>
                      <a:gd name="T18" fmla="*/ 451 w 500"/>
                      <a:gd name="T19" fmla="*/ 130 h 201"/>
                      <a:gd name="T20" fmla="*/ 432 w 500"/>
                      <a:gd name="T21" fmla="*/ 141 h 201"/>
                      <a:gd name="T22" fmla="*/ 420 w 500"/>
                      <a:gd name="T23" fmla="*/ 147 h 201"/>
                      <a:gd name="T24" fmla="*/ 405 w 500"/>
                      <a:gd name="T25" fmla="*/ 151 h 201"/>
                      <a:gd name="T26" fmla="*/ 392 w 500"/>
                      <a:gd name="T27" fmla="*/ 158 h 201"/>
                      <a:gd name="T28" fmla="*/ 371 w 500"/>
                      <a:gd name="T29" fmla="*/ 164 h 201"/>
                      <a:gd name="T30" fmla="*/ 345 w 500"/>
                      <a:gd name="T31" fmla="*/ 171 h 201"/>
                      <a:gd name="T32" fmla="*/ 319 w 500"/>
                      <a:gd name="T33" fmla="*/ 175 h 201"/>
                      <a:gd name="T34" fmla="*/ 293 w 500"/>
                      <a:gd name="T35" fmla="*/ 178 h 201"/>
                      <a:gd name="T36" fmla="*/ 268 w 500"/>
                      <a:gd name="T37" fmla="*/ 181 h 201"/>
                      <a:gd name="T38" fmla="*/ 243 w 500"/>
                      <a:gd name="T39" fmla="*/ 183 h 201"/>
                      <a:gd name="T40" fmla="*/ 221 w 500"/>
                      <a:gd name="T41" fmla="*/ 184 h 201"/>
                      <a:gd name="T42" fmla="*/ 199 w 500"/>
                      <a:gd name="T43" fmla="*/ 184 h 201"/>
                      <a:gd name="T44" fmla="*/ 181 w 500"/>
                      <a:gd name="T45" fmla="*/ 184 h 201"/>
                      <a:gd name="T46" fmla="*/ 164 w 500"/>
                      <a:gd name="T47" fmla="*/ 185 h 201"/>
                      <a:gd name="T48" fmla="*/ 148 w 500"/>
                      <a:gd name="T49" fmla="*/ 186 h 201"/>
                      <a:gd name="T50" fmla="*/ 133 w 500"/>
                      <a:gd name="T51" fmla="*/ 189 h 201"/>
                      <a:gd name="T52" fmla="*/ 117 w 500"/>
                      <a:gd name="T53" fmla="*/ 191 h 201"/>
                      <a:gd name="T54" fmla="*/ 101 w 500"/>
                      <a:gd name="T55" fmla="*/ 194 h 201"/>
                      <a:gd name="T56" fmla="*/ 84 w 500"/>
                      <a:gd name="T57" fmla="*/ 198 h 201"/>
                      <a:gd name="T58" fmla="*/ 68 w 500"/>
                      <a:gd name="T59" fmla="*/ 200 h 201"/>
                      <a:gd name="T60" fmla="*/ 51 w 500"/>
                      <a:gd name="T61" fmla="*/ 200 h 201"/>
                      <a:gd name="T62" fmla="*/ 36 w 500"/>
                      <a:gd name="T63" fmla="*/ 199 h 201"/>
                      <a:gd name="T64" fmla="*/ 21 w 500"/>
                      <a:gd name="T65" fmla="*/ 197 h 201"/>
                      <a:gd name="T66" fmla="*/ 7 w 500"/>
                      <a:gd name="T67" fmla="*/ 192 h 201"/>
                      <a:gd name="T68" fmla="*/ 9 w 500"/>
                      <a:gd name="T69" fmla="*/ 186 h 201"/>
                      <a:gd name="T70" fmla="*/ 30 w 500"/>
                      <a:gd name="T71" fmla="*/ 179 h 201"/>
                      <a:gd name="T72" fmla="*/ 50 w 500"/>
                      <a:gd name="T73" fmla="*/ 175 h 201"/>
                      <a:gd name="T74" fmla="*/ 73 w 500"/>
                      <a:gd name="T75" fmla="*/ 172 h 201"/>
                      <a:gd name="T76" fmla="*/ 93 w 500"/>
                      <a:gd name="T77" fmla="*/ 169 h 201"/>
                      <a:gd name="T78" fmla="*/ 109 w 500"/>
                      <a:gd name="T79" fmla="*/ 166 h 201"/>
                      <a:gd name="T80" fmla="*/ 126 w 500"/>
                      <a:gd name="T81" fmla="*/ 165 h 201"/>
                      <a:gd name="T82" fmla="*/ 143 w 500"/>
                      <a:gd name="T83" fmla="*/ 163 h 201"/>
                      <a:gd name="T84" fmla="*/ 162 w 500"/>
                      <a:gd name="T85" fmla="*/ 162 h 201"/>
                      <a:gd name="T86" fmla="*/ 179 w 500"/>
                      <a:gd name="T87" fmla="*/ 161 h 201"/>
                      <a:gd name="T88" fmla="*/ 197 w 500"/>
                      <a:gd name="T89" fmla="*/ 160 h 201"/>
                      <a:gd name="T90" fmla="*/ 215 w 500"/>
                      <a:gd name="T91" fmla="*/ 159 h 201"/>
                      <a:gd name="T92" fmla="*/ 240 w 500"/>
                      <a:gd name="T93" fmla="*/ 157 h 201"/>
                      <a:gd name="T94" fmla="*/ 272 w 500"/>
                      <a:gd name="T95" fmla="*/ 152 h 201"/>
                      <a:gd name="T96" fmla="*/ 302 w 500"/>
                      <a:gd name="T97" fmla="*/ 149 h 201"/>
                      <a:gd name="T98" fmla="*/ 333 w 500"/>
                      <a:gd name="T99" fmla="*/ 144 h 201"/>
                      <a:gd name="T100" fmla="*/ 361 w 500"/>
                      <a:gd name="T101" fmla="*/ 135 h 201"/>
                      <a:gd name="T102" fmla="*/ 388 w 500"/>
                      <a:gd name="T103" fmla="*/ 124 h 201"/>
                      <a:gd name="T104" fmla="*/ 413 w 500"/>
                      <a:gd name="T105" fmla="*/ 111 h 201"/>
                      <a:gd name="T106" fmla="*/ 436 w 500"/>
                      <a:gd name="T107" fmla="*/ 93 h 201"/>
                      <a:gd name="T108" fmla="*/ 455 w 500"/>
                      <a:gd name="T109" fmla="*/ 76 h 201"/>
                      <a:gd name="T110" fmla="*/ 468 w 500"/>
                      <a:gd name="T111" fmla="*/ 58 h 201"/>
                      <a:gd name="T112" fmla="*/ 477 w 500"/>
                      <a:gd name="T113" fmla="*/ 41 h 201"/>
                      <a:gd name="T114" fmla="*/ 481 w 500"/>
                      <a:gd name="T115" fmla="*/ 31 h 201"/>
                      <a:gd name="T116" fmla="*/ 487 w 500"/>
                      <a:gd name="T117" fmla="*/ 19 h 201"/>
                      <a:gd name="T118" fmla="*/ 490 w 500"/>
                      <a:gd name="T119" fmla="*/ 6 h 201"/>
                      <a:gd name="T120" fmla="*/ 494 w 500"/>
                      <a:gd name="T121" fmla="*/ 0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0" h="201">
                        <a:moveTo>
                          <a:pt x="494" y="0"/>
                        </a:moveTo>
                        <a:lnTo>
                          <a:pt x="495" y="7"/>
                        </a:lnTo>
                        <a:lnTo>
                          <a:pt x="497" y="14"/>
                        </a:lnTo>
                        <a:lnTo>
                          <a:pt x="498" y="22"/>
                        </a:lnTo>
                        <a:lnTo>
                          <a:pt x="500" y="31"/>
                        </a:lnTo>
                        <a:lnTo>
                          <a:pt x="500" y="36"/>
                        </a:lnTo>
                        <a:lnTo>
                          <a:pt x="500" y="44"/>
                        </a:lnTo>
                        <a:lnTo>
                          <a:pt x="500" y="51"/>
                        </a:lnTo>
                        <a:lnTo>
                          <a:pt x="500" y="59"/>
                        </a:lnTo>
                        <a:lnTo>
                          <a:pt x="498" y="63"/>
                        </a:lnTo>
                        <a:lnTo>
                          <a:pt x="497" y="69"/>
                        </a:lnTo>
                        <a:lnTo>
                          <a:pt x="495" y="76"/>
                        </a:lnTo>
                        <a:lnTo>
                          <a:pt x="492" y="82"/>
                        </a:lnTo>
                        <a:lnTo>
                          <a:pt x="490" y="88"/>
                        </a:lnTo>
                        <a:lnTo>
                          <a:pt x="487" y="93"/>
                        </a:lnTo>
                        <a:lnTo>
                          <a:pt x="483" y="98"/>
                        </a:lnTo>
                        <a:lnTo>
                          <a:pt x="481" y="105"/>
                        </a:lnTo>
                        <a:lnTo>
                          <a:pt x="471" y="114"/>
                        </a:lnTo>
                        <a:lnTo>
                          <a:pt x="462" y="122"/>
                        </a:lnTo>
                        <a:lnTo>
                          <a:pt x="451" y="130"/>
                        </a:lnTo>
                        <a:lnTo>
                          <a:pt x="439" y="137"/>
                        </a:lnTo>
                        <a:lnTo>
                          <a:pt x="432" y="141"/>
                        </a:lnTo>
                        <a:lnTo>
                          <a:pt x="427" y="144"/>
                        </a:lnTo>
                        <a:lnTo>
                          <a:pt x="420" y="147"/>
                        </a:lnTo>
                        <a:lnTo>
                          <a:pt x="413" y="149"/>
                        </a:lnTo>
                        <a:lnTo>
                          <a:pt x="405" y="151"/>
                        </a:lnTo>
                        <a:lnTo>
                          <a:pt x="400" y="155"/>
                        </a:lnTo>
                        <a:lnTo>
                          <a:pt x="392" y="158"/>
                        </a:lnTo>
                        <a:lnTo>
                          <a:pt x="385" y="161"/>
                        </a:lnTo>
                        <a:lnTo>
                          <a:pt x="371" y="164"/>
                        </a:lnTo>
                        <a:lnTo>
                          <a:pt x="359" y="167"/>
                        </a:lnTo>
                        <a:lnTo>
                          <a:pt x="345" y="171"/>
                        </a:lnTo>
                        <a:lnTo>
                          <a:pt x="333" y="174"/>
                        </a:lnTo>
                        <a:lnTo>
                          <a:pt x="319" y="175"/>
                        </a:lnTo>
                        <a:lnTo>
                          <a:pt x="307" y="177"/>
                        </a:lnTo>
                        <a:lnTo>
                          <a:pt x="293" y="178"/>
                        </a:lnTo>
                        <a:lnTo>
                          <a:pt x="281" y="180"/>
                        </a:lnTo>
                        <a:lnTo>
                          <a:pt x="268" y="181"/>
                        </a:lnTo>
                        <a:lnTo>
                          <a:pt x="255" y="183"/>
                        </a:lnTo>
                        <a:lnTo>
                          <a:pt x="243" y="183"/>
                        </a:lnTo>
                        <a:lnTo>
                          <a:pt x="232" y="184"/>
                        </a:lnTo>
                        <a:lnTo>
                          <a:pt x="221" y="184"/>
                        </a:lnTo>
                        <a:lnTo>
                          <a:pt x="210" y="184"/>
                        </a:lnTo>
                        <a:lnTo>
                          <a:pt x="199" y="184"/>
                        </a:lnTo>
                        <a:lnTo>
                          <a:pt x="190" y="185"/>
                        </a:lnTo>
                        <a:lnTo>
                          <a:pt x="181" y="184"/>
                        </a:lnTo>
                        <a:lnTo>
                          <a:pt x="173" y="184"/>
                        </a:lnTo>
                        <a:lnTo>
                          <a:pt x="164" y="185"/>
                        </a:lnTo>
                        <a:lnTo>
                          <a:pt x="157" y="186"/>
                        </a:lnTo>
                        <a:lnTo>
                          <a:pt x="148" y="186"/>
                        </a:lnTo>
                        <a:lnTo>
                          <a:pt x="140" y="188"/>
                        </a:lnTo>
                        <a:lnTo>
                          <a:pt x="133" y="189"/>
                        </a:lnTo>
                        <a:lnTo>
                          <a:pt x="126" y="191"/>
                        </a:lnTo>
                        <a:lnTo>
                          <a:pt x="117" y="191"/>
                        </a:lnTo>
                        <a:lnTo>
                          <a:pt x="109" y="193"/>
                        </a:lnTo>
                        <a:lnTo>
                          <a:pt x="101" y="194"/>
                        </a:lnTo>
                        <a:lnTo>
                          <a:pt x="93" y="197"/>
                        </a:lnTo>
                        <a:lnTo>
                          <a:pt x="84" y="198"/>
                        </a:lnTo>
                        <a:lnTo>
                          <a:pt x="76" y="199"/>
                        </a:lnTo>
                        <a:lnTo>
                          <a:pt x="68" y="200"/>
                        </a:lnTo>
                        <a:lnTo>
                          <a:pt x="60" y="201"/>
                        </a:lnTo>
                        <a:lnTo>
                          <a:pt x="51" y="200"/>
                        </a:lnTo>
                        <a:lnTo>
                          <a:pt x="43" y="200"/>
                        </a:lnTo>
                        <a:lnTo>
                          <a:pt x="36" y="199"/>
                        </a:lnTo>
                        <a:lnTo>
                          <a:pt x="28" y="199"/>
                        </a:lnTo>
                        <a:lnTo>
                          <a:pt x="21" y="197"/>
                        </a:lnTo>
                        <a:lnTo>
                          <a:pt x="13" y="194"/>
                        </a:lnTo>
                        <a:lnTo>
                          <a:pt x="7" y="192"/>
                        </a:lnTo>
                        <a:lnTo>
                          <a:pt x="0" y="190"/>
                        </a:lnTo>
                        <a:lnTo>
                          <a:pt x="9" y="186"/>
                        </a:lnTo>
                        <a:lnTo>
                          <a:pt x="18" y="183"/>
                        </a:lnTo>
                        <a:lnTo>
                          <a:pt x="30" y="179"/>
                        </a:lnTo>
                        <a:lnTo>
                          <a:pt x="41" y="178"/>
                        </a:lnTo>
                        <a:lnTo>
                          <a:pt x="50" y="175"/>
                        </a:lnTo>
                        <a:lnTo>
                          <a:pt x="62" y="174"/>
                        </a:lnTo>
                        <a:lnTo>
                          <a:pt x="73" y="172"/>
                        </a:lnTo>
                        <a:lnTo>
                          <a:pt x="85" y="171"/>
                        </a:lnTo>
                        <a:lnTo>
                          <a:pt x="93" y="169"/>
                        </a:lnTo>
                        <a:lnTo>
                          <a:pt x="102" y="167"/>
                        </a:lnTo>
                        <a:lnTo>
                          <a:pt x="109" y="166"/>
                        </a:lnTo>
                        <a:lnTo>
                          <a:pt x="118" y="166"/>
                        </a:lnTo>
                        <a:lnTo>
                          <a:pt x="126" y="165"/>
                        </a:lnTo>
                        <a:lnTo>
                          <a:pt x="135" y="164"/>
                        </a:lnTo>
                        <a:lnTo>
                          <a:pt x="143" y="163"/>
                        </a:lnTo>
                        <a:lnTo>
                          <a:pt x="153" y="163"/>
                        </a:lnTo>
                        <a:lnTo>
                          <a:pt x="162" y="162"/>
                        </a:lnTo>
                        <a:lnTo>
                          <a:pt x="170" y="162"/>
                        </a:lnTo>
                        <a:lnTo>
                          <a:pt x="179" y="161"/>
                        </a:lnTo>
                        <a:lnTo>
                          <a:pt x="189" y="161"/>
                        </a:lnTo>
                        <a:lnTo>
                          <a:pt x="197" y="160"/>
                        </a:lnTo>
                        <a:lnTo>
                          <a:pt x="206" y="160"/>
                        </a:lnTo>
                        <a:lnTo>
                          <a:pt x="215" y="159"/>
                        </a:lnTo>
                        <a:lnTo>
                          <a:pt x="224" y="159"/>
                        </a:lnTo>
                        <a:lnTo>
                          <a:pt x="240" y="157"/>
                        </a:lnTo>
                        <a:lnTo>
                          <a:pt x="256" y="155"/>
                        </a:lnTo>
                        <a:lnTo>
                          <a:pt x="272" y="152"/>
                        </a:lnTo>
                        <a:lnTo>
                          <a:pt x="288" y="151"/>
                        </a:lnTo>
                        <a:lnTo>
                          <a:pt x="302" y="149"/>
                        </a:lnTo>
                        <a:lnTo>
                          <a:pt x="317" y="147"/>
                        </a:lnTo>
                        <a:lnTo>
                          <a:pt x="333" y="144"/>
                        </a:lnTo>
                        <a:lnTo>
                          <a:pt x="348" y="141"/>
                        </a:lnTo>
                        <a:lnTo>
                          <a:pt x="361" y="135"/>
                        </a:lnTo>
                        <a:lnTo>
                          <a:pt x="375" y="131"/>
                        </a:lnTo>
                        <a:lnTo>
                          <a:pt x="388" y="124"/>
                        </a:lnTo>
                        <a:lnTo>
                          <a:pt x="401" y="119"/>
                        </a:lnTo>
                        <a:lnTo>
                          <a:pt x="413" y="111"/>
                        </a:lnTo>
                        <a:lnTo>
                          <a:pt x="426" y="103"/>
                        </a:lnTo>
                        <a:lnTo>
                          <a:pt x="436" y="93"/>
                        </a:lnTo>
                        <a:lnTo>
                          <a:pt x="448" y="86"/>
                        </a:lnTo>
                        <a:lnTo>
                          <a:pt x="455" y="76"/>
                        </a:lnTo>
                        <a:lnTo>
                          <a:pt x="462" y="67"/>
                        </a:lnTo>
                        <a:lnTo>
                          <a:pt x="468" y="58"/>
                        </a:lnTo>
                        <a:lnTo>
                          <a:pt x="474" y="48"/>
                        </a:lnTo>
                        <a:lnTo>
                          <a:pt x="477" y="41"/>
                        </a:lnTo>
                        <a:lnTo>
                          <a:pt x="479" y="36"/>
                        </a:lnTo>
                        <a:lnTo>
                          <a:pt x="481" y="31"/>
                        </a:lnTo>
                        <a:lnTo>
                          <a:pt x="485" y="25"/>
                        </a:lnTo>
                        <a:lnTo>
                          <a:pt x="487" y="19"/>
                        </a:lnTo>
                        <a:lnTo>
                          <a:pt x="489" y="12"/>
                        </a:lnTo>
                        <a:lnTo>
                          <a:pt x="490" y="6"/>
                        </a:lnTo>
                        <a:lnTo>
                          <a:pt x="494" y="0"/>
                        </a:lnTo>
                        <a:lnTo>
                          <a:pt x="49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3" name="Freeform 1345"/>
                  <p:cNvSpPr>
                    <a:spLocks/>
                  </p:cNvSpPr>
                  <p:nvPr/>
                </p:nvSpPr>
                <p:spPr bwMode="auto">
                  <a:xfrm>
                    <a:off x="4671" y="481"/>
                    <a:ext cx="171" cy="47"/>
                  </a:xfrm>
                  <a:custGeom>
                    <a:avLst/>
                    <a:gdLst>
                      <a:gd name="T0" fmla="*/ 492 w 644"/>
                      <a:gd name="T1" fmla="*/ 3 h 185"/>
                      <a:gd name="T2" fmla="*/ 518 w 644"/>
                      <a:gd name="T3" fmla="*/ 3 h 185"/>
                      <a:gd name="T4" fmla="*/ 548 w 644"/>
                      <a:gd name="T5" fmla="*/ 1 h 185"/>
                      <a:gd name="T6" fmla="*/ 575 w 644"/>
                      <a:gd name="T7" fmla="*/ 1 h 185"/>
                      <a:gd name="T8" fmla="*/ 601 w 644"/>
                      <a:gd name="T9" fmla="*/ 6 h 185"/>
                      <a:gd name="T10" fmla="*/ 618 w 644"/>
                      <a:gd name="T11" fmla="*/ 26 h 185"/>
                      <a:gd name="T12" fmla="*/ 636 w 644"/>
                      <a:gd name="T13" fmla="*/ 45 h 185"/>
                      <a:gd name="T14" fmla="*/ 585 w 644"/>
                      <a:gd name="T15" fmla="*/ 97 h 185"/>
                      <a:gd name="T16" fmla="*/ 497 w 644"/>
                      <a:gd name="T17" fmla="*/ 146 h 185"/>
                      <a:gd name="T18" fmla="*/ 400 w 644"/>
                      <a:gd name="T19" fmla="*/ 176 h 185"/>
                      <a:gd name="T20" fmla="*/ 295 w 644"/>
                      <a:gd name="T21" fmla="*/ 185 h 185"/>
                      <a:gd name="T22" fmla="*/ 249 w 644"/>
                      <a:gd name="T23" fmla="*/ 180 h 185"/>
                      <a:gd name="T24" fmla="*/ 214 w 644"/>
                      <a:gd name="T25" fmla="*/ 174 h 185"/>
                      <a:gd name="T26" fmla="*/ 183 w 644"/>
                      <a:gd name="T27" fmla="*/ 168 h 185"/>
                      <a:gd name="T28" fmla="*/ 138 w 644"/>
                      <a:gd name="T29" fmla="*/ 165 h 185"/>
                      <a:gd name="T30" fmla="*/ 92 w 644"/>
                      <a:gd name="T31" fmla="*/ 165 h 185"/>
                      <a:gd name="T32" fmla="*/ 45 w 644"/>
                      <a:gd name="T33" fmla="*/ 160 h 185"/>
                      <a:gd name="T34" fmla="*/ 6 w 644"/>
                      <a:gd name="T35" fmla="*/ 149 h 185"/>
                      <a:gd name="T36" fmla="*/ 75 w 644"/>
                      <a:gd name="T37" fmla="*/ 137 h 185"/>
                      <a:gd name="T38" fmla="*/ 174 w 644"/>
                      <a:gd name="T39" fmla="*/ 138 h 185"/>
                      <a:gd name="T40" fmla="*/ 272 w 644"/>
                      <a:gd name="T41" fmla="*/ 144 h 185"/>
                      <a:gd name="T42" fmla="*/ 366 w 644"/>
                      <a:gd name="T43" fmla="*/ 148 h 185"/>
                      <a:gd name="T44" fmla="*/ 394 w 644"/>
                      <a:gd name="T45" fmla="*/ 140 h 185"/>
                      <a:gd name="T46" fmla="*/ 353 w 644"/>
                      <a:gd name="T47" fmla="*/ 127 h 185"/>
                      <a:gd name="T48" fmla="*/ 309 w 644"/>
                      <a:gd name="T49" fmla="*/ 119 h 185"/>
                      <a:gd name="T50" fmla="*/ 265 w 644"/>
                      <a:gd name="T51" fmla="*/ 113 h 185"/>
                      <a:gd name="T52" fmla="*/ 243 w 644"/>
                      <a:gd name="T53" fmla="*/ 105 h 185"/>
                      <a:gd name="T54" fmla="*/ 293 w 644"/>
                      <a:gd name="T55" fmla="*/ 102 h 185"/>
                      <a:gd name="T56" fmla="*/ 343 w 644"/>
                      <a:gd name="T57" fmla="*/ 105 h 185"/>
                      <a:gd name="T58" fmla="*/ 392 w 644"/>
                      <a:gd name="T59" fmla="*/ 112 h 185"/>
                      <a:gd name="T60" fmla="*/ 441 w 644"/>
                      <a:gd name="T61" fmla="*/ 116 h 185"/>
                      <a:gd name="T62" fmla="*/ 483 w 644"/>
                      <a:gd name="T63" fmla="*/ 113 h 185"/>
                      <a:gd name="T64" fmla="*/ 508 w 644"/>
                      <a:gd name="T65" fmla="*/ 102 h 185"/>
                      <a:gd name="T66" fmla="*/ 474 w 644"/>
                      <a:gd name="T67" fmla="*/ 90 h 185"/>
                      <a:gd name="T68" fmla="*/ 435 w 644"/>
                      <a:gd name="T69" fmla="*/ 85 h 185"/>
                      <a:gd name="T70" fmla="*/ 400 w 644"/>
                      <a:gd name="T71" fmla="*/ 82 h 185"/>
                      <a:gd name="T72" fmla="*/ 364 w 644"/>
                      <a:gd name="T73" fmla="*/ 81 h 185"/>
                      <a:gd name="T74" fmla="*/ 332 w 644"/>
                      <a:gd name="T75" fmla="*/ 76 h 185"/>
                      <a:gd name="T76" fmla="*/ 302 w 644"/>
                      <a:gd name="T77" fmla="*/ 71 h 185"/>
                      <a:gd name="T78" fmla="*/ 293 w 644"/>
                      <a:gd name="T79" fmla="*/ 61 h 185"/>
                      <a:gd name="T80" fmla="*/ 334 w 644"/>
                      <a:gd name="T81" fmla="*/ 58 h 185"/>
                      <a:gd name="T82" fmla="*/ 380 w 644"/>
                      <a:gd name="T83" fmla="*/ 58 h 185"/>
                      <a:gd name="T84" fmla="*/ 427 w 644"/>
                      <a:gd name="T85" fmla="*/ 61 h 185"/>
                      <a:gd name="T86" fmla="*/ 474 w 644"/>
                      <a:gd name="T87" fmla="*/ 63 h 185"/>
                      <a:gd name="T88" fmla="*/ 516 w 644"/>
                      <a:gd name="T89" fmla="*/ 64 h 185"/>
                      <a:gd name="T90" fmla="*/ 544 w 644"/>
                      <a:gd name="T91" fmla="*/ 63 h 185"/>
                      <a:gd name="T92" fmla="*/ 557 w 644"/>
                      <a:gd name="T93" fmla="*/ 54 h 185"/>
                      <a:gd name="T94" fmla="*/ 517 w 644"/>
                      <a:gd name="T95" fmla="*/ 37 h 185"/>
                      <a:gd name="T96" fmla="*/ 476 w 644"/>
                      <a:gd name="T97" fmla="*/ 32 h 185"/>
                      <a:gd name="T98" fmla="*/ 435 w 644"/>
                      <a:gd name="T99" fmla="*/ 33 h 185"/>
                      <a:gd name="T100" fmla="*/ 393 w 644"/>
                      <a:gd name="T101" fmla="*/ 35 h 185"/>
                      <a:gd name="T102" fmla="*/ 351 w 644"/>
                      <a:gd name="T103" fmla="*/ 33 h 185"/>
                      <a:gd name="T104" fmla="*/ 328 w 644"/>
                      <a:gd name="T105" fmla="*/ 22 h 185"/>
                      <a:gd name="T106" fmla="*/ 354 w 644"/>
                      <a:gd name="T107" fmla="*/ 12 h 185"/>
                      <a:gd name="T108" fmla="*/ 386 w 644"/>
                      <a:gd name="T109" fmla="*/ 10 h 185"/>
                      <a:gd name="T110" fmla="*/ 420 w 644"/>
                      <a:gd name="T111" fmla="*/ 9 h 185"/>
                      <a:gd name="T112" fmla="*/ 452 w 644"/>
                      <a:gd name="T113" fmla="*/ 7 h 185"/>
                      <a:gd name="T114" fmla="*/ 478 w 644"/>
                      <a:gd name="T115" fmla="*/ 3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44" h="185">
                        <a:moveTo>
                          <a:pt x="478" y="3"/>
                        </a:moveTo>
                        <a:lnTo>
                          <a:pt x="481" y="3"/>
                        </a:lnTo>
                        <a:lnTo>
                          <a:pt x="486" y="3"/>
                        </a:lnTo>
                        <a:lnTo>
                          <a:pt x="492" y="3"/>
                        </a:lnTo>
                        <a:lnTo>
                          <a:pt x="499" y="4"/>
                        </a:lnTo>
                        <a:lnTo>
                          <a:pt x="506" y="3"/>
                        </a:lnTo>
                        <a:lnTo>
                          <a:pt x="512" y="3"/>
                        </a:lnTo>
                        <a:lnTo>
                          <a:pt x="518" y="3"/>
                        </a:lnTo>
                        <a:lnTo>
                          <a:pt x="526" y="3"/>
                        </a:lnTo>
                        <a:lnTo>
                          <a:pt x="533" y="2"/>
                        </a:lnTo>
                        <a:lnTo>
                          <a:pt x="541" y="1"/>
                        </a:lnTo>
                        <a:lnTo>
                          <a:pt x="548" y="1"/>
                        </a:lnTo>
                        <a:lnTo>
                          <a:pt x="556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75" y="1"/>
                        </a:lnTo>
                        <a:lnTo>
                          <a:pt x="583" y="2"/>
                        </a:lnTo>
                        <a:lnTo>
                          <a:pt x="590" y="2"/>
                        </a:lnTo>
                        <a:lnTo>
                          <a:pt x="596" y="4"/>
                        </a:lnTo>
                        <a:lnTo>
                          <a:pt x="601" y="6"/>
                        </a:lnTo>
                        <a:lnTo>
                          <a:pt x="608" y="10"/>
                        </a:lnTo>
                        <a:lnTo>
                          <a:pt x="611" y="13"/>
                        </a:lnTo>
                        <a:lnTo>
                          <a:pt x="616" y="19"/>
                        </a:lnTo>
                        <a:lnTo>
                          <a:pt x="618" y="26"/>
                        </a:lnTo>
                        <a:lnTo>
                          <a:pt x="619" y="35"/>
                        </a:lnTo>
                        <a:lnTo>
                          <a:pt x="624" y="40"/>
                        </a:lnTo>
                        <a:lnTo>
                          <a:pt x="630" y="43"/>
                        </a:lnTo>
                        <a:lnTo>
                          <a:pt x="636" y="45"/>
                        </a:lnTo>
                        <a:lnTo>
                          <a:pt x="644" y="47"/>
                        </a:lnTo>
                        <a:lnTo>
                          <a:pt x="625" y="64"/>
                        </a:lnTo>
                        <a:lnTo>
                          <a:pt x="606" y="81"/>
                        </a:lnTo>
                        <a:lnTo>
                          <a:pt x="585" y="97"/>
                        </a:lnTo>
                        <a:lnTo>
                          <a:pt x="565" y="111"/>
                        </a:lnTo>
                        <a:lnTo>
                          <a:pt x="541" y="124"/>
                        </a:lnTo>
                        <a:lnTo>
                          <a:pt x="519" y="135"/>
                        </a:lnTo>
                        <a:lnTo>
                          <a:pt x="497" y="146"/>
                        </a:lnTo>
                        <a:lnTo>
                          <a:pt x="474" y="157"/>
                        </a:lnTo>
                        <a:lnTo>
                          <a:pt x="449" y="163"/>
                        </a:lnTo>
                        <a:lnTo>
                          <a:pt x="424" y="171"/>
                        </a:lnTo>
                        <a:lnTo>
                          <a:pt x="400" y="176"/>
                        </a:lnTo>
                        <a:lnTo>
                          <a:pt x="375" y="181"/>
                        </a:lnTo>
                        <a:lnTo>
                          <a:pt x="347" y="183"/>
                        </a:lnTo>
                        <a:lnTo>
                          <a:pt x="321" y="185"/>
                        </a:lnTo>
                        <a:lnTo>
                          <a:pt x="295" y="185"/>
                        </a:lnTo>
                        <a:lnTo>
                          <a:pt x="269" y="184"/>
                        </a:lnTo>
                        <a:lnTo>
                          <a:pt x="263" y="182"/>
                        </a:lnTo>
                        <a:lnTo>
                          <a:pt x="256" y="182"/>
                        </a:lnTo>
                        <a:lnTo>
                          <a:pt x="249" y="180"/>
                        </a:lnTo>
                        <a:lnTo>
                          <a:pt x="243" y="180"/>
                        </a:lnTo>
                        <a:lnTo>
                          <a:pt x="232" y="177"/>
                        </a:lnTo>
                        <a:lnTo>
                          <a:pt x="221" y="176"/>
                        </a:lnTo>
                        <a:lnTo>
                          <a:pt x="214" y="174"/>
                        </a:lnTo>
                        <a:lnTo>
                          <a:pt x="208" y="173"/>
                        </a:lnTo>
                        <a:lnTo>
                          <a:pt x="201" y="172"/>
                        </a:lnTo>
                        <a:lnTo>
                          <a:pt x="196" y="171"/>
                        </a:lnTo>
                        <a:lnTo>
                          <a:pt x="183" y="168"/>
                        </a:lnTo>
                        <a:lnTo>
                          <a:pt x="173" y="166"/>
                        </a:lnTo>
                        <a:lnTo>
                          <a:pt x="161" y="165"/>
                        </a:lnTo>
                        <a:lnTo>
                          <a:pt x="151" y="165"/>
                        </a:lnTo>
                        <a:lnTo>
                          <a:pt x="138" y="165"/>
                        </a:lnTo>
                        <a:lnTo>
                          <a:pt x="127" y="165"/>
                        </a:lnTo>
                        <a:lnTo>
                          <a:pt x="115" y="165"/>
                        </a:lnTo>
                        <a:lnTo>
                          <a:pt x="103" y="165"/>
                        </a:lnTo>
                        <a:lnTo>
                          <a:pt x="92" y="165"/>
                        </a:lnTo>
                        <a:lnTo>
                          <a:pt x="80" y="165"/>
                        </a:lnTo>
                        <a:lnTo>
                          <a:pt x="68" y="163"/>
                        </a:lnTo>
                        <a:lnTo>
                          <a:pt x="58" y="162"/>
                        </a:lnTo>
                        <a:lnTo>
                          <a:pt x="45" y="160"/>
                        </a:lnTo>
                        <a:lnTo>
                          <a:pt x="35" y="159"/>
                        </a:lnTo>
                        <a:lnTo>
                          <a:pt x="26" y="157"/>
                        </a:lnTo>
                        <a:lnTo>
                          <a:pt x="16" y="154"/>
                        </a:lnTo>
                        <a:lnTo>
                          <a:pt x="6" y="149"/>
                        </a:lnTo>
                        <a:lnTo>
                          <a:pt x="0" y="146"/>
                        </a:lnTo>
                        <a:lnTo>
                          <a:pt x="25" y="142"/>
                        </a:lnTo>
                        <a:lnTo>
                          <a:pt x="50" y="139"/>
                        </a:lnTo>
                        <a:lnTo>
                          <a:pt x="75" y="137"/>
                        </a:lnTo>
                        <a:lnTo>
                          <a:pt x="101" y="137"/>
                        </a:lnTo>
                        <a:lnTo>
                          <a:pt x="125" y="137"/>
                        </a:lnTo>
                        <a:lnTo>
                          <a:pt x="151" y="137"/>
                        </a:lnTo>
                        <a:lnTo>
                          <a:pt x="174" y="138"/>
                        </a:lnTo>
                        <a:lnTo>
                          <a:pt x="199" y="140"/>
                        </a:lnTo>
                        <a:lnTo>
                          <a:pt x="223" y="141"/>
                        </a:lnTo>
                        <a:lnTo>
                          <a:pt x="247" y="143"/>
                        </a:lnTo>
                        <a:lnTo>
                          <a:pt x="272" y="144"/>
                        </a:lnTo>
                        <a:lnTo>
                          <a:pt x="295" y="146"/>
                        </a:lnTo>
                        <a:lnTo>
                          <a:pt x="318" y="147"/>
                        </a:lnTo>
                        <a:lnTo>
                          <a:pt x="342" y="148"/>
                        </a:lnTo>
                        <a:lnTo>
                          <a:pt x="366" y="148"/>
                        </a:lnTo>
                        <a:lnTo>
                          <a:pt x="389" y="148"/>
                        </a:lnTo>
                        <a:lnTo>
                          <a:pt x="396" y="146"/>
                        </a:lnTo>
                        <a:lnTo>
                          <a:pt x="404" y="146"/>
                        </a:lnTo>
                        <a:lnTo>
                          <a:pt x="394" y="140"/>
                        </a:lnTo>
                        <a:lnTo>
                          <a:pt x="385" y="135"/>
                        </a:lnTo>
                        <a:lnTo>
                          <a:pt x="374" y="132"/>
                        </a:lnTo>
                        <a:lnTo>
                          <a:pt x="363" y="129"/>
                        </a:lnTo>
                        <a:lnTo>
                          <a:pt x="353" y="127"/>
                        </a:lnTo>
                        <a:lnTo>
                          <a:pt x="342" y="125"/>
                        </a:lnTo>
                        <a:lnTo>
                          <a:pt x="332" y="123"/>
                        </a:lnTo>
                        <a:lnTo>
                          <a:pt x="321" y="121"/>
                        </a:lnTo>
                        <a:lnTo>
                          <a:pt x="309" y="119"/>
                        </a:lnTo>
                        <a:lnTo>
                          <a:pt x="299" y="118"/>
                        </a:lnTo>
                        <a:lnTo>
                          <a:pt x="286" y="116"/>
                        </a:lnTo>
                        <a:lnTo>
                          <a:pt x="276" y="115"/>
                        </a:lnTo>
                        <a:lnTo>
                          <a:pt x="265" y="113"/>
                        </a:lnTo>
                        <a:lnTo>
                          <a:pt x="254" y="112"/>
                        </a:lnTo>
                        <a:lnTo>
                          <a:pt x="242" y="110"/>
                        </a:lnTo>
                        <a:lnTo>
                          <a:pt x="233" y="109"/>
                        </a:lnTo>
                        <a:lnTo>
                          <a:pt x="243" y="105"/>
                        </a:lnTo>
                        <a:lnTo>
                          <a:pt x="256" y="103"/>
                        </a:lnTo>
                        <a:lnTo>
                          <a:pt x="268" y="102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4" y="102"/>
                        </a:lnTo>
                        <a:lnTo>
                          <a:pt x="318" y="103"/>
                        </a:lnTo>
                        <a:lnTo>
                          <a:pt x="332" y="105"/>
                        </a:lnTo>
                        <a:lnTo>
                          <a:pt x="343" y="105"/>
                        </a:lnTo>
                        <a:lnTo>
                          <a:pt x="355" y="107"/>
                        </a:lnTo>
                        <a:lnTo>
                          <a:pt x="367" y="109"/>
                        </a:lnTo>
                        <a:lnTo>
                          <a:pt x="380" y="111"/>
                        </a:lnTo>
                        <a:lnTo>
                          <a:pt x="392" y="112"/>
                        </a:lnTo>
                        <a:lnTo>
                          <a:pt x="405" y="113"/>
                        </a:lnTo>
                        <a:lnTo>
                          <a:pt x="419" y="114"/>
                        </a:lnTo>
                        <a:lnTo>
                          <a:pt x="431" y="116"/>
                        </a:lnTo>
                        <a:lnTo>
                          <a:pt x="441" y="116"/>
                        </a:lnTo>
                        <a:lnTo>
                          <a:pt x="452" y="116"/>
                        </a:lnTo>
                        <a:lnTo>
                          <a:pt x="463" y="115"/>
                        </a:lnTo>
                        <a:lnTo>
                          <a:pt x="474" y="115"/>
                        </a:lnTo>
                        <a:lnTo>
                          <a:pt x="483" y="113"/>
                        </a:lnTo>
                        <a:lnTo>
                          <a:pt x="495" y="112"/>
                        </a:lnTo>
                        <a:lnTo>
                          <a:pt x="506" y="110"/>
                        </a:lnTo>
                        <a:lnTo>
                          <a:pt x="516" y="109"/>
                        </a:lnTo>
                        <a:lnTo>
                          <a:pt x="508" y="102"/>
                        </a:lnTo>
                        <a:lnTo>
                          <a:pt x="500" y="100"/>
                        </a:lnTo>
                        <a:lnTo>
                          <a:pt x="491" y="96"/>
                        </a:lnTo>
                        <a:lnTo>
                          <a:pt x="483" y="93"/>
                        </a:lnTo>
                        <a:lnTo>
                          <a:pt x="474" y="90"/>
                        </a:lnTo>
                        <a:lnTo>
                          <a:pt x="464" y="88"/>
                        </a:lnTo>
                        <a:lnTo>
                          <a:pt x="453" y="87"/>
                        </a:lnTo>
                        <a:lnTo>
                          <a:pt x="444" y="87"/>
                        </a:lnTo>
                        <a:lnTo>
                          <a:pt x="435" y="85"/>
                        </a:lnTo>
                        <a:lnTo>
                          <a:pt x="426" y="84"/>
                        </a:lnTo>
                        <a:lnTo>
                          <a:pt x="418" y="83"/>
                        </a:lnTo>
                        <a:lnTo>
                          <a:pt x="409" y="83"/>
                        </a:lnTo>
                        <a:lnTo>
                          <a:pt x="400" y="82"/>
                        </a:lnTo>
                        <a:lnTo>
                          <a:pt x="392" y="82"/>
                        </a:lnTo>
                        <a:lnTo>
                          <a:pt x="383" y="82"/>
                        </a:lnTo>
                        <a:lnTo>
                          <a:pt x="375" y="82"/>
                        </a:lnTo>
                        <a:lnTo>
                          <a:pt x="364" y="81"/>
                        </a:lnTo>
                        <a:lnTo>
                          <a:pt x="358" y="79"/>
                        </a:lnTo>
                        <a:lnTo>
                          <a:pt x="349" y="78"/>
                        </a:lnTo>
                        <a:lnTo>
                          <a:pt x="341" y="78"/>
                        </a:lnTo>
                        <a:lnTo>
                          <a:pt x="332" y="76"/>
                        </a:lnTo>
                        <a:lnTo>
                          <a:pt x="325" y="75"/>
                        </a:lnTo>
                        <a:lnTo>
                          <a:pt x="317" y="73"/>
                        </a:lnTo>
                        <a:lnTo>
                          <a:pt x="310" y="72"/>
                        </a:lnTo>
                        <a:lnTo>
                          <a:pt x="302" y="71"/>
                        </a:lnTo>
                        <a:lnTo>
                          <a:pt x="297" y="70"/>
                        </a:lnTo>
                        <a:lnTo>
                          <a:pt x="290" y="67"/>
                        </a:lnTo>
                        <a:lnTo>
                          <a:pt x="283" y="63"/>
                        </a:lnTo>
                        <a:lnTo>
                          <a:pt x="293" y="61"/>
                        </a:lnTo>
                        <a:lnTo>
                          <a:pt x="303" y="60"/>
                        </a:lnTo>
                        <a:lnTo>
                          <a:pt x="314" y="59"/>
                        </a:lnTo>
                        <a:lnTo>
                          <a:pt x="325" y="59"/>
                        </a:lnTo>
                        <a:lnTo>
                          <a:pt x="334" y="58"/>
                        </a:lnTo>
                        <a:lnTo>
                          <a:pt x="346" y="58"/>
                        </a:lnTo>
                        <a:lnTo>
                          <a:pt x="358" y="58"/>
                        </a:lnTo>
                        <a:lnTo>
                          <a:pt x="369" y="58"/>
                        </a:lnTo>
                        <a:lnTo>
                          <a:pt x="380" y="58"/>
                        </a:lnTo>
                        <a:lnTo>
                          <a:pt x="392" y="59"/>
                        </a:lnTo>
                        <a:lnTo>
                          <a:pt x="403" y="60"/>
                        </a:lnTo>
                        <a:lnTo>
                          <a:pt x="417" y="61"/>
                        </a:lnTo>
                        <a:lnTo>
                          <a:pt x="427" y="61"/>
                        </a:lnTo>
                        <a:lnTo>
                          <a:pt x="439" y="62"/>
                        </a:lnTo>
                        <a:lnTo>
                          <a:pt x="450" y="62"/>
                        </a:lnTo>
                        <a:lnTo>
                          <a:pt x="463" y="63"/>
                        </a:lnTo>
                        <a:lnTo>
                          <a:pt x="474" y="63"/>
                        </a:lnTo>
                        <a:lnTo>
                          <a:pt x="486" y="64"/>
                        </a:lnTo>
                        <a:lnTo>
                          <a:pt x="498" y="64"/>
                        </a:lnTo>
                        <a:lnTo>
                          <a:pt x="510" y="65"/>
                        </a:lnTo>
                        <a:lnTo>
                          <a:pt x="516" y="64"/>
                        </a:lnTo>
                        <a:lnTo>
                          <a:pt x="524" y="64"/>
                        </a:lnTo>
                        <a:lnTo>
                          <a:pt x="531" y="64"/>
                        </a:lnTo>
                        <a:lnTo>
                          <a:pt x="539" y="64"/>
                        </a:lnTo>
                        <a:lnTo>
                          <a:pt x="544" y="63"/>
                        </a:lnTo>
                        <a:lnTo>
                          <a:pt x="552" y="63"/>
                        </a:lnTo>
                        <a:lnTo>
                          <a:pt x="559" y="62"/>
                        </a:lnTo>
                        <a:lnTo>
                          <a:pt x="567" y="61"/>
                        </a:lnTo>
                        <a:lnTo>
                          <a:pt x="557" y="54"/>
                        </a:lnTo>
                        <a:lnTo>
                          <a:pt x="548" y="48"/>
                        </a:lnTo>
                        <a:lnTo>
                          <a:pt x="539" y="43"/>
                        </a:lnTo>
                        <a:lnTo>
                          <a:pt x="529" y="41"/>
                        </a:lnTo>
                        <a:lnTo>
                          <a:pt x="517" y="37"/>
                        </a:lnTo>
                        <a:lnTo>
                          <a:pt x="508" y="35"/>
                        </a:lnTo>
                        <a:lnTo>
                          <a:pt x="497" y="33"/>
                        </a:lnTo>
                        <a:lnTo>
                          <a:pt x="487" y="33"/>
                        </a:lnTo>
                        <a:lnTo>
                          <a:pt x="476" y="32"/>
                        </a:lnTo>
                        <a:lnTo>
                          <a:pt x="466" y="32"/>
                        </a:lnTo>
                        <a:lnTo>
                          <a:pt x="455" y="32"/>
                        </a:lnTo>
                        <a:lnTo>
                          <a:pt x="446" y="33"/>
                        </a:lnTo>
                        <a:lnTo>
                          <a:pt x="435" y="33"/>
                        </a:lnTo>
                        <a:lnTo>
                          <a:pt x="424" y="33"/>
                        </a:lnTo>
                        <a:lnTo>
                          <a:pt x="414" y="34"/>
                        </a:lnTo>
                        <a:lnTo>
                          <a:pt x="404" y="35"/>
                        </a:lnTo>
                        <a:lnTo>
                          <a:pt x="393" y="35"/>
                        </a:lnTo>
                        <a:lnTo>
                          <a:pt x="383" y="35"/>
                        </a:lnTo>
                        <a:lnTo>
                          <a:pt x="371" y="35"/>
                        </a:lnTo>
                        <a:lnTo>
                          <a:pt x="361" y="35"/>
                        </a:lnTo>
                        <a:lnTo>
                          <a:pt x="351" y="33"/>
                        </a:lnTo>
                        <a:lnTo>
                          <a:pt x="341" y="32"/>
                        </a:lnTo>
                        <a:lnTo>
                          <a:pt x="332" y="30"/>
                        </a:lnTo>
                        <a:lnTo>
                          <a:pt x="323" y="29"/>
                        </a:lnTo>
                        <a:lnTo>
                          <a:pt x="328" y="22"/>
                        </a:lnTo>
                        <a:lnTo>
                          <a:pt x="334" y="19"/>
                        </a:lnTo>
                        <a:lnTo>
                          <a:pt x="341" y="16"/>
                        </a:lnTo>
                        <a:lnTo>
                          <a:pt x="347" y="15"/>
                        </a:lnTo>
                        <a:lnTo>
                          <a:pt x="354" y="12"/>
                        </a:lnTo>
                        <a:lnTo>
                          <a:pt x="361" y="10"/>
                        </a:lnTo>
                        <a:lnTo>
                          <a:pt x="369" y="10"/>
                        </a:lnTo>
                        <a:lnTo>
                          <a:pt x="378" y="10"/>
                        </a:lnTo>
                        <a:lnTo>
                          <a:pt x="386" y="10"/>
                        </a:lnTo>
                        <a:lnTo>
                          <a:pt x="394" y="10"/>
                        </a:lnTo>
                        <a:lnTo>
                          <a:pt x="403" y="10"/>
                        </a:lnTo>
                        <a:lnTo>
                          <a:pt x="412" y="10"/>
                        </a:lnTo>
                        <a:lnTo>
                          <a:pt x="420" y="9"/>
                        </a:lnTo>
                        <a:lnTo>
                          <a:pt x="428" y="9"/>
                        </a:lnTo>
                        <a:lnTo>
                          <a:pt x="436" y="9"/>
                        </a:lnTo>
                        <a:lnTo>
                          <a:pt x="445" y="9"/>
                        </a:lnTo>
                        <a:lnTo>
                          <a:pt x="452" y="7"/>
                        </a:lnTo>
                        <a:lnTo>
                          <a:pt x="461" y="6"/>
                        </a:lnTo>
                        <a:lnTo>
                          <a:pt x="469" y="4"/>
                        </a:lnTo>
                        <a:lnTo>
                          <a:pt x="478" y="3"/>
                        </a:lnTo>
                        <a:lnTo>
                          <a:pt x="478" y="3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4" name="Freeform 1346"/>
                  <p:cNvSpPr>
                    <a:spLocks/>
                  </p:cNvSpPr>
                  <p:nvPr/>
                </p:nvSpPr>
                <p:spPr bwMode="auto">
                  <a:xfrm>
                    <a:off x="4749" y="486"/>
                    <a:ext cx="107" cy="59"/>
                  </a:xfrm>
                  <a:custGeom>
                    <a:avLst/>
                    <a:gdLst>
                      <a:gd name="T0" fmla="*/ 392 w 400"/>
                      <a:gd name="T1" fmla="*/ 9 h 229"/>
                      <a:gd name="T2" fmla="*/ 399 w 400"/>
                      <a:gd name="T3" fmla="*/ 26 h 229"/>
                      <a:gd name="T4" fmla="*/ 399 w 400"/>
                      <a:gd name="T5" fmla="*/ 42 h 229"/>
                      <a:gd name="T6" fmla="*/ 392 w 400"/>
                      <a:gd name="T7" fmla="*/ 57 h 229"/>
                      <a:gd name="T8" fmla="*/ 382 w 400"/>
                      <a:gd name="T9" fmla="*/ 74 h 229"/>
                      <a:gd name="T10" fmla="*/ 368 w 400"/>
                      <a:gd name="T11" fmla="*/ 89 h 229"/>
                      <a:gd name="T12" fmla="*/ 354 w 400"/>
                      <a:gd name="T13" fmla="*/ 103 h 229"/>
                      <a:gd name="T14" fmla="*/ 338 w 400"/>
                      <a:gd name="T15" fmla="*/ 113 h 229"/>
                      <a:gd name="T16" fmla="*/ 322 w 400"/>
                      <a:gd name="T17" fmla="*/ 125 h 229"/>
                      <a:gd name="T18" fmla="*/ 305 w 400"/>
                      <a:gd name="T19" fmla="*/ 136 h 229"/>
                      <a:gd name="T20" fmla="*/ 289 w 400"/>
                      <a:gd name="T21" fmla="*/ 145 h 229"/>
                      <a:gd name="T22" fmla="*/ 273 w 400"/>
                      <a:gd name="T23" fmla="*/ 154 h 229"/>
                      <a:gd name="T24" fmla="*/ 259 w 400"/>
                      <a:gd name="T25" fmla="*/ 163 h 229"/>
                      <a:gd name="T26" fmla="*/ 246 w 400"/>
                      <a:gd name="T27" fmla="*/ 171 h 229"/>
                      <a:gd name="T28" fmla="*/ 233 w 400"/>
                      <a:gd name="T29" fmla="*/ 179 h 229"/>
                      <a:gd name="T30" fmla="*/ 213 w 400"/>
                      <a:gd name="T31" fmla="*/ 188 h 229"/>
                      <a:gd name="T32" fmla="*/ 193 w 400"/>
                      <a:gd name="T33" fmla="*/ 196 h 229"/>
                      <a:gd name="T34" fmla="*/ 174 w 400"/>
                      <a:gd name="T35" fmla="*/ 204 h 229"/>
                      <a:gd name="T36" fmla="*/ 153 w 400"/>
                      <a:gd name="T37" fmla="*/ 210 h 229"/>
                      <a:gd name="T38" fmla="*/ 131 w 400"/>
                      <a:gd name="T39" fmla="*/ 216 h 229"/>
                      <a:gd name="T40" fmla="*/ 110 w 400"/>
                      <a:gd name="T41" fmla="*/ 220 h 229"/>
                      <a:gd name="T42" fmla="*/ 90 w 400"/>
                      <a:gd name="T43" fmla="*/ 224 h 229"/>
                      <a:gd name="T44" fmla="*/ 69 w 400"/>
                      <a:gd name="T45" fmla="*/ 227 h 229"/>
                      <a:gd name="T46" fmla="*/ 48 w 400"/>
                      <a:gd name="T47" fmla="*/ 228 h 229"/>
                      <a:gd name="T48" fmla="*/ 29 w 400"/>
                      <a:gd name="T49" fmla="*/ 228 h 229"/>
                      <a:gd name="T50" fmla="*/ 9 w 400"/>
                      <a:gd name="T51" fmla="*/ 228 h 229"/>
                      <a:gd name="T52" fmla="*/ 24 w 400"/>
                      <a:gd name="T53" fmla="*/ 219 h 229"/>
                      <a:gd name="T54" fmla="*/ 78 w 400"/>
                      <a:gd name="T55" fmla="*/ 201 h 229"/>
                      <a:gd name="T56" fmla="*/ 133 w 400"/>
                      <a:gd name="T57" fmla="*/ 185 h 229"/>
                      <a:gd name="T58" fmla="*/ 187 w 400"/>
                      <a:gd name="T59" fmla="*/ 165 h 229"/>
                      <a:gd name="T60" fmla="*/ 242 w 400"/>
                      <a:gd name="T61" fmla="*/ 140 h 229"/>
                      <a:gd name="T62" fmla="*/ 289 w 400"/>
                      <a:gd name="T63" fmla="*/ 112 h 229"/>
                      <a:gd name="T64" fmla="*/ 333 w 400"/>
                      <a:gd name="T65" fmla="*/ 79 h 229"/>
                      <a:gd name="T66" fmla="*/ 372 w 400"/>
                      <a:gd name="T67" fmla="*/ 35 h 229"/>
                      <a:gd name="T68" fmla="*/ 385 w 400"/>
                      <a:gd name="T69" fmla="*/ 5 h 229"/>
                      <a:gd name="T70" fmla="*/ 389 w 400"/>
                      <a:gd name="T71" fmla="*/ 0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0" h="229">
                        <a:moveTo>
                          <a:pt x="389" y="0"/>
                        </a:moveTo>
                        <a:lnTo>
                          <a:pt x="392" y="9"/>
                        </a:lnTo>
                        <a:lnTo>
                          <a:pt x="397" y="19"/>
                        </a:lnTo>
                        <a:lnTo>
                          <a:pt x="399" y="26"/>
                        </a:lnTo>
                        <a:lnTo>
                          <a:pt x="400" y="36"/>
                        </a:lnTo>
                        <a:lnTo>
                          <a:pt x="399" y="42"/>
                        </a:lnTo>
                        <a:lnTo>
                          <a:pt x="397" y="50"/>
                        </a:lnTo>
                        <a:lnTo>
                          <a:pt x="392" y="57"/>
                        </a:lnTo>
                        <a:lnTo>
                          <a:pt x="389" y="66"/>
                        </a:lnTo>
                        <a:lnTo>
                          <a:pt x="382" y="74"/>
                        </a:lnTo>
                        <a:lnTo>
                          <a:pt x="376" y="81"/>
                        </a:lnTo>
                        <a:lnTo>
                          <a:pt x="368" y="89"/>
                        </a:lnTo>
                        <a:lnTo>
                          <a:pt x="362" y="97"/>
                        </a:lnTo>
                        <a:lnTo>
                          <a:pt x="354" y="103"/>
                        </a:lnTo>
                        <a:lnTo>
                          <a:pt x="346" y="108"/>
                        </a:lnTo>
                        <a:lnTo>
                          <a:pt x="338" y="113"/>
                        </a:lnTo>
                        <a:lnTo>
                          <a:pt x="331" y="120"/>
                        </a:lnTo>
                        <a:lnTo>
                          <a:pt x="322" y="125"/>
                        </a:lnTo>
                        <a:lnTo>
                          <a:pt x="314" y="131"/>
                        </a:lnTo>
                        <a:lnTo>
                          <a:pt x="305" y="136"/>
                        </a:lnTo>
                        <a:lnTo>
                          <a:pt x="298" y="140"/>
                        </a:lnTo>
                        <a:lnTo>
                          <a:pt x="289" y="145"/>
                        </a:lnTo>
                        <a:lnTo>
                          <a:pt x="281" y="150"/>
                        </a:lnTo>
                        <a:lnTo>
                          <a:pt x="273" y="154"/>
                        </a:lnTo>
                        <a:lnTo>
                          <a:pt x="267" y="160"/>
                        </a:lnTo>
                        <a:lnTo>
                          <a:pt x="259" y="163"/>
                        </a:lnTo>
                        <a:lnTo>
                          <a:pt x="252" y="166"/>
                        </a:lnTo>
                        <a:lnTo>
                          <a:pt x="246" y="171"/>
                        </a:lnTo>
                        <a:lnTo>
                          <a:pt x="243" y="175"/>
                        </a:lnTo>
                        <a:lnTo>
                          <a:pt x="233" y="179"/>
                        </a:lnTo>
                        <a:lnTo>
                          <a:pt x="222" y="183"/>
                        </a:lnTo>
                        <a:lnTo>
                          <a:pt x="213" y="188"/>
                        </a:lnTo>
                        <a:lnTo>
                          <a:pt x="204" y="193"/>
                        </a:lnTo>
                        <a:lnTo>
                          <a:pt x="193" y="196"/>
                        </a:lnTo>
                        <a:lnTo>
                          <a:pt x="184" y="201"/>
                        </a:lnTo>
                        <a:lnTo>
                          <a:pt x="174" y="204"/>
                        </a:lnTo>
                        <a:lnTo>
                          <a:pt x="164" y="208"/>
                        </a:lnTo>
                        <a:lnTo>
                          <a:pt x="153" y="210"/>
                        </a:lnTo>
                        <a:lnTo>
                          <a:pt x="142" y="214"/>
                        </a:lnTo>
                        <a:lnTo>
                          <a:pt x="131" y="216"/>
                        </a:lnTo>
                        <a:lnTo>
                          <a:pt x="122" y="219"/>
                        </a:lnTo>
                        <a:lnTo>
                          <a:pt x="110" y="220"/>
                        </a:lnTo>
                        <a:lnTo>
                          <a:pt x="100" y="222"/>
                        </a:lnTo>
                        <a:lnTo>
                          <a:pt x="90" y="224"/>
                        </a:lnTo>
                        <a:lnTo>
                          <a:pt x="80" y="225"/>
                        </a:lnTo>
                        <a:lnTo>
                          <a:pt x="69" y="227"/>
                        </a:lnTo>
                        <a:lnTo>
                          <a:pt x="60" y="228"/>
                        </a:lnTo>
                        <a:lnTo>
                          <a:pt x="48" y="228"/>
                        </a:lnTo>
                        <a:lnTo>
                          <a:pt x="38" y="229"/>
                        </a:lnTo>
                        <a:lnTo>
                          <a:pt x="29" y="228"/>
                        </a:lnTo>
                        <a:lnTo>
                          <a:pt x="19" y="228"/>
                        </a:lnTo>
                        <a:lnTo>
                          <a:pt x="9" y="228"/>
                        </a:lnTo>
                        <a:lnTo>
                          <a:pt x="0" y="228"/>
                        </a:lnTo>
                        <a:lnTo>
                          <a:pt x="24" y="219"/>
                        </a:lnTo>
                        <a:lnTo>
                          <a:pt x="52" y="210"/>
                        </a:lnTo>
                        <a:lnTo>
                          <a:pt x="78" y="201"/>
                        </a:lnTo>
                        <a:lnTo>
                          <a:pt x="106" y="194"/>
                        </a:lnTo>
                        <a:lnTo>
                          <a:pt x="133" y="185"/>
                        </a:lnTo>
                        <a:lnTo>
                          <a:pt x="160" y="175"/>
                        </a:lnTo>
                        <a:lnTo>
                          <a:pt x="187" y="165"/>
                        </a:lnTo>
                        <a:lnTo>
                          <a:pt x="216" y="154"/>
                        </a:lnTo>
                        <a:lnTo>
                          <a:pt x="242" y="140"/>
                        </a:lnTo>
                        <a:lnTo>
                          <a:pt x="267" y="128"/>
                        </a:lnTo>
                        <a:lnTo>
                          <a:pt x="289" y="112"/>
                        </a:lnTo>
                        <a:lnTo>
                          <a:pt x="313" y="97"/>
                        </a:lnTo>
                        <a:lnTo>
                          <a:pt x="333" y="79"/>
                        </a:lnTo>
                        <a:lnTo>
                          <a:pt x="354" y="57"/>
                        </a:lnTo>
                        <a:lnTo>
                          <a:pt x="372" y="35"/>
                        </a:lnTo>
                        <a:lnTo>
                          <a:pt x="389" y="10"/>
                        </a:lnTo>
                        <a:lnTo>
                          <a:pt x="385" y="5"/>
                        </a:lnTo>
                        <a:lnTo>
                          <a:pt x="389" y="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5" name="Freeform 1347"/>
                  <p:cNvSpPr>
                    <a:spLocks/>
                  </p:cNvSpPr>
                  <p:nvPr/>
                </p:nvSpPr>
                <p:spPr bwMode="auto">
                  <a:xfrm>
                    <a:off x="4607" y="531"/>
                    <a:ext cx="119" cy="37"/>
                  </a:xfrm>
                  <a:custGeom>
                    <a:avLst/>
                    <a:gdLst>
                      <a:gd name="T0" fmla="*/ 231 w 447"/>
                      <a:gd name="T1" fmla="*/ 1 h 144"/>
                      <a:gd name="T2" fmla="*/ 284 w 447"/>
                      <a:gd name="T3" fmla="*/ 4 h 144"/>
                      <a:gd name="T4" fmla="*/ 338 w 447"/>
                      <a:gd name="T5" fmla="*/ 7 h 144"/>
                      <a:gd name="T6" fmla="*/ 390 w 447"/>
                      <a:gd name="T7" fmla="*/ 18 h 144"/>
                      <a:gd name="T8" fmla="*/ 419 w 447"/>
                      <a:gd name="T9" fmla="*/ 28 h 144"/>
                      <a:gd name="T10" fmla="*/ 442 w 447"/>
                      <a:gd name="T11" fmla="*/ 40 h 144"/>
                      <a:gd name="T12" fmla="*/ 420 w 447"/>
                      <a:gd name="T13" fmla="*/ 45 h 144"/>
                      <a:gd name="T14" fmla="*/ 385 w 447"/>
                      <a:gd name="T15" fmla="*/ 45 h 144"/>
                      <a:gd name="T16" fmla="*/ 351 w 447"/>
                      <a:gd name="T17" fmla="*/ 45 h 144"/>
                      <a:gd name="T18" fmla="*/ 317 w 447"/>
                      <a:gd name="T19" fmla="*/ 45 h 144"/>
                      <a:gd name="T20" fmla="*/ 284 w 447"/>
                      <a:gd name="T21" fmla="*/ 48 h 144"/>
                      <a:gd name="T22" fmla="*/ 283 w 447"/>
                      <a:gd name="T23" fmla="*/ 67 h 144"/>
                      <a:gd name="T24" fmla="*/ 324 w 447"/>
                      <a:gd name="T25" fmla="*/ 63 h 144"/>
                      <a:gd name="T26" fmla="*/ 362 w 447"/>
                      <a:gd name="T27" fmla="*/ 61 h 144"/>
                      <a:gd name="T28" fmla="*/ 387 w 447"/>
                      <a:gd name="T29" fmla="*/ 69 h 144"/>
                      <a:gd name="T30" fmla="*/ 390 w 447"/>
                      <a:gd name="T31" fmla="*/ 88 h 144"/>
                      <a:gd name="T32" fmla="*/ 353 w 447"/>
                      <a:gd name="T33" fmla="*/ 91 h 144"/>
                      <a:gd name="T34" fmla="*/ 316 w 447"/>
                      <a:gd name="T35" fmla="*/ 90 h 144"/>
                      <a:gd name="T36" fmla="*/ 278 w 447"/>
                      <a:gd name="T37" fmla="*/ 90 h 144"/>
                      <a:gd name="T38" fmla="*/ 242 w 447"/>
                      <a:gd name="T39" fmla="*/ 96 h 144"/>
                      <a:gd name="T40" fmla="*/ 225 w 447"/>
                      <a:gd name="T41" fmla="*/ 116 h 144"/>
                      <a:gd name="T42" fmla="*/ 258 w 447"/>
                      <a:gd name="T43" fmla="*/ 116 h 144"/>
                      <a:gd name="T44" fmla="*/ 290 w 447"/>
                      <a:gd name="T45" fmla="*/ 116 h 144"/>
                      <a:gd name="T46" fmla="*/ 308 w 447"/>
                      <a:gd name="T47" fmla="*/ 125 h 144"/>
                      <a:gd name="T48" fmla="*/ 296 w 447"/>
                      <a:gd name="T49" fmla="*/ 143 h 144"/>
                      <a:gd name="T50" fmla="*/ 216 w 447"/>
                      <a:gd name="T51" fmla="*/ 139 h 144"/>
                      <a:gd name="T52" fmla="*/ 137 w 447"/>
                      <a:gd name="T53" fmla="*/ 132 h 144"/>
                      <a:gd name="T54" fmla="*/ 59 w 447"/>
                      <a:gd name="T55" fmla="*/ 123 h 144"/>
                      <a:gd name="T56" fmla="*/ 0 w 447"/>
                      <a:gd name="T57" fmla="*/ 115 h 144"/>
                      <a:gd name="T58" fmla="*/ 25 w 447"/>
                      <a:gd name="T59" fmla="*/ 111 h 144"/>
                      <a:gd name="T60" fmla="*/ 52 w 447"/>
                      <a:gd name="T61" fmla="*/ 112 h 144"/>
                      <a:gd name="T62" fmla="*/ 79 w 447"/>
                      <a:gd name="T63" fmla="*/ 114 h 144"/>
                      <a:gd name="T64" fmla="*/ 106 w 447"/>
                      <a:gd name="T65" fmla="*/ 113 h 144"/>
                      <a:gd name="T66" fmla="*/ 145 w 447"/>
                      <a:gd name="T67" fmla="*/ 97 h 144"/>
                      <a:gd name="T68" fmla="*/ 115 w 447"/>
                      <a:gd name="T69" fmla="*/ 87 h 144"/>
                      <a:gd name="T70" fmla="*/ 91 w 447"/>
                      <a:gd name="T71" fmla="*/ 83 h 144"/>
                      <a:gd name="T72" fmla="*/ 55 w 447"/>
                      <a:gd name="T73" fmla="*/ 82 h 144"/>
                      <a:gd name="T74" fmla="*/ 31 w 447"/>
                      <a:gd name="T75" fmla="*/ 81 h 144"/>
                      <a:gd name="T76" fmla="*/ 32 w 447"/>
                      <a:gd name="T77" fmla="*/ 78 h 144"/>
                      <a:gd name="T78" fmla="*/ 59 w 447"/>
                      <a:gd name="T79" fmla="*/ 73 h 144"/>
                      <a:gd name="T80" fmla="*/ 86 w 447"/>
                      <a:gd name="T81" fmla="*/ 67 h 144"/>
                      <a:gd name="T82" fmla="*/ 115 w 447"/>
                      <a:gd name="T83" fmla="*/ 60 h 144"/>
                      <a:gd name="T84" fmla="*/ 141 w 447"/>
                      <a:gd name="T85" fmla="*/ 54 h 144"/>
                      <a:gd name="T86" fmla="*/ 168 w 447"/>
                      <a:gd name="T87" fmla="*/ 47 h 144"/>
                      <a:gd name="T88" fmla="*/ 163 w 447"/>
                      <a:gd name="T89" fmla="*/ 32 h 144"/>
                      <a:gd name="T90" fmla="*/ 139 w 447"/>
                      <a:gd name="T91" fmla="*/ 31 h 144"/>
                      <a:gd name="T92" fmla="*/ 159 w 447"/>
                      <a:gd name="T93" fmla="*/ 11 h 144"/>
                      <a:gd name="T94" fmla="*/ 193 w 447"/>
                      <a:gd name="T95" fmla="*/ 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47" h="144">
                        <a:moveTo>
                          <a:pt x="193" y="0"/>
                        </a:moveTo>
                        <a:lnTo>
                          <a:pt x="205" y="0"/>
                        </a:lnTo>
                        <a:lnTo>
                          <a:pt x="218" y="1"/>
                        </a:lnTo>
                        <a:lnTo>
                          <a:pt x="231" y="1"/>
                        </a:lnTo>
                        <a:lnTo>
                          <a:pt x="244" y="2"/>
                        </a:lnTo>
                        <a:lnTo>
                          <a:pt x="257" y="2"/>
                        </a:lnTo>
                        <a:lnTo>
                          <a:pt x="271" y="3"/>
                        </a:lnTo>
                        <a:lnTo>
                          <a:pt x="284" y="4"/>
                        </a:lnTo>
                        <a:lnTo>
                          <a:pt x="299" y="5"/>
                        </a:lnTo>
                        <a:lnTo>
                          <a:pt x="311" y="5"/>
                        </a:lnTo>
                        <a:lnTo>
                          <a:pt x="325" y="6"/>
                        </a:lnTo>
                        <a:lnTo>
                          <a:pt x="338" y="7"/>
                        </a:lnTo>
                        <a:lnTo>
                          <a:pt x="352" y="11"/>
                        </a:lnTo>
                        <a:lnTo>
                          <a:pt x="364" y="12"/>
                        </a:lnTo>
                        <a:lnTo>
                          <a:pt x="377" y="15"/>
                        </a:lnTo>
                        <a:lnTo>
                          <a:pt x="390" y="18"/>
                        </a:lnTo>
                        <a:lnTo>
                          <a:pt x="401" y="21"/>
                        </a:lnTo>
                        <a:lnTo>
                          <a:pt x="407" y="22"/>
                        </a:lnTo>
                        <a:lnTo>
                          <a:pt x="413" y="26"/>
                        </a:lnTo>
                        <a:lnTo>
                          <a:pt x="419" y="28"/>
                        </a:lnTo>
                        <a:lnTo>
                          <a:pt x="425" y="31"/>
                        </a:lnTo>
                        <a:lnTo>
                          <a:pt x="430" y="33"/>
                        </a:lnTo>
                        <a:lnTo>
                          <a:pt x="436" y="36"/>
                        </a:lnTo>
                        <a:lnTo>
                          <a:pt x="442" y="40"/>
                        </a:lnTo>
                        <a:lnTo>
                          <a:pt x="447" y="44"/>
                        </a:lnTo>
                        <a:lnTo>
                          <a:pt x="437" y="44"/>
                        </a:lnTo>
                        <a:lnTo>
                          <a:pt x="429" y="45"/>
                        </a:lnTo>
                        <a:lnTo>
                          <a:pt x="420" y="45"/>
                        </a:lnTo>
                        <a:lnTo>
                          <a:pt x="412" y="46"/>
                        </a:lnTo>
                        <a:lnTo>
                          <a:pt x="402" y="45"/>
                        </a:lnTo>
                        <a:lnTo>
                          <a:pt x="394" y="45"/>
                        </a:lnTo>
                        <a:lnTo>
                          <a:pt x="385" y="45"/>
                        </a:lnTo>
                        <a:lnTo>
                          <a:pt x="377" y="45"/>
                        </a:lnTo>
                        <a:lnTo>
                          <a:pt x="368" y="45"/>
                        </a:lnTo>
                        <a:lnTo>
                          <a:pt x="360" y="45"/>
                        </a:lnTo>
                        <a:lnTo>
                          <a:pt x="351" y="45"/>
                        </a:lnTo>
                        <a:lnTo>
                          <a:pt x="343" y="45"/>
                        </a:lnTo>
                        <a:lnTo>
                          <a:pt x="333" y="45"/>
                        </a:lnTo>
                        <a:lnTo>
                          <a:pt x="326" y="45"/>
                        </a:lnTo>
                        <a:lnTo>
                          <a:pt x="317" y="45"/>
                        </a:lnTo>
                        <a:lnTo>
                          <a:pt x="309" y="46"/>
                        </a:lnTo>
                        <a:lnTo>
                          <a:pt x="300" y="46"/>
                        </a:lnTo>
                        <a:lnTo>
                          <a:pt x="293" y="47"/>
                        </a:lnTo>
                        <a:lnTo>
                          <a:pt x="284" y="48"/>
                        </a:lnTo>
                        <a:lnTo>
                          <a:pt x="276" y="50"/>
                        </a:lnTo>
                        <a:lnTo>
                          <a:pt x="278" y="57"/>
                        </a:lnTo>
                        <a:lnTo>
                          <a:pt x="276" y="66"/>
                        </a:lnTo>
                        <a:lnTo>
                          <a:pt x="283" y="67"/>
                        </a:lnTo>
                        <a:lnTo>
                          <a:pt x="293" y="67"/>
                        </a:lnTo>
                        <a:lnTo>
                          <a:pt x="302" y="66"/>
                        </a:lnTo>
                        <a:lnTo>
                          <a:pt x="314" y="66"/>
                        </a:lnTo>
                        <a:lnTo>
                          <a:pt x="324" y="63"/>
                        </a:lnTo>
                        <a:lnTo>
                          <a:pt x="335" y="62"/>
                        </a:lnTo>
                        <a:lnTo>
                          <a:pt x="345" y="61"/>
                        </a:lnTo>
                        <a:lnTo>
                          <a:pt x="358" y="61"/>
                        </a:lnTo>
                        <a:lnTo>
                          <a:pt x="362" y="61"/>
                        </a:lnTo>
                        <a:lnTo>
                          <a:pt x="369" y="61"/>
                        </a:lnTo>
                        <a:lnTo>
                          <a:pt x="376" y="62"/>
                        </a:lnTo>
                        <a:lnTo>
                          <a:pt x="383" y="66"/>
                        </a:lnTo>
                        <a:lnTo>
                          <a:pt x="387" y="69"/>
                        </a:lnTo>
                        <a:lnTo>
                          <a:pt x="392" y="73"/>
                        </a:lnTo>
                        <a:lnTo>
                          <a:pt x="394" y="80"/>
                        </a:lnTo>
                        <a:lnTo>
                          <a:pt x="397" y="87"/>
                        </a:lnTo>
                        <a:lnTo>
                          <a:pt x="390" y="88"/>
                        </a:lnTo>
                        <a:lnTo>
                          <a:pt x="381" y="89"/>
                        </a:lnTo>
                        <a:lnTo>
                          <a:pt x="371" y="90"/>
                        </a:lnTo>
                        <a:lnTo>
                          <a:pt x="362" y="91"/>
                        </a:lnTo>
                        <a:lnTo>
                          <a:pt x="353" y="91"/>
                        </a:lnTo>
                        <a:lnTo>
                          <a:pt x="344" y="91"/>
                        </a:lnTo>
                        <a:lnTo>
                          <a:pt x="334" y="91"/>
                        </a:lnTo>
                        <a:lnTo>
                          <a:pt x="326" y="91"/>
                        </a:lnTo>
                        <a:lnTo>
                          <a:pt x="316" y="90"/>
                        </a:lnTo>
                        <a:lnTo>
                          <a:pt x="306" y="90"/>
                        </a:lnTo>
                        <a:lnTo>
                          <a:pt x="297" y="90"/>
                        </a:lnTo>
                        <a:lnTo>
                          <a:pt x="288" y="90"/>
                        </a:lnTo>
                        <a:lnTo>
                          <a:pt x="278" y="90"/>
                        </a:lnTo>
                        <a:lnTo>
                          <a:pt x="270" y="90"/>
                        </a:lnTo>
                        <a:lnTo>
                          <a:pt x="261" y="91"/>
                        </a:lnTo>
                        <a:lnTo>
                          <a:pt x="254" y="94"/>
                        </a:lnTo>
                        <a:lnTo>
                          <a:pt x="242" y="96"/>
                        </a:lnTo>
                        <a:lnTo>
                          <a:pt x="233" y="101"/>
                        </a:lnTo>
                        <a:lnTo>
                          <a:pt x="225" y="106"/>
                        </a:lnTo>
                        <a:lnTo>
                          <a:pt x="220" y="115"/>
                        </a:lnTo>
                        <a:lnTo>
                          <a:pt x="225" y="116"/>
                        </a:lnTo>
                        <a:lnTo>
                          <a:pt x="233" y="117"/>
                        </a:lnTo>
                        <a:lnTo>
                          <a:pt x="241" y="117"/>
                        </a:lnTo>
                        <a:lnTo>
                          <a:pt x="250" y="117"/>
                        </a:lnTo>
                        <a:lnTo>
                          <a:pt x="258" y="116"/>
                        </a:lnTo>
                        <a:lnTo>
                          <a:pt x="267" y="116"/>
                        </a:lnTo>
                        <a:lnTo>
                          <a:pt x="275" y="115"/>
                        </a:lnTo>
                        <a:lnTo>
                          <a:pt x="284" y="116"/>
                        </a:lnTo>
                        <a:lnTo>
                          <a:pt x="290" y="116"/>
                        </a:lnTo>
                        <a:lnTo>
                          <a:pt x="296" y="117"/>
                        </a:lnTo>
                        <a:lnTo>
                          <a:pt x="300" y="118"/>
                        </a:lnTo>
                        <a:lnTo>
                          <a:pt x="305" y="122"/>
                        </a:lnTo>
                        <a:lnTo>
                          <a:pt x="308" y="125"/>
                        </a:lnTo>
                        <a:lnTo>
                          <a:pt x="311" y="130"/>
                        </a:lnTo>
                        <a:lnTo>
                          <a:pt x="314" y="137"/>
                        </a:lnTo>
                        <a:lnTo>
                          <a:pt x="316" y="144"/>
                        </a:lnTo>
                        <a:lnTo>
                          <a:pt x="296" y="143"/>
                        </a:lnTo>
                        <a:lnTo>
                          <a:pt x="275" y="143"/>
                        </a:lnTo>
                        <a:lnTo>
                          <a:pt x="256" y="142"/>
                        </a:lnTo>
                        <a:lnTo>
                          <a:pt x="237" y="141"/>
                        </a:lnTo>
                        <a:lnTo>
                          <a:pt x="216" y="139"/>
                        </a:lnTo>
                        <a:lnTo>
                          <a:pt x="197" y="138"/>
                        </a:lnTo>
                        <a:lnTo>
                          <a:pt x="178" y="137"/>
                        </a:lnTo>
                        <a:lnTo>
                          <a:pt x="158" y="136"/>
                        </a:lnTo>
                        <a:lnTo>
                          <a:pt x="137" y="132"/>
                        </a:lnTo>
                        <a:lnTo>
                          <a:pt x="118" y="130"/>
                        </a:lnTo>
                        <a:lnTo>
                          <a:pt x="98" y="128"/>
                        </a:lnTo>
                        <a:lnTo>
                          <a:pt x="78" y="126"/>
                        </a:lnTo>
                        <a:lnTo>
                          <a:pt x="59" y="123"/>
                        </a:lnTo>
                        <a:lnTo>
                          <a:pt x="39" y="120"/>
                        </a:lnTo>
                        <a:lnTo>
                          <a:pt x="20" y="118"/>
                        </a:lnTo>
                        <a:lnTo>
                          <a:pt x="0" y="116"/>
                        </a:lnTo>
                        <a:lnTo>
                          <a:pt x="0" y="115"/>
                        </a:lnTo>
                        <a:lnTo>
                          <a:pt x="5" y="113"/>
                        </a:lnTo>
                        <a:lnTo>
                          <a:pt x="12" y="112"/>
                        </a:lnTo>
                        <a:lnTo>
                          <a:pt x="18" y="111"/>
                        </a:lnTo>
                        <a:lnTo>
                          <a:pt x="25" y="111"/>
                        </a:lnTo>
                        <a:lnTo>
                          <a:pt x="32" y="111"/>
                        </a:lnTo>
                        <a:lnTo>
                          <a:pt x="38" y="111"/>
                        </a:lnTo>
                        <a:lnTo>
                          <a:pt x="44" y="111"/>
                        </a:lnTo>
                        <a:lnTo>
                          <a:pt x="52" y="112"/>
                        </a:lnTo>
                        <a:lnTo>
                          <a:pt x="59" y="112"/>
                        </a:lnTo>
                        <a:lnTo>
                          <a:pt x="65" y="113"/>
                        </a:lnTo>
                        <a:lnTo>
                          <a:pt x="72" y="113"/>
                        </a:lnTo>
                        <a:lnTo>
                          <a:pt x="79" y="114"/>
                        </a:lnTo>
                        <a:lnTo>
                          <a:pt x="86" y="113"/>
                        </a:lnTo>
                        <a:lnTo>
                          <a:pt x="92" y="113"/>
                        </a:lnTo>
                        <a:lnTo>
                          <a:pt x="99" y="113"/>
                        </a:lnTo>
                        <a:lnTo>
                          <a:pt x="106" y="113"/>
                        </a:lnTo>
                        <a:lnTo>
                          <a:pt x="116" y="110"/>
                        </a:lnTo>
                        <a:lnTo>
                          <a:pt x="125" y="109"/>
                        </a:lnTo>
                        <a:lnTo>
                          <a:pt x="135" y="103"/>
                        </a:lnTo>
                        <a:lnTo>
                          <a:pt x="145" y="97"/>
                        </a:lnTo>
                        <a:lnTo>
                          <a:pt x="136" y="94"/>
                        </a:lnTo>
                        <a:lnTo>
                          <a:pt x="129" y="91"/>
                        </a:lnTo>
                        <a:lnTo>
                          <a:pt x="121" y="88"/>
                        </a:lnTo>
                        <a:lnTo>
                          <a:pt x="115" y="87"/>
                        </a:lnTo>
                        <a:lnTo>
                          <a:pt x="108" y="85"/>
                        </a:lnTo>
                        <a:lnTo>
                          <a:pt x="101" y="84"/>
                        </a:lnTo>
                        <a:lnTo>
                          <a:pt x="95" y="83"/>
                        </a:lnTo>
                        <a:lnTo>
                          <a:pt x="91" y="83"/>
                        </a:lnTo>
                        <a:lnTo>
                          <a:pt x="78" y="83"/>
                        </a:lnTo>
                        <a:lnTo>
                          <a:pt x="67" y="83"/>
                        </a:lnTo>
                        <a:lnTo>
                          <a:pt x="61" y="82"/>
                        </a:lnTo>
                        <a:lnTo>
                          <a:pt x="55" y="82"/>
                        </a:lnTo>
                        <a:lnTo>
                          <a:pt x="48" y="82"/>
                        </a:lnTo>
                        <a:lnTo>
                          <a:pt x="42" y="82"/>
                        </a:lnTo>
                        <a:lnTo>
                          <a:pt x="35" y="81"/>
                        </a:lnTo>
                        <a:lnTo>
                          <a:pt x="31" y="81"/>
                        </a:lnTo>
                        <a:lnTo>
                          <a:pt x="24" y="81"/>
                        </a:lnTo>
                        <a:lnTo>
                          <a:pt x="18" y="81"/>
                        </a:lnTo>
                        <a:lnTo>
                          <a:pt x="25" y="80"/>
                        </a:lnTo>
                        <a:lnTo>
                          <a:pt x="32" y="78"/>
                        </a:lnTo>
                        <a:lnTo>
                          <a:pt x="38" y="77"/>
                        </a:lnTo>
                        <a:lnTo>
                          <a:pt x="46" y="76"/>
                        </a:lnTo>
                        <a:lnTo>
                          <a:pt x="52" y="74"/>
                        </a:lnTo>
                        <a:lnTo>
                          <a:pt x="59" y="73"/>
                        </a:lnTo>
                        <a:lnTo>
                          <a:pt x="65" y="72"/>
                        </a:lnTo>
                        <a:lnTo>
                          <a:pt x="73" y="71"/>
                        </a:lnTo>
                        <a:lnTo>
                          <a:pt x="79" y="69"/>
                        </a:lnTo>
                        <a:lnTo>
                          <a:pt x="86" y="67"/>
                        </a:lnTo>
                        <a:lnTo>
                          <a:pt x="92" y="64"/>
                        </a:lnTo>
                        <a:lnTo>
                          <a:pt x="100" y="63"/>
                        </a:lnTo>
                        <a:lnTo>
                          <a:pt x="107" y="61"/>
                        </a:lnTo>
                        <a:lnTo>
                          <a:pt x="115" y="60"/>
                        </a:lnTo>
                        <a:lnTo>
                          <a:pt x="121" y="58"/>
                        </a:lnTo>
                        <a:lnTo>
                          <a:pt x="128" y="57"/>
                        </a:lnTo>
                        <a:lnTo>
                          <a:pt x="134" y="55"/>
                        </a:lnTo>
                        <a:lnTo>
                          <a:pt x="141" y="54"/>
                        </a:lnTo>
                        <a:lnTo>
                          <a:pt x="147" y="52"/>
                        </a:lnTo>
                        <a:lnTo>
                          <a:pt x="154" y="50"/>
                        </a:lnTo>
                        <a:lnTo>
                          <a:pt x="161" y="49"/>
                        </a:lnTo>
                        <a:lnTo>
                          <a:pt x="168" y="47"/>
                        </a:lnTo>
                        <a:lnTo>
                          <a:pt x="176" y="45"/>
                        </a:lnTo>
                        <a:lnTo>
                          <a:pt x="182" y="44"/>
                        </a:lnTo>
                        <a:lnTo>
                          <a:pt x="175" y="35"/>
                        </a:lnTo>
                        <a:lnTo>
                          <a:pt x="163" y="32"/>
                        </a:lnTo>
                        <a:lnTo>
                          <a:pt x="156" y="31"/>
                        </a:lnTo>
                        <a:lnTo>
                          <a:pt x="152" y="31"/>
                        </a:lnTo>
                        <a:lnTo>
                          <a:pt x="145" y="31"/>
                        </a:lnTo>
                        <a:lnTo>
                          <a:pt x="139" y="31"/>
                        </a:lnTo>
                        <a:lnTo>
                          <a:pt x="139" y="21"/>
                        </a:lnTo>
                        <a:lnTo>
                          <a:pt x="144" y="17"/>
                        </a:lnTo>
                        <a:lnTo>
                          <a:pt x="150" y="13"/>
                        </a:lnTo>
                        <a:lnTo>
                          <a:pt x="159" y="11"/>
                        </a:lnTo>
                        <a:lnTo>
                          <a:pt x="167" y="7"/>
                        </a:lnTo>
                        <a:lnTo>
                          <a:pt x="177" y="6"/>
                        </a:lnTo>
                        <a:lnTo>
                          <a:pt x="184" y="3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6" name="Freeform 1348"/>
                  <p:cNvSpPr>
                    <a:spLocks/>
                  </p:cNvSpPr>
                  <p:nvPr/>
                </p:nvSpPr>
                <p:spPr bwMode="auto">
                  <a:xfrm>
                    <a:off x="4854" y="549"/>
                    <a:ext cx="9" cy="7"/>
                  </a:xfrm>
                  <a:custGeom>
                    <a:avLst/>
                    <a:gdLst>
                      <a:gd name="T0" fmla="*/ 9 w 36"/>
                      <a:gd name="T1" fmla="*/ 0 h 26"/>
                      <a:gd name="T2" fmla="*/ 28 w 36"/>
                      <a:gd name="T3" fmla="*/ 4 h 26"/>
                      <a:gd name="T4" fmla="*/ 32 w 36"/>
                      <a:gd name="T5" fmla="*/ 6 h 26"/>
                      <a:gd name="T6" fmla="*/ 35 w 36"/>
                      <a:gd name="T7" fmla="*/ 12 h 26"/>
                      <a:gd name="T8" fmla="*/ 36 w 36"/>
                      <a:gd name="T9" fmla="*/ 18 h 26"/>
                      <a:gd name="T10" fmla="*/ 36 w 36"/>
                      <a:gd name="T11" fmla="*/ 26 h 26"/>
                      <a:gd name="T12" fmla="*/ 18 w 36"/>
                      <a:gd name="T13" fmla="*/ 26 h 26"/>
                      <a:gd name="T14" fmla="*/ 0 w 36"/>
                      <a:gd name="T15" fmla="*/ 19 h 26"/>
                      <a:gd name="T16" fmla="*/ 0 w 36"/>
                      <a:gd name="T17" fmla="*/ 13 h 26"/>
                      <a:gd name="T18" fmla="*/ 2 w 36"/>
                      <a:gd name="T19" fmla="*/ 8 h 26"/>
                      <a:gd name="T20" fmla="*/ 5 w 36"/>
                      <a:gd name="T21" fmla="*/ 3 h 26"/>
                      <a:gd name="T22" fmla="*/ 9 w 36"/>
                      <a:gd name="T23" fmla="*/ 0 h 26"/>
                      <a:gd name="T24" fmla="*/ 9 w 3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6">
                        <a:moveTo>
                          <a:pt x="9" y="0"/>
                        </a:moveTo>
                        <a:lnTo>
                          <a:pt x="28" y="4"/>
                        </a:lnTo>
                        <a:lnTo>
                          <a:pt x="32" y="6"/>
                        </a:lnTo>
                        <a:lnTo>
                          <a:pt x="35" y="12"/>
                        </a:lnTo>
                        <a:lnTo>
                          <a:pt x="36" y="18"/>
                        </a:lnTo>
                        <a:lnTo>
                          <a:pt x="36" y="26"/>
                        </a:lnTo>
                        <a:lnTo>
                          <a:pt x="18" y="26"/>
                        </a:lnTo>
                        <a:lnTo>
                          <a:pt x="0" y="19"/>
                        </a:lnTo>
                        <a:lnTo>
                          <a:pt x="0" y="13"/>
                        </a:lnTo>
                        <a:lnTo>
                          <a:pt x="2" y="8"/>
                        </a:lnTo>
                        <a:lnTo>
                          <a:pt x="5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7" name="Freeform 1349"/>
                  <p:cNvSpPr>
                    <a:spLocks/>
                  </p:cNvSpPr>
                  <p:nvPr/>
                </p:nvSpPr>
                <p:spPr bwMode="auto">
                  <a:xfrm>
                    <a:off x="4833" y="558"/>
                    <a:ext cx="71" cy="40"/>
                  </a:xfrm>
                  <a:custGeom>
                    <a:avLst/>
                    <a:gdLst>
                      <a:gd name="T0" fmla="*/ 38 w 271"/>
                      <a:gd name="T1" fmla="*/ 5 h 155"/>
                      <a:gd name="T2" fmla="*/ 52 w 271"/>
                      <a:gd name="T3" fmla="*/ 15 h 155"/>
                      <a:gd name="T4" fmla="*/ 65 w 271"/>
                      <a:gd name="T5" fmla="*/ 24 h 155"/>
                      <a:gd name="T6" fmla="*/ 81 w 271"/>
                      <a:gd name="T7" fmla="*/ 29 h 155"/>
                      <a:gd name="T8" fmla="*/ 96 w 271"/>
                      <a:gd name="T9" fmla="*/ 32 h 155"/>
                      <a:gd name="T10" fmla="*/ 110 w 271"/>
                      <a:gd name="T11" fmla="*/ 32 h 155"/>
                      <a:gd name="T12" fmla="*/ 124 w 271"/>
                      <a:gd name="T13" fmla="*/ 31 h 155"/>
                      <a:gd name="T14" fmla="*/ 139 w 271"/>
                      <a:gd name="T15" fmla="*/ 30 h 155"/>
                      <a:gd name="T16" fmla="*/ 151 w 271"/>
                      <a:gd name="T17" fmla="*/ 27 h 155"/>
                      <a:gd name="T18" fmla="*/ 165 w 271"/>
                      <a:gd name="T19" fmla="*/ 24 h 155"/>
                      <a:gd name="T20" fmla="*/ 176 w 271"/>
                      <a:gd name="T21" fmla="*/ 21 h 155"/>
                      <a:gd name="T22" fmla="*/ 188 w 271"/>
                      <a:gd name="T23" fmla="*/ 16 h 155"/>
                      <a:gd name="T24" fmla="*/ 195 w 271"/>
                      <a:gd name="T25" fmla="*/ 22 h 155"/>
                      <a:gd name="T26" fmla="*/ 204 w 271"/>
                      <a:gd name="T27" fmla="*/ 35 h 155"/>
                      <a:gd name="T28" fmla="*/ 220 w 271"/>
                      <a:gd name="T29" fmla="*/ 48 h 155"/>
                      <a:gd name="T30" fmla="*/ 238 w 271"/>
                      <a:gd name="T31" fmla="*/ 63 h 155"/>
                      <a:gd name="T32" fmla="*/ 254 w 271"/>
                      <a:gd name="T33" fmla="*/ 76 h 155"/>
                      <a:gd name="T34" fmla="*/ 267 w 271"/>
                      <a:gd name="T35" fmla="*/ 90 h 155"/>
                      <a:gd name="T36" fmla="*/ 271 w 271"/>
                      <a:gd name="T37" fmla="*/ 102 h 155"/>
                      <a:gd name="T38" fmla="*/ 265 w 271"/>
                      <a:gd name="T39" fmla="*/ 118 h 155"/>
                      <a:gd name="T40" fmla="*/ 254 w 271"/>
                      <a:gd name="T41" fmla="*/ 118 h 155"/>
                      <a:gd name="T42" fmla="*/ 243 w 271"/>
                      <a:gd name="T43" fmla="*/ 102 h 155"/>
                      <a:gd name="T44" fmla="*/ 230 w 271"/>
                      <a:gd name="T45" fmla="*/ 91 h 155"/>
                      <a:gd name="T46" fmla="*/ 213 w 271"/>
                      <a:gd name="T47" fmla="*/ 78 h 155"/>
                      <a:gd name="T48" fmla="*/ 196 w 271"/>
                      <a:gd name="T49" fmla="*/ 67 h 155"/>
                      <a:gd name="T50" fmla="*/ 176 w 271"/>
                      <a:gd name="T51" fmla="*/ 60 h 155"/>
                      <a:gd name="T52" fmla="*/ 156 w 271"/>
                      <a:gd name="T53" fmla="*/ 54 h 155"/>
                      <a:gd name="T54" fmla="*/ 135 w 271"/>
                      <a:gd name="T55" fmla="*/ 50 h 155"/>
                      <a:gd name="T56" fmla="*/ 126 w 271"/>
                      <a:gd name="T57" fmla="*/ 56 h 155"/>
                      <a:gd name="T58" fmla="*/ 130 w 271"/>
                      <a:gd name="T59" fmla="*/ 66 h 155"/>
                      <a:gd name="T60" fmla="*/ 140 w 271"/>
                      <a:gd name="T61" fmla="*/ 70 h 155"/>
                      <a:gd name="T62" fmla="*/ 181 w 271"/>
                      <a:gd name="T63" fmla="*/ 120 h 155"/>
                      <a:gd name="T64" fmla="*/ 178 w 271"/>
                      <a:gd name="T65" fmla="*/ 136 h 155"/>
                      <a:gd name="T66" fmla="*/ 177 w 271"/>
                      <a:gd name="T67" fmla="*/ 155 h 155"/>
                      <a:gd name="T68" fmla="*/ 160 w 271"/>
                      <a:gd name="T69" fmla="*/ 141 h 155"/>
                      <a:gd name="T70" fmla="*/ 144 w 271"/>
                      <a:gd name="T71" fmla="*/ 128 h 155"/>
                      <a:gd name="T72" fmla="*/ 130 w 271"/>
                      <a:gd name="T73" fmla="*/ 115 h 155"/>
                      <a:gd name="T74" fmla="*/ 115 w 271"/>
                      <a:gd name="T75" fmla="*/ 102 h 155"/>
                      <a:gd name="T76" fmla="*/ 101 w 271"/>
                      <a:gd name="T77" fmla="*/ 91 h 155"/>
                      <a:gd name="T78" fmla="*/ 87 w 271"/>
                      <a:gd name="T79" fmla="*/ 78 h 155"/>
                      <a:gd name="T80" fmla="*/ 72 w 271"/>
                      <a:gd name="T81" fmla="*/ 67 h 155"/>
                      <a:gd name="T82" fmla="*/ 56 w 271"/>
                      <a:gd name="T83" fmla="*/ 58 h 155"/>
                      <a:gd name="T84" fmla="*/ 43 w 271"/>
                      <a:gd name="T85" fmla="*/ 52 h 155"/>
                      <a:gd name="T86" fmla="*/ 29 w 271"/>
                      <a:gd name="T87" fmla="*/ 48 h 155"/>
                      <a:gd name="T88" fmla="*/ 14 w 271"/>
                      <a:gd name="T89" fmla="*/ 43 h 155"/>
                      <a:gd name="T90" fmla="*/ 0 w 271"/>
                      <a:gd name="T91" fmla="*/ 43 h 155"/>
                      <a:gd name="T92" fmla="*/ 11 w 271"/>
                      <a:gd name="T93" fmla="*/ 29 h 155"/>
                      <a:gd name="T94" fmla="*/ 22 w 271"/>
                      <a:gd name="T95" fmla="*/ 14 h 155"/>
                      <a:gd name="T96" fmla="*/ 33 w 271"/>
                      <a:gd name="T9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71" h="155">
                        <a:moveTo>
                          <a:pt x="33" y="0"/>
                        </a:moveTo>
                        <a:lnTo>
                          <a:pt x="38" y="5"/>
                        </a:lnTo>
                        <a:lnTo>
                          <a:pt x="45" y="11"/>
                        </a:lnTo>
                        <a:lnTo>
                          <a:pt x="52" y="15"/>
                        </a:lnTo>
                        <a:lnTo>
                          <a:pt x="58" y="21"/>
                        </a:lnTo>
                        <a:lnTo>
                          <a:pt x="65" y="24"/>
                        </a:lnTo>
                        <a:lnTo>
                          <a:pt x="73" y="27"/>
                        </a:lnTo>
                        <a:lnTo>
                          <a:pt x="81" y="29"/>
                        </a:lnTo>
                        <a:lnTo>
                          <a:pt x="89" y="32"/>
                        </a:lnTo>
                        <a:lnTo>
                          <a:pt x="96" y="32"/>
                        </a:lnTo>
                        <a:lnTo>
                          <a:pt x="102" y="32"/>
                        </a:lnTo>
                        <a:lnTo>
                          <a:pt x="110" y="32"/>
                        </a:lnTo>
                        <a:lnTo>
                          <a:pt x="117" y="32"/>
                        </a:lnTo>
                        <a:lnTo>
                          <a:pt x="124" y="31"/>
                        </a:lnTo>
                        <a:lnTo>
                          <a:pt x="131" y="31"/>
                        </a:lnTo>
                        <a:lnTo>
                          <a:pt x="139" y="30"/>
                        </a:lnTo>
                        <a:lnTo>
                          <a:pt x="145" y="29"/>
                        </a:lnTo>
                        <a:lnTo>
                          <a:pt x="151" y="27"/>
                        </a:lnTo>
                        <a:lnTo>
                          <a:pt x="158" y="26"/>
                        </a:lnTo>
                        <a:lnTo>
                          <a:pt x="165" y="24"/>
                        </a:lnTo>
                        <a:lnTo>
                          <a:pt x="172" y="23"/>
                        </a:lnTo>
                        <a:lnTo>
                          <a:pt x="176" y="21"/>
                        </a:lnTo>
                        <a:lnTo>
                          <a:pt x="183" y="18"/>
                        </a:lnTo>
                        <a:lnTo>
                          <a:pt x="188" y="16"/>
                        </a:lnTo>
                        <a:lnTo>
                          <a:pt x="194" y="15"/>
                        </a:lnTo>
                        <a:lnTo>
                          <a:pt x="195" y="22"/>
                        </a:lnTo>
                        <a:lnTo>
                          <a:pt x="200" y="28"/>
                        </a:lnTo>
                        <a:lnTo>
                          <a:pt x="204" y="35"/>
                        </a:lnTo>
                        <a:lnTo>
                          <a:pt x="212" y="41"/>
                        </a:lnTo>
                        <a:lnTo>
                          <a:pt x="220" y="48"/>
                        </a:lnTo>
                        <a:lnTo>
                          <a:pt x="230" y="55"/>
                        </a:lnTo>
                        <a:lnTo>
                          <a:pt x="238" y="63"/>
                        </a:lnTo>
                        <a:lnTo>
                          <a:pt x="247" y="69"/>
                        </a:lnTo>
                        <a:lnTo>
                          <a:pt x="254" y="76"/>
                        </a:lnTo>
                        <a:lnTo>
                          <a:pt x="262" y="82"/>
                        </a:lnTo>
                        <a:lnTo>
                          <a:pt x="267" y="90"/>
                        </a:lnTo>
                        <a:lnTo>
                          <a:pt x="271" y="96"/>
                        </a:lnTo>
                        <a:lnTo>
                          <a:pt x="271" y="102"/>
                        </a:lnTo>
                        <a:lnTo>
                          <a:pt x="270" y="110"/>
                        </a:lnTo>
                        <a:lnTo>
                          <a:pt x="265" y="118"/>
                        </a:lnTo>
                        <a:lnTo>
                          <a:pt x="259" y="126"/>
                        </a:lnTo>
                        <a:lnTo>
                          <a:pt x="254" y="118"/>
                        </a:lnTo>
                        <a:lnTo>
                          <a:pt x="250" y="110"/>
                        </a:lnTo>
                        <a:lnTo>
                          <a:pt x="243" y="102"/>
                        </a:lnTo>
                        <a:lnTo>
                          <a:pt x="237" y="96"/>
                        </a:lnTo>
                        <a:lnTo>
                          <a:pt x="230" y="91"/>
                        </a:lnTo>
                        <a:lnTo>
                          <a:pt x="222" y="84"/>
                        </a:lnTo>
                        <a:lnTo>
                          <a:pt x="213" y="78"/>
                        </a:lnTo>
                        <a:lnTo>
                          <a:pt x="205" y="73"/>
                        </a:lnTo>
                        <a:lnTo>
                          <a:pt x="196" y="67"/>
                        </a:lnTo>
                        <a:lnTo>
                          <a:pt x="186" y="64"/>
                        </a:lnTo>
                        <a:lnTo>
                          <a:pt x="176" y="60"/>
                        </a:lnTo>
                        <a:lnTo>
                          <a:pt x="167" y="57"/>
                        </a:lnTo>
                        <a:lnTo>
                          <a:pt x="156" y="54"/>
                        </a:lnTo>
                        <a:lnTo>
                          <a:pt x="144" y="52"/>
                        </a:lnTo>
                        <a:lnTo>
                          <a:pt x="135" y="50"/>
                        </a:lnTo>
                        <a:lnTo>
                          <a:pt x="125" y="50"/>
                        </a:lnTo>
                        <a:lnTo>
                          <a:pt x="126" y="56"/>
                        </a:lnTo>
                        <a:lnTo>
                          <a:pt x="127" y="64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40" y="70"/>
                        </a:lnTo>
                        <a:lnTo>
                          <a:pt x="148" y="73"/>
                        </a:lnTo>
                        <a:lnTo>
                          <a:pt x="181" y="120"/>
                        </a:lnTo>
                        <a:lnTo>
                          <a:pt x="178" y="126"/>
                        </a:lnTo>
                        <a:lnTo>
                          <a:pt x="178" y="136"/>
                        </a:lnTo>
                        <a:lnTo>
                          <a:pt x="177" y="144"/>
                        </a:lnTo>
                        <a:lnTo>
                          <a:pt x="177" y="155"/>
                        </a:lnTo>
                        <a:lnTo>
                          <a:pt x="168" y="148"/>
                        </a:lnTo>
                        <a:lnTo>
                          <a:pt x="160" y="141"/>
                        </a:lnTo>
                        <a:lnTo>
                          <a:pt x="151" y="135"/>
                        </a:lnTo>
                        <a:lnTo>
                          <a:pt x="144" y="128"/>
                        </a:lnTo>
                        <a:lnTo>
                          <a:pt x="138" y="122"/>
                        </a:lnTo>
                        <a:lnTo>
                          <a:pt x="130" y="115"/>
                        </a:lnTo>
                        <a:lnTo>
                          <a:pt x="122" y="109"/>
                        </a:lnTo>
                        <a:lnTo>
                          <a:pt x="115" y="102"/>
                        </a:lnTo>
                        <a:lnTo>
                          <a:pt x="108" y="96"/>
                        </a:lnTo>
                        <a:lnTo>
                          <a:pt x="101" y="91"/>
                        </a:lnTo>
                        <a:lnTo>
                          <a:pt x="93" y="84"/>
                        </a:lnTo>
                        <a:lnTo>
                          <a:pt x="87" y="78"/>
                        </a:lnTo>
                        <a:lnTo>
                          <a:pt x="80" y="71"/>
                        </a:lnTo>
                        <a:lnTo>
                          <a:pt x="72" y="67"/>
                        </a:lnTo>
                        <a:lnTo>
                          <a:pt x="64" y="62"/>
                        </a:lnTo>
                        <a:lnTo>
                          <a:pt x="56" y="58"/>
                        </a:lnTo>
                        <a:lnTo>
                          <a:pt x="49" y="55"/>
                        </a:lnTo>
                        <a:lnTo>
                          <a:pt x="43" y="52"/>
                        </a:lnTo>
                        <a:lnTo>
                          <a:pt x="36" y="49"/>
                        </a:lnTo>
                        <a:lnTo>
                          <a:pt x="29" y="48"/>
                        </a:lnTo>
                        <a:lnTo>
                          <a:pt x="22" y="44"/>
                        </a:lnTo>
                        <a:lnTo>
                          <a:pt x="14" y="43"/>
                        </a:lnTo>
                        <a:lnTo>
                          <a:pt x="6" y="43"/>
                        </a:lnTo>
                        <a:lnTo>
                          <a:pt x="0" y="43"/>
                        </a:lnTo>
                        <a:lnTo>
                          <a:pt x="4" y="36"/>
                        </a:lnTo>
                        <a:lnTo>
                          <a:pt x="11" y="29"/>
                        </a:lnTo>
                        <a:lnTo>
                          <a:pt x="16" y="21"/>
                        </a:lnTo>
                        <a:lnTo>
                          <a:pt x="22" y="14"/>
                        </a:lnTo>
                        <a:lnTo>
                          <a:pt x="28" y="8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85D1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8" name="Freeform 1350"/>
                  <p:cNvSpPr>
                    <a:spLocks/>
                  </p:cNvSpPr>
                  <p:nvPr/>
                </p:nvSpPr>
                <p:spPr bwMode="auto">
                  <a:xfrm>
                    <a:off x="4589" y="560"/>
                    <a:ext cx="133" cy="49"/>
                  </a:xfrm>
                  <a:custGeom>
                    <a:avLst/>
                    <a:gdLst>
                      <a:gd name="T0" fmla="*/ 494 w 502"/>
                      <a:gd name="T1" fmla="*/ 11 h 186"/>
                      <a:gd name="T2" fmla="*/ 480 w 502"/>
                      <a:gd name="T3" fmla="*/ 31 h 186"/>
                      <a:gd name="T4" fmla="*/ 463 w 502"/>
                      <a:gd name="T5" fmla="*/ 50 h 186"/>
                      <a:gd name="T6" fmla="*/ 447 w 502"/>
                      <a:gd name="T7" fmla="*/ 65 h 186"/>
                      <a:gd name="T8" fmla="*/ 429 w 502"/>
                      <a:gd name="T9" fmla="*/ 80 h 186"/>
                      <a:gd name="T10" fmla="*/ 410 w 502"/>
                      <a:gd name="T11" fmla="*/ 90 h 186"/>
                      <a:gd name="T12" fmla="*/ 391 w 502"/>
                      <a:gd name="T13" fmla="*/ 101 h 186"/>
                      <a:gd name="T14" fmla="*/ 369 w 502"/>
                      <a:gd name="T15" fmla="*/ 110 h 186"/>
                      <a:gd name="T16" fmla="*/ 340 w 502"/>
                      <a:gd name="T17" fmla="*/ 120 h 186"/>
                      <a:gd name="T18" fmla="*/ 298 w 502"/>
                      <a:gd name="T19" fmla="*/ 129 h 186"/>
                      <a:gd name="T20" fmla="*/ 255 w 502"/>
                      <a:gd name="T21" fmla="*/ 137 h 186"/>
                      <a:gd name="T22" fmla="*/ 212 w 502"/>
                      <a:gd name="T23" fmla="*/ 143 h 186"/>
                      <a:gd name="T24" fmla="*/ 167 w 502"/>
                      <a:gd name="T25" fmla="*/ 149 h 186"/>
                      <a:gd name="T26" fmla="*/ 124 w 502"/>
                      <a:gd name="T27" fmla="*/ 155 h 186"/>
                      <a:gd name="T28" fmla="*/ 83 w 502"/>
                      <a:gd name="T29" fmla="*/ 165 h 186"/>
                      <a:gd name="T30" fmla="*/ 43 w 502"/>
                      <a:gd name="T31" fmla="*/ 177 h 186"/>
                      <a:gd name="T32" fmla="*/ 12 w 502"/>
                      <a:gd name="T33" fmla="*/ 178 h 186"/>
                      <a:gd name="T34" fmla="*/ 0 w 502"/>
                      <a:gd name="T35" fmla="*/ 165 h 186"/>
                      <a:gd name="T36" fmla="*/ 7 w 502"/>
                      <a:gd name="T37" fmla="*/ 154 h 186"/>
                      <a:gd name="T38" fmla="*/ 27 w 502"/>
                      <a:gd name="T39" fmla="*/ 145 h 186"/>
                      <a:gd name="T40" fmla="*/ 56 w 502"/>
                      <a:gd name="T41" fmla="*/ 139 h 186"/>
                      <a:gd name="T42" fmla="*/ 87 w 502"/>
                      <a:gd name="T43" fmla="*/ 134 h 186"/>
                      <a:gd name="T44" fmla="*/ 119 w 502"/>
                      <a:gd name="T45" fmla="*/ 129 h 186"/>
                      <a:gd name="T46" fmla="*/ 144 w 502"/>
                      <a:gd name="T47" fmla="*/ 126 h 186"/>
                      <a:gd name="T48" fmla="*/ 165 w 502"/>
                      <a:gd name="T49" fmla="*/ 120 h 186"/>
                      <a:gd name="T50" fmla="*/ 190 w 502"/>
                      <a:gd name="T51" fmla="*/ 112 h 186"/>
                      <a:gd name="T52" fmla="*/ 218 w 502"/>
                      <a:gd name="T53" fmla="*/ 106 h 186"/>
                      <a:gd name="T54" fmla="*/ 244 w 502"/>
                      <a:gd name="T55" fmla="*/ 99 h 186"/>
                      <a:gd name="T56" fmla="*/ 271 w 502"/>
                      <a:gd name="T57" fmla="*/ 94 h 186"/>
                      <a:gd name="T58" fmla="*/ 297 w 502"/>
                      <a:gd name="T59" fmla="*/ 87 h 186"/>
                      <a:gd name="T60" fmla="*/ 324 w 502"/>
                      <a:gd name="T61" fmla="*/ 83 h 186"/>
                      <a:gd name="T62" fmla="*/ 350 w 502"/>
                      <a:gd name="T63" fmla="*/ 76 h 186"/>
                      <a:gd name="T64" fmla="*/ 373 w 502"/>
                      <a:gd name="T65" fmla="*/ 70 h 186"/>
                      <a:gd name="T66" fmla="*/ 391 w 502"/>
                      <a:gd name="T67" fmla="*/ 64 h 186"/>
                      <a:gd name="T68" fmla="*/ 409 w 502"/>
                      <a:gd name="T69" fmla="*/ 56 h 186"/>
                      <a:gd name="T70" fmla="*/ 427 w 502"/>
                      <a:gd name="T71" fmla="*/ 50 h 186"/>
                      <a:gd name="T72" fmla="*/ 444 w 502"/>
                      <a:gd name="T73" fmla="*/ 40 h 186"/>
                      <a:gd name="T74" fmla="*/ 461 w 502"/>
                      <a:gd name="T75" fmla="*/ 29 h 186"/>
                      <a:gd name="T76" fmla="*/ 478 w 502"/>
                      <a:gd name="T77" fmla="*/ 19 h 186"/>
                      <a:gd name="T78" fmla="*/ 493 w 502"/>
                      <a:gd name="T79" fmla="*/ 6 h 186"/>
                      <a:gd name="T80" fmla="*/ 502 w 502"/>
                      <a:gd name="T81" fmla="*/ 0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02" h="186">
                        <a:moveTo>
                          <a:pt x="502" y="0"/>
                        </a:moveTo>
                        <a:lnTo>
                          <a:pt x="494" y="11"/>
                        </a:lnTo>
                        <a:lnTo>
                          <a:pt x="488" y="23"/>
                        </a:lnTo>
                        <a:lnTo>
                          <a:pt x="480" y="31"/>
                        </a:lnTo>
                        <a:lnTo>
                          <a:pt x="472" y="41"/>
                        </a:lnTo>
                        <a:lnTo>
                          <a:pt x="463" y="50"/>
                        </a:lnTo>
                        <a:lnTo>
                          <a:pt x="456" y="57"/>
                        </a:lnTo>
                        <a:lnTo>
                          <a:pt x="447" y="65"/>
                        </a:lnTo>
                        <a:lnTo>
                          <a:pt x="439" y="73"/>
                        </a:lnTo>
                        <a:lnTo>
                          <a:pt x="429" y="80"/>
                        </a:lnTo>
                        <a:lnTo>
                          <a:pt x="420" y="85"/>
                        </a:lnTo>
                        <a:lnTo>
                          <a:pt x="410" y="90"/>
                        </a:lnTo>
                        <a:lnTo>
                          <a:pt x="401" y="97"/>
                        </a:lnTo>
                        <a:lnTo>
                          <a:pt x="391" y="101"/>
                        </a:lnTo>
                        <a:lnTo>
                          <a:pt x="380" y="106"/>
                        </a:lnTo>
                        <a:lnTo>
                          <a:pt x="369" y="110"/>
                        </a:lnTo>
                        <a:lnTo>
                          <a:pt x="360" y="114"/>
                        </a:lnTo>
                        <a:lnTo>
                          <a:pt x="340" y="120"/>
                        </a:lnTo>
                        <a:lnTo>
                          <a:pt x="318" y="125"/>
                        </a:lnTo>
                        <a:lnTo>
                          <a:pt x="298" y="129"/>
                        </a:lnTo>
                        <a:lnTo>
                          <a:pt x="277" y="134"/>
                        </a:lnTo>
                        <a:lnTo>
                          <a:pt x="255" y="137"/>
                        </a:lnTo>
                        <a:lnTo>
                          <a:pt x="233" y="140"/>
                        </a:lnTo>
                        <a:lnTo>
                          <a:pt x="212" y="143"/>
                        </a:lnTo>
                        <a:lnTo>
                          <a:pt x="190" y="145"/>
                        </a:lnTo>
                        <a:lnTo>
                          <a:pt x="167" y="149"/>
                        </a:lnTo>
                        <a:lnTo>
                          <a:pt x="145" y="152"/>
                        </a:lnTo>
                        <a:lnTo>
                          <a:pt x="124" y="155"/>
                        </a:lnTo>
                        <a:lnTo>
                          <a:pt x="103" y="160"/>
                        </a:lnTo>
                        <a:lnTo>
                          <a:pt x="83" y="165"/>
                        </a:lnTo>
                        <a:lnTo>
                          <a:pt x="64" y="171"/>
                        </a:lnTo>
                        <a:lnTo>
                          <a:pt x="43" y="177"/>
                        </a:lnTo>
                        <a:lnTo>
                          <a:pt x="26" y="186"/>
                        </a:lnTo>
                        <a:lnTo>
                          <a:pt x="12" y="178"/>
                        </a:lnTo>
                        <a:lnTo>
                          <a:pt x="4" y="171"/>
                        </a:lnTo>
                        <a:lnTo>
                          <a:pt x="0" y="165"/>
                        </a:lnTo>
                        <a:lnTo>
                          <a:pt x="3" y="159"/>
                        </a:lnTo>
                        <a:lnTo>
                          <a:pt x="7" y="154"/>
                        </a:lnTo>
                        <a:lnTo>
                          <a:pt x="15" y="150"/>
                        </a:lnTo>
                        <a:lnTo>
                          <a:pt x="27" y="145"/>
                        </a:lnTo>
                        <a:lnTo>
                          <a:pt x="41" y="143"/>
                        </a:lnTo>
                        <a:lnTo>
                          <a:pt x="56" y="139"/>
                        </a:lnTo>
                        <a:lnTo>
                          <a:pt x="72" y="136"/>
                        </a:lnTo>
                        <a:lnTo>
                          <a:pt x="87" y="134"/>
                        </a:lnTo>
                        <a:lnTo>
                          <a:pt x="103" y="131"/>
                        </a:lnTo>
                        <a:lnTo>
                          <a:pt x="119" y="129"/>
                        </a:lnTo>
                        <a:lnTo>
                          <a:pt x="133" y="128"/>
                        </a:lnTo>
                        <a:lnTo>
                          <a:pt x="144" y="126"/>
                        </a:lnTo>
                        <a:lnTo>
                          <a:pt x="154" y="125"/>
                        </a:lnTo>
                        <a:lnTo>
                          <a:pt x="165" y="120"/>
                        </a:lnTo>
                        <a:lnTo>
                          <a:pt x="178" y="115"/>
                        </a:lnTo>
                        <a:lnTo>
                          <a:pt x="190" y="112"/>
                        </a:lnTo>
                        <a:lnTo>
                          <a:pt x="204" y="109"/>
                        </a:lnTo>
                        <a:lnTo>
                          <a:pt x="218" y="106"/>
                        </a:lnTo>
                        <a:lnTo>
                          <a:pt x="230" y="102"/>
                        </a:lnTo>
                        <a:lnTo>
                          <a:pt x="244" y="99"/>
                        </a:lnTo>
                        <a:lnTo>
                          <a:pt x="257" y="97"/>
                        </a:lnTo>
                        <a:lnTo>
                          <a:pt x="271" y="94"/>
                        </a:lnTo>
                        <a:lnTo>
                          <a:pt x="283" y="90"/>
                        </a:lnTo>
                        <a:lnTo>
                          <a:pt x="297" y="87"/>
                        </a:lnTo>
                        <a:lnTo>
                          <a:pt x="311" y="85"/>
                        </a:lnTo>
                        <a:lnTo>
                          <a:pt x="324" y="83"/>
                        </a:lnTo>
                        <a:lnTo>
                          <a:pt x="337" y="80"/>
                        </a:lnTo>
                        <a:lnTo>
                          <a:pt x="350" y="76"/>
                        </a:lnTo>
                        <a:lnTo>
                          <a:pt x="365" y="73"/>
                        </a:lnTo>
                        <a:lnTo>
                          <a:pt x="373" y="70"/>
                        </a:lnTo>
                        <a:lnTo>
                          <a:pt x="382" y="67"/>
                        </a:lnTo>
                        <a:lnTo>
                          <a:pt x="391" y="64"/>
                        </a:lnTo>
                        <a:lnTo>
                          <a:pt x="401" y="60"/>
                        </a:lnTo>
                        <a:lnTo>
                          <a:pt x="409" y="56"/>
                        </a:lnTo>
                        <a:lnTo>
                          <a:pt x="418" y="54"/>
                        </a:lnTo>
                        <a:lnTo>
                          <a:pt x="427" y="50"/>
                        </a:lnTo>
                        <a:lnTo>
                          <a:pt x="436" y="45"/>
                        </a:lnTo>
                        <a:lnTo>
                          <a:pt x="444" y="40"/>
                        </a:lnTo>
                        <a:lnTo>
                          <a:pt x="453" y="34"/>
                        </a:lnTo>
                        <a:lnTo>
                          <a:pt x="461" y="29"/>
                        </a:lnTo>
                        <a:lnTo>
                          <a:pt x="470" y="25"/>
                        </a:lnTo>
                        <a:lnTo>
                          <a:pt x="478" y="19"/>
                        </a:lnTo>
                        <a:lnTo>
                          <a:pt x="486" y="13"/>
                        </a:lnTo>
                        <a:lnTo>
                          <a:pt x="493" y="6"/>
                        </a:lnTo>
                        <a:lnTo>
                          <a:pt x="502" y="0"/>
                        </a:lnTo>
                        <a:lnTo>
                          <a:pt x="502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79" name="Freeform 1351"/>
                  <p:cNvSpPr>
                    <a:spLocks/>
                  </p:cNvSpPr>
                  <p:nvPr/>
                </p:nvSpPr>
                <p:spPr bwMode="auto">
                  <a:xfrm>
                    <a:off x="4755" y="560"/>
                    <a:ext cx="114" cy="66"/>
                  </a:xfrm>
                  <a:custGeom>
                    <a:avLst/>
                    <a:gdLst>
                      <a:gd name="T0" fmla="*/ 184 w 432"/>
                      <a:gd name="T1" fmla="*/ 0 h 250"/>
                      <a:gd name="T2" fmla="*/ 206 w 432"/>
                      <a:gd name="T3" fmla="*/ 2 h 250"/>
                      <a:gd name="T4" fmla="*/ 223 w 432"/>
                      <a:gd name="T5" fmla="*/ 11 h 250"/>
                      <a:gd name="T6" fmla="*/ 236 w 432"/>
                      <a:gd name="T7" fmla="*/ 23 h 250"/>
                      <a:gd name="T8" fmla="*/ 248 w 432"/>
                      <a:gd name="T9" fmla="*/ 39 h 250"/>
                      <a:gd name="T10" fmla="*/ 259 w 432"/>
                      <a:gd name="T11" fmla="*/ 54 h 250"/>
                      <a:gd name="T12" fmla="*/ 273 w 432"/>
                      <a:gd name="T13" fmla="*/ 69 h 250"/>
                      <a:gd name="T14" fmla="*/ 287 w 432"/>
                      <a:gd name="T15" fmla="*/ 81 h 250"/>
                      <a:gd name="T16" fmla="*/ 307 w 432"/>
                      <a:gd name="T17" fmla="*/ 94 h 250"/>
                      <a:gd name="T18" fmla="*/ 317 w 432"/>
                      <a:gd name="T19" fmla="*/ 113 h 250"/>
                      <a:gd name="T20" fmla="*/ 325 w 432"/>
                      <a:gd name="T21" fmla="*/ 135 h 250"/>
                      <a:gd name="T22" fmla="*/ 336 w 432"/>
                      <a:gd name="T23" fmla="*/ 154 h 250"/>
                      <a:gd name="T24" fmla="*/ 355 w 432"/>
                      <a:gd name="T25" fmla="*/ 162 h 250"/>
                      <a:gd name="T26" fmla="*/ 377 w 432"/>
                      <a:gd name="T27" fmla="*/ 157 h 250"/>
                      <a:gd name="T28" fmla="*/ 399 w 432"/>
                      <a:gd name="T29" fmla="*/ 152 h 250"/>
                      <a:gd name="T30" fmla="*/ 421 w 432"/>
                      <a:gd name="T31" fmla="*/ 149 h 250"/>
                      <a:gd name="T32" fmla="*/ 419 w 432"/>
                      <a:gd name="T33" fmla="*/ 160 h 250"/>
                      <a:gd name="T34" fmla="*/ 386 w 432"/>
                      <a:gd name="T35" fmla="*/ 177 h 250"/>
                      <a:gd name="T36" fmla="*/ 351 w 432"/>
                      <a:gd name="T37" fmla="*/ 190 h 250"/>
                      <a:gd name="T38" fmla="*/ 313 w 432"/>
                      <a:gd name="T39" fmla="*/ 198 h 250"/>
                      <a:gd name="T40" fmla="*/ 274 w 432"/>
                      <a:gd name="T41" fmla="*/ 207 h 250"/>
                      <a:gd name="T42" fmla="*/ 234 w 432"/>
                      <a:gd name="T43" fmla="*/ 216 h 250"/>
                      <a:gd name="T44" fmla="*/ 195 w 432"/>
                      <a:gd name="T45" fmla="*/ 226 h 250"/>
                      <a:gd name="T46" fmla="*/ 159 w 432"/>
                      <a:gd name="T47" fmla="*/ 239 h 250"/>
                      <a:gd name="T48" fmla="*/ 135 w 432"/>
                      <a:gd name="T49" fmla="*/ 236 h 250"/>
                      <a:gd name="T50" fmla="*/ 121 w 432"/>
                      <a:gd name="T51" fmla="*/ 212 h 250"/>
                      <a:gd name="T52" fmla="*/ 104 w 432"/>
                      <a:gd name="T53" fmla="*/ 190 h 250"/>
                      <a:gd name="T54" fmla="*/ 85 w 432"/>
                      <a:gd name="T55" fmla="*/ 169 h 250"/>
                      <a:gd name="T56" fmla="*/ 66 w 432"/>
                      <a:gd name="T57" fmla="*/ 150 h 250"/>
                      <a:gd name="T58" fmla="*/ 45 w 432"/>
                      <a:gd name="T59" fmla="*/ 132 h 250"/>
                      <a:gd name="T60" fmla="*/ 26 w 432"/>
                      <a:gd name="T61" fmla="*/ 113 h 250"/>
                      <a:gd name="T62" fmla="*/ 8 w 432"/>
                      <a:gd name="T63" fmla="*/ 97 h 250"/>
                      <a:gd name="T64" fmla="*/ 10 w 432"/>
                      <a:gd name="T65" fmla="*/ 84 h 250"/>
                      <a:gd name="T66" fmla="*/ 30 w 432"/>
                      <a:gd name="T67" fmla="*/ 76 h 250"/>
                      <a:gd name="T68" fmla="*/ 51 w 432"/>
                      <a:gd name="T69" fmla="*/ 64 h 250"/>
                      <a:gd name="T70" fmla="*/ 72 w 432"/>
                      <a:gd name="T71" fmla="*/ 52 h 250"/>
                      <a:gd name="T72" fmla="*/ 94 w 432"/>
                      <a:gd name="T73" fmla="*/ 40 h 250"/>
                      <a:gd name="T74" fmla="*/ 115 w 432"/>
                      <a:gd name="T75" fmla="*/ 27 h 250"/>
                      <a:gd name="T76" fmla="*/ 136 w 432"/>
                      <a:gd name="T77" fmla="*/ 15 h 250"/>
                      <a:gd name="T78" fmla="*/ 159 w 432"/>
                      <a:gd name="T79" fmla="*/ 7 h 250"/>
                      <a:gd name="T80" fmla="*/ 172 w 432"/>
                      <a:gd name="T81" fmla="*/ 3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2" h="250">
                        <a:moveTo>
                          <a:pt x="172" y="3"/>
                        </a:moveTo>
                        <a:lnTo>
                          <a:pt x="184" y="0"/>
                        </a:lnTo>
                        <a:lnTo>
                          <a:pt x="196" y="1"/>
                        </a:lnTo>
                        <a:lnTo>
                          <a:pt x="206" y="2"/>
                        </a:lnTo>
                        <a:lnTo>
                          <a:pt x="216" y="7"/>
                        </a:lnTo>
                        <a:lnTo>
                          <a:pt x="223" y="11"/>
                        </a:lnTo>
                        <a:lnTo>
                          <a:pt x="230" y="17"/>
                        </a:lnTo>
                        <a:lnTo>
                          <a:pt x="236" y="23"/>
                        </a:lnTo>
                        <a:lnTo>
                          <a:pt x="243" y="31"/>
                        </a:lnTo>
                        <a:lnTo>
                          <a:pt x="248" y="39"/>
                        </a:lnTo>
                        <a:lnTo>
                          <a:pt x="253" y="48"/>
                        </a:lnTo>
                        <a:lnTo>
                          <a:pt x="259" y="54"/>
                        </a:lnTo>
                        <a:lnTo>
                          <a:pt x="266" y="63"/>
                        </a:lnTo>
                        <a:lnTo>
                          <a:pt x="273" y="69"/>
                        </a:lnTo>
                        <a:lnTo>
                          <a:pt x="281" y="76"/>
                        </a:lnTo>
                        <a:lnTo>
                          <a:pt x="287" y="81"/>
                        </a:lnTo>
                        <a:lnTo>
                          <a:pt x="298" y="85"/>
                        </a:lnTo>
                        <a:lnTo>
                          <a:pt x="307" y="94"/>
                        </a:lnTo>
                        <a:lnTo>
                          <a:pt x="313" y="104"/>
                        </a:lnTo>
                        <a:lnTo>
                          <a:pt x="317" y="113"/>
                        </a:lnTo>
                        <a:lnTo>
                          <a:pt x="321" y="125"/>
                        </a:lnTo>
                        <a:lnTo>
                          <a:pt x="325" y="135"/>
                        </a:lnTo>
                        <a:lnTo>
                          <a:pt x="330" y="144"/>
                        </a:lnTo>
                        <a:lnTo>
                          <a:pt x="336" y="154"/>
                        </a:lnTo>
                        <a:lnTo>
                          <a:pt x="345" y="165"/>
                        </a:lnTo>
                        <a:lnTo>
                          <a:pt x="355" y="162"/>
                        </a:lnTo>
                        <a:lnTo>
                          <a:pt x="367" y="160"/>
                        </a:lnTo>
                        <a:lnTo>
                          <a:pt x="377" y="157"/>
                        </a:lnTo>
                        <a:lnTo>
                          <a:pt x="389" y="155"/>
                        </a:lnTo>
                        <a:lnTo>
                          <a:pt x="399" y="152"/>
                        </a:lnTo>
                        <a:lnTo>
                          <a:pt x="410" y="151"/>
                        </a:lnTo>
                        <a:lnTo>
                          <a:pt x="421" y="149"/>
                        </a:lnTo>
                        <a:lnTo>
                          <a:pt x="432" y="149"/>
                        </a:lnTo>
                        <a:lnTo>
                          <a:pt x="419" y="160"/>
                        </a:lnTo>
                        <a:lnTo>
                          <a:pt x="403" y="169"/>
                        </a:lnTo>
                        <a:lnTo>
                          <a:pt x="386" y="177"/>
                        </a:lnTo>
                        <a:lnTo>
                          <a:pt x="370" y="184"/>
                        </a:lnTo>
                        <a:lnTo>
                          <a:pt x="351" y="190"/>
                        </a:lnTo>
                        <a:lnTo>
                          <a:pt x="333" y="195"/>
                        </a:lnTo>
                        <a:lnTo>
                          <a:pt x="313" y="198"/>
                        </a:lnTo>
                        <a:lnTo>
                          <a:pt x="294" y="204"/>
                        </a:lnTo>
                        <a:lnTo>
                          <a:pt x="274" y="207"/>
                        </a:lnTo>
                        <a:lnTo>
                          <a:pt x="253" y="211"/>
                        </a:lnTo>
                        <a:lnTo>
                          <a:pt x="234" y="216"/>
                        </a:lnTo>
                        <a:lnTo>
                          <a:pt x="215" y="221"/>
                        </a:lnTo>
                        <a:lnTo>
                          <a:pt x="195" y="226"/>
                        </a:lnTo>
                        <a:lnTo>
                          <a:pt x="176" y="232"/>
                        </a:lnTo>
                        <a:lnTo>
                          <a:pt x="159" y="239"/>
                        </a:lnTo>
                        <a:lnTo>
                          <a:pt x="143" y="250"/>
                        </a:lnTo>
                        <a:lnTo>
                          <a:pt x="135" y="236"/>
                        </a:lnTo>
                        <a:lnTo>
                          <a:pt x="129" y="224"/>
                        </a:lnTo>
                        <a:lnTo>
                          <a:pt x="121" y="212"/>
                        </a:lnTo>
                        <a:lnTo>
                          <a:pt x="113" y="202"/>
                        </a:lnTo>
                        <a:lnTo>
                          <a:pt x="104" y="190"/>
                        </a:lnTo>
                        <a:lnTo>
                          <a:pt x="95" y="179"/>
                        </a:lnTo>
                        <a:lnTo>
                          <a:pt x="85" y="169"/>
                        </a:lnTo>
                        <a:lnTo>
                          <a:pt x="76" y="161"/>
                        </a:lnTo>
                        <a:lnTo>
                          <a:pt x="66" y="150"/>
                        </a:lnTo>
                        <a:lnTo>
                          <a:pt x="55" y="141"/>
                        </a:lnTo>
                        <a:lnTo>
                          <a:pt x="45" y="132"/>
                        </a:lnTo>
                        <a:lnTo>
                          <a:pt x="36" y="123"/>
                        </a:lnTo>
                        <a:lnTo>
                          <a:pt x="26" y="113"/>
                        </a:lnTo>
                        <a:lnTo>
                          <a:pt x="17" y="106"/>
                        </a:lnTo>
                        <a:lnTo>
                          <a:pt x="8" y="97"/>
                        </a:lnTo>
                        <a:lnTo>
                          <a:pt x="0" y="90"/>
                        </a:lnTo>
                        <a:lnTo>
                          <a:pt x="10" y="84"/>
                        </a:lnTo>
                        <a:lnTo>
                          <a:pt x="20" y="81"/>
                        </a:lnTo>
                        <a:lnTo>
                          <a:pt x="30" y="76"/>
                        </a:lnTo>
                        <a:lnTo>
                          <a:pt x="42" y="70"/>
                        </a:lnTo>
                        <a:lnTo>
                          <a:pt x="51" y="64"/>
                        </a:lnTo>
                        <a:lnTo>
                          <a:pt x="62" y="57"/>
                        </a:lnTo>
                        <a:lnTo>
                          <a:pt x="72" y="52"/>
                        </a:lnTo>
                        <a:lnTo>
                          <a:pt x="84" y="46"/>
                        </a:lnTo>
                        <a:lnTo>
                          <a:pt x="94" y="40"/>
                        </a:lnTo>
                        <a:lnTo>
                          <a:pt x="104" y="34"/>
                        </a:lnTo>
                        <a:lnTo>
                          <a:pt x="115" y="27"/>
                        </a:lnTo>
                        <a:lnTo>
                          <a:pt x="127" y="22"/>
                        </a:lnTo>
                        <a:lnTo>
                          <a:pt x="136" y="15"/>
                        </a:lnTo>
                        <a:lnTo>
                          <a:pt x="148" y="11"/>
                        </a:lnTo>
                        <a:lnTo>
                          <a:pt x="159" y="7"/>
                        </a:lnTo>
                        <a:lnTo>
                          <a:pt x="172" y="3"/>
                        </a:lnTo>
                        <a:lnTo>
                          <a:pt x="172" y="3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0" name="Freeform 1352"/>
                  <p:cNvSpPr>
                    <a:spLocks/>
                  </p:cNvSpPr>
                  <p:nvPr/>
                </p:nvSpPr>
                <p:spPr bwMode="auto">
                  <a:xfrm>
                    <a:off x="4912" y="567"/>
                    <a:ext cx="15" cy="24"/>
                  </a:xfrm>
                  <a:custGeom>
                    <a:avLst/>
                    <a:gdLst>
                      <a:gd name="T0" fmla="*/ 4 w 56"/>
                      <a:gd name="T1" fmla="*/ 0 h 89"/>
                      <a:gd name="T2" fmla="*/ 12 w 56"/>
                      <a:gd name="T3" fmla="*/ 6 h 89"/>
                      <a:gd name="T4" fmla="*/ 20 w 56"/>
                      <a:gd name="T5" fmla="*/ 13 h 89"/>
                      <a:gd name="T6" fmla="*/ 28 w 56"/>
                      <a:gd name="T7" fmla="*/ 19 h 89"/>
                      <a:gd name="T8" fmla="*/ 36 w 56"/>
                      <a:gd name="T9" fmla="*/ 27 h 89"/>
                      <a:gd name="T10" fmla="*/ 39 w 56"/>
                      <a:gd name="T11" fmla="*/ 32 h 89"/>
                      <a:gd name="T12" fmla="*/ 43 w 56"/>
                      <a:gd name="T13" fmla="*/ 40 h 89"/>
                      <a:gd name="T14" fmla="*/ 46 w 56"/>
                      <a:gd name="T15" fmla="*/ 47 h 89"/>
                      <a:gd name="T16" fmla="*/ 49 w 56"/>
                      <a:gd name="T17" fmla="*/ 56 h 89"/>
                      <a:gd name="T18" fmla="*/ 51 w 56"/>
                      <a:gd name="T19" fmla="*/ 62 h 89"/>
                      <a:gd name="T20" fmla="*/ 53 w 56"/>
                      <a:gd name="T21" fmla="*/ 71 h 89"/>
                      <a:gd name="T22" fmla="*/ 54 w 56"/>
                      <a:gd name="T23" fmla="*/ 79 h 89"/>
                      <a:gd name="T24" fmla="*/ 56 w 56"/>
                      <a:gd name="T25" fmla="*/ 89 h 89"/>
                      <a:gd name="T26" fmla="*/ 48 w 56"/>
                      <a:gd name="T27" fmla="*/ 87 h 89"/>
                      <a:gd name="T28" fmla="*/ 39 w 56"/>
                      <a:gd name="T29" fmla="*/ 85 h 89"/>
                      <a:gd name="T30" fmla="*/ 32 w 56"/>
                      <a:gd name="T31" fmla="*/ 78 h 89"/>
                      <a:gd name="T32" fmla="*/ 27 w 56"/>
                      <a:gd name="T33" fmla="*/ 73 h 89"/>
                      <a:gd name="T34" fmla="*/ 20 w 56"/>
                      <a:gd name="T35" fmla="*/ 68 h 89"/>
                      <a:gd name="T36" fmla="*/ 17 w 56"/>
                      <a:gd name="T37" fmla="*/ 62 h 89"/>
                      <a:gd name="T38" fmla="*/ 11 w 56"/>
                      <a:gd name="T39" fmla="*/ 55 h 89"/>
                      <a:gd name="T40" fmla="*/ 8 w 56"/>
                      <a:gd name="T41" fmla="*/ 46 h 89"/>
                      <a:gd name="T42" fmla="*/ 3 w 56"/>
                      <a:gd name="T43" fmla="*/ 37 h 89"/>
                      <a:gd name="T44" fmla="*/ 2 w 56"/>
                      <a:gd name="T45" fmla="*/ 30 h 89"/>
                      <a:gd name="T46" fmla="*/ 0 w 56"/>
                      <a:gd name="T47" fmla="*/ 20 h 89"/>
                      <a:gd name="T48" fmla="*/ 0 w 56"/>
                      <a:gd name="T49" fmla="*/ 13 h 89"/>
                      <a:gd name="T50" fmla="*/ 1 w 56"/>
                      <a:gd name="T51" fmla="*/ 5 h 89"/>
                      <a:gd name="T52" fmla="*/ 4 w 56"/>
                      <a:gd name="T53" fmla="*/ 0 h 89"/>
                      <a:gd name="T54" fmla="*/ 4 w 56"/>
                      <a:gd name="T55" fmla="*/ 0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6" h="89">
                        <a:moveTo>
                          <a:pt x="4" y="0"/>
                        </a:moveTo>
                        <a:lnTo>
                          <a:pt x="12" y="6"/>
                        </a:lnTo>
                        <a:lnTo>
                          <a:pt x="20" y="13"/>
                        </a:lnTo>
                        <a:lnTo>
                          <a:pt x="28" y="19"/>
                        </a:lnTo>
                        <a:lnTo>
                          <a:pt x="36" y="27"/>
                        </a:lnTo>
                        <a:lnTo>
                          <a:pt x="39" y="32"/>
                        </a:lnTo>
                        <a:lnTo>
                          <a:pt x="43" y="40"/>
                        </a:lnTo>
                        <a:lnTo>
                          <a:pt x="46" y="47"/>
                        </a:lnTo>
                        <a:lnTo>
                          <a:pt x="49" y="56"/>
                        </a:lnTo>
                        <a:lnTo>
                          <a:pt x="51" y="62"/>
                        </a:lnTo>
                        <a:lnTo>
                          <a:pt x="53" y="71"/>
                        </a:lnTo>
                        <a:lnTo>
                          <a:pt x="54" y="79"/>
                        </a:lnTo>
                        <a:lnTo>
                          <a:pt x="56" y="89"/>
                        </a:lnTo>
                        <a:lnTo>
                          <a:pt x="48" y="87"/>
                        </a:lnTo>
                        <a:lnTo>
                          <a:pt x="39" y="85"/>
                        </a:lnTo>
                        <a:lnTo>
                          <a:pt x="32" y="78"/>
                        </a:lnTo>
                        <a:lnTo>
                          <a:pt x="27" y="73"/>
                        </a:lnTo>
                        <a:lnTo>
                          <a:pt x="20" y="68"/>
                        </a:lnTo>
                        <a:lnTo>
                          <a:pt x="17" y="62"/>
                        </a:lnTo>
                        <a:lnTo>
                          <a:pt x="11" y="55"/>
                        </a:lnTo>
                        <a:lnTo>
                          <a:pt x="8" y="46"/>
                        </a:lnTo>
                        <a:lnTo>
                          <a:pt x="3" y="37"/>
                        </a:lnTo>
                        <a:lnTo>
                          <a:pt x="2" y="30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63B8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1" name="Freeform 1353"/>
                  <p:cNvSpPr>
                    <a:spLocks/>
                  </p:cNvSpPr>
                  <p:nvPr/>
                </p:nvSpPr>
                <p:spPr bwMode="auto">
                  <a:xfrm>
                    <a:off x="4581" y="568"/>
                    <a:ext cx="80" cy="10"/>
                  </a:xfrm>
                  <a:custGeom>
                    <a:avLst/>
                    <a:gdLst>
                      <a:gd name="T0" fmla="*/ 54 w 302"/>
                      <a:gd name="T1" fmla="*/ 0 h 35"/>
                      <a:gd name="T2" fmla="*/ 72 w 302"/>
                      <a:gd name="T3" fmla="*/ 0 h 35"/>
                      <a:gd name="T4" fmla="*/ 90 w 302"/>
                      <a:gd name="T5" fmla="*/ 1 h 35"/>
                      <a:gd name="T6" fmla="*/ 109 w 302"/>
                      <a:gd name="T7" fmla="*/ 2 h 35"/>
                      <a:gd name="T8" fmla="*/ 129 w 302"/>
                      <a:gd name="T9" fmla="*/ 3 h 35"/>
                      <a:gd name="T10" fmla="*/ 148 w 302"/>
                      <a:gd name="T11" fmla="*/ 3 h 35"/>
                      <a:gd name="T12" fmla="*/ 166 w 302"/>
                      <a:gd name="T13" fmla="*/ 3 h 35"/>
                      <a:gd name="T14" fmla="*/ 186 w 302"/>
                      <a:gd name="T15" fmla="*/ 6 h 35"/>
                      <a:gd name="T16" fmla="*/ 202 w 302"/>
                      <a:gd name="T17" fmla="*/ 7 h 35"/>
                      <a:gd name="T18" fmla="*/ 217 w 302"/>
                      <a:gd name="T19" fmla="*/ 9 h 35"/>
                      <a:gd name="T20" fmla="*/ 230 w 302"/>
                      <a:gd name="T21" fmla="*/ 11 h 35"/>
                      <a:gd name="T22" fmla="*/ 246 w 302"/>
                      <a:gd name="T23" fmla="*/ 14 h 35"/>
                      <a:gd name="T24" fmla="*/ 259 w 302"/>
                      <a:gd name="T25" fmla="*/ 17 h 35"/>
                      <a:gd name="T26" fmla="*/ 271 w 302"/>
                      <a:gd name="T27" fmla="*/ 21 h 35"/>
                      <a:gd name="T28" fmla="*/ 282 w 302"/>
                      <a:gd name="T29" fmla="*/ 25 h 35"/>
                      <a:gd name="T30" fmla="*/ 295 w 302"/>
                      <a:gd name="T31" fmla="*/ 31 h 35"/>
                      <a:gd name="T32" fmla="*/ 295 w 302"/>
                      <a:gd name="T33" fmla="*/ 35 h 35"/>
                      <a:gd name="T34" fmla="*/ 281 w 302"/>
                      <a:gd name="T35" fmla="*/ 35 h 35"/>
                      <a:gd name="T36" fmla="*/ 269 w 302"/>
                      <a:gd name="T37" fmla="*/ 35 h 35"/>
                      <a:gd name="T38" fmla="*/ 256 w 302"/>
                      <a:gd name="T39" fmla="*/ 35 h 35"/>
                      <a:gd name="T40" fmla="*/ 245 w 302"/>
                      <a:gd name="T41" fmla="*/ 35 h 35"/>
                      <a:gd name="T42" fmla="*/ 232 w 302"/>
                      <a:gd name="T43" fmla="*/ 35 h 35"/>
                      <a:gd name="T44" fmla="*/ 219 w 302"/>
                      <a:gd name="T45" fmla="*/ 35 h 35"/>
                      <a:gd name="T46" fmla="*/ 207 w 302"/>
                      <a:gd name="T47" fmla="*/ 35 h 35"/>
                      <a:gd name="T48" fmla="*/ 189 w 302"/>
                      <a:gd name="T49" fmla="*/ 34 h 35"/>
                      <a:gd name="T50" fmla="*/ 161 w 302"/>
                      <a:gd name="T51" fmla="*/ 31 h 35"/>
                      <a:gd name="T52" fmla="*/ 136 w 302"/>
                      <a:gd name="T53" fmla="*/ 30 h 35"/>
                      <a:gd name="T54" fmla="*/ 112 w 302"/>
                      <a:gd name="T55" fmla="*/ 28 h 35"/>
                      <a:gd name="T56" fmla="*/ 87 w 302"/>
                      <a:gd name="T57" fmla="*/ 26 h 35"/>
                      <a:gd name="T58" fmla="*/ 62 w 302"/>
                      <a:gd name="T59" fmla="*/ 23 h 35"/>
                      <a:gd name="T60" fmla="*/ 37 w 302"/>
                      <a:gd name="T61" fmla="*/ 19 h 35"/>
                      <a:gd name="T62" fmla="*/ 12 w 302"/>
                      <a:gd name="T63" fmla="*/ 13 h 35"/>
                      <a:gd name="T64" fmla="*/ 0 w 302"/>
                      <a:gd name="T65" fmla="*/ 9 h 35"/>
                      <a:gd name="T66" fmla="*/ 11 w 302"/>
                      <a:gd name="T67" fmla="*/ 6 h 35"/>
                      <a:gd name="T68" fmla="*/ 22 w 302"/>
                      <a:gd name="T69" fmla="*/ 6 h 35"/>
                      <a:gd name="T70" fmla="*/ 35 w 302"/>
                      <a:gd name="T71" fmla="*/ 5 h 35"/>
                      <a:gd name="T72" fmla="*/ 45 w 302"/>
                      <a:gd name="T7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02" h="35">
                        <a:moveTo>
                          <a:pt x="45" y="0"/>
                        </a:moveTo>
                        <a:lnTo>
                          <a:pt x="54" y="0"/>
                        </a:lnTo>
                        <a:lnTo>
                          <a:pt x="63" y="0"/>
                        </a:lnTo>
                        <a:lnTo>
                          <a:pt x="72" y="0"/>
                        </a:lnTo>
                        <a:lnTo>
                          <a:pt x="81" y="1"/>
                        </a:lnTo>
                        <a:lnTo>
                          <a:pt x="90" y="1"/>
                        </a:lnTo>
                        <a:lnTo>
                          <a:pt x="100" y="2"/>
                        </a:lnTo>
                        <a:lnTo>
                          <a:pt x="109" y="2"/>
                        </a:lnTo>
                        <a:lnTo>
                          <a:pt x="120" y="3"/>
                        </a:lnTo>
                        <a:lnTo>
                          <a:pt x="129" y="3"/>
                        </a:lnTo>
                        <a:lnTo>
                          <a:pt x="138" y="3"/>
                        </a:lnTo>
                        <a:lnTo>
                          <a:pt x="148" y="3"/>
                        </a:lnTo>
                        <a:lnTo>
                          <a:pt x="158" y="3"/>
                        </a:lnTo>
                        <a:lnTo>
                          <a:pt x="166" y="3"/>
                        </a:lnTo>
                        <a:lnTo>
                          <a:pt x="176" y="5"/>
                        </a:lnTo>
                        <a:lnTo>
                          <a:pt x="186" y="6"/>
                        </a:lnTo>
                        <a:lnTo>
                          <a:pt x="195" y="7"/>
                        </a:lnTo>
                        <a:lnTo>
                          <a:pt x="202" y="7"/>
                        </a:lnTo>
                        <a:lnTo>
                          <a:pt x="209" y="8"/>
                        </a:lnTo>
                        <a:lnTo>
                          <a:pt x="217" y="9"/>
                        </a:lnTo>
                        <a:lnTo>
                          <a:pt x="224" y="11"/>
                        </a:lnTo>
                        <a:lnTo>
                          <a:pt x="230" y="11"/>
                        </a:lnTo>
                        <a:lnTo>
                          <a:pt x="238" y="13"/>
                        </a:lnTo>
                        <a:lnTo>
                          <a:pt x="246" y="14"/>
                        </a:lnTo>
                        <a:lnTo>
                          <a:pt x="253" y="16"/>
                        </a:lnTo>
                        <a:lnTo>
                          <a:pt x="259" y="17"/>
                        </a:lnTo>
                        <a:lnTo>
                          <a:pt x="265" y="20"/>
                        </a:lnTo>
                        <a:lnTo>
                          <a:pt x="271" y="21"/>
                        </a:lnTo>
                        <a:lnTo>
                          <a:pt x="278" y="24"/>
                        </a:lnTo>
                        <a:lnTo>
                          <a:pt x="282" y="25"/>
                        </a:lnTo>
                        <a:lnTo>
                          <a:pt x="289" y="28"/>
                        </a:lnTo>
                        <a:lnTo>
                          <a:pt x="295" y="31"/>
                        </a:lnTo>
                        <a:lnTo>
                          <a:pt x="302" y="35"/>
                        </a:lnTo>
                        <a:lnTo>
                          <a:pt x="295" y="35"/>
                        </a:lnTo>
                        <a:lnTo>
                          <a:pt x="288" y="35"/>
                        </a:lnTo>
                        <a:lnTo>
                          <a:pt x="281" y="35"/>
                        </a:lnTo>
                        <a:lnTo>
                          <a:pt x="276" y="35"/>
                        </a:lnTo>
                        <a:lnTo>
                          <a:pt x="269" y="35"/>
                        </a:lnTo>
                        <a:lnTo>
                          <a:pt x="263" y="35"/>
                        </a:lnTo>
                        <a:lnTo>
                          <a:pt x="256" y="35"/>
                        </a:lnTo>
                        <a:lnTo>
                          <a:pt x="252" y="35"/>
                        </a:lnTo>
                        <a:lnTo>
                          <a:pt x="245" y="35"/>
                        </a:lnTo>
                        <a:lnTo>
                          <a:pt x="238" y="35"/>
                        </a:lnTo>
                        <a:lnTo>
                          <a:pt x="232" y="35"/>
                        </a:lnTo>
                        <a:lnTo>
                          <a:pt x="225" y="35"/>
                        </a:lnTo>
                        <a:lnTo>
                          <a:pt x="219" y="35"/>
                        </a:lnTo>
                        <a:lnTo>
                          <a:pt x="213" y="35"/>
                        </a:lnTo>
                        <a:lnTo>
                          <a:pt x="207" y="35"/>
                        </a:lnTo>
                        <a:lnTo>
                          <a:pt x="201" y="35"/>
                        </a:lnTo>
                        <a:lnTo>
                          <a:pt x="189" y="34"/>
                        </a:lnTo>
                        <a:lnTo>
                          <a:pt x="175" y="33"/>
                        </a:lnTo>
                        <a:lnTo>
                          <a:pt x="161" y="31"/>
                        </a:lnTo>
                        <a:lnTo>
                          <a:pt x="150" y="31"/>
                        </a:lnTo>
                        <a:lnTo>
                          <a:pt x="136" y="30"/>
                        </a:lnTo>
                        <a:lnTo>
                          <a:pt x="124" y="29"/>
                        </a:lnTo>
                        <a:lnTo>
                          <a:pt x="112" y="28"/>
                        </a:lnTo>
                        <a:lnTo>
                          <a:pt x="100" y="28"/>
                        </a:lnTo>
                        <a:lnTo>
                          <a:pt x="87" y="26"/>
                        </a:lnTo>
                        <a:lnTo>
                          <a:pt x="74" y="24"/>
                        </a:lnTo>
                        <a:lnTo>
                          <a:pt x="62" y="23"/>
                        </a:lnTo>
                        <a:lnTo>
                          <a:pt x="49" y="22"/>
                        </a:lnTo>
                        <a:lnTo>
                          <a:pt x="37" y="19"/>
                        </a:lnTo>
                        <a:lnTo>
                          <a:pt x="24" y="16"/>
                        </a:lnTo>
                        <a:lnTo>
                          <a:pt x="12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6"/>
                        </a:lnTo>
                        <a:lnTo>
                          <a:pt x="11" y="6"/>
                        </a:lnTo>
                        <a:lnTo>
                          <a:pt x="15" y="6"/>
                        </a:lnTo>
                        <a:lnTo>
                          <a:pt x="22" y="6"/>
                        </a:lnTo>
                        <a:lnTo>
                          <a:pt x="28" y="5"/>
                        </a:lnTo>
                        <a:lnTo>
                          <a:pt x="35" y="5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2" name="Freeform 1354"/>
                  <p:cNvSpPr>
                    <a:spLocks/>
                  </p:cNvSpPr>
                  <p:nvPr/>
                </p:nvSpPr>
                <p:spPr bwMode="auto">
                  <a:xfrm>
                    <a:off x="4574" y="580"/>
                    <a:ext cx="26" cy="6"/>
                  </a:xfrm>
                  <a:custGeom>
                    <a:avLst/>
                    <a:gdLst>
                      <a:gd name="T0" fmla="*/ 19 w 93"/>
                      <a:gd name="T1" fmla="*/ 0 h 26"/>
                      <a:gd name="T2" fmla="*/ 28 w 93"/>
                      <a:gd name="T3" fmla="*/ 0 h 26"/>
                      <a:gd name="T4" fmla="*/ 37 w 93"/>
                      <a:gd name="T5" fmla="*/ 1 h 26"/>
                      <a:gd name="T6" fmla="*/ 45 w 93"/>
                      <a:gd name="T7" fmla="*/ 1 h 26"/>
                      <a:gd name="T8" fmla="*/ 55 w 93"/>
                      <a:gd name="T9" fmla="*/ 3 h 26"/>
                      <a:gd name="T10" fmla="*/ 64 w 93"/>
                      <a:gd name="T11" fmla="*/ 4 h 26"/>
                      <a:gd name="T12" fmla="*/ 73 w 93"/>
                      <a:gd name="T13" fmla="*/ 5 h 26"/>
                      <a:gd name="T14" fmla="*/ 82 w 93"/>
                      <a:gd name="T15" fmla="*/ 6 h 26"/>
                      <a:gd name="T16" fmla="*/ 93 w 93"/>
                      <a:gd name="T17" fmla="*/ 7 h 26"/>
                      <a:gd name="T18" fmla="*/ 88 w 93"/>
                      <a:gd name="T19" fmla="*/ 9 h 26"/>
                      <a:gd name="T20" fmla="*/ 85 w 93"/>
                      <a:gd name="T21" fmla="*/ 12 h 26"/>
                      <a:gd name="T22" fmla="*/ 79 w 93"/>
                      <a:gd name="T23" fmla="*/ 15 h 26"/>
                      <a:gd name="T24" fmla="*/ 73 w 93"/>
                      <a:gd name="T25" fmla="*/ 19 h 26"/>
                      <a:gd name="T26" fmla="*/ 67 w 93"/>
                      <a:gd name="T27" fmla="*/ 21 h 26"/>
                      <a:gd name="T28" fmla="*/ 61 w 93"/>
                      <a:gd name="T29" fmla="*/ 23 h 26"/>
                      <a:gd name="T30" fmla="*/ 53 w 93"/>
                      <a:gd name="T31" fmla="*/ 24 h 26"/>
                      <a:gd name="T32" fmla="*/ 46 w 93"/>
                      <a:gd name="T33" fmla="*/ 26 h 26"/>
                      <a:gd name="T34" fmla="*/ 37 w 93"/>
                      <a:gd name="T35" fmla="*/ 26 h 26"/>
                      <a:gd name="T36" fmla="*/ 27 w 93"/>
                      <a:gd name="T37" fmla="*/ 26 h 26"/>
                      <a:gd name="T38" fmla="*/ 17 w 93"/>
                      <a:gd name="T39" fmla="*/ 25 h 26"/>
                      <a:gd name="T40" fmla="*/ 11 w 93"/>
                      <a:gd name="T41" fmla="*/ 24 h 26"/>
                      <a:gd name="T42" fmla="*/ 2 w 93"/>
                      <a:gd name="T43" fmla="*/ 20 h 26"/>
                      <a:gd name="T44" fmla="*/ 0 w 93"/>
                      <a:gd name="T45" fmla="*/ 14 h 26"/>
                      <a:gd name="T46" fmla="*/ 1 w 93"/>
                      <a:gd name="T47" fmla="*/ 10 h 26"/>
                      <a:gd name="T48" fmla="*/ 4 w 93"/>
                      <a:gd name="T49" fmla="*/ 8 h 26"/>
                      <a:gd name="T50" fmla="*/ 9 w 93"/>
                      <a:gd name="T51" fmla="*/ 4 h 26"/>
                      <a:gd name="T52" fmla="*/ 19 w 93"/>
                      <a:gd name="T53" fmla="*/ 0 h 26"/>
                      <a:gd name="T54" fmla="*/ 19 w 93"/>
                      <a:gd name="T5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3" h="26">
                        <a:moveTo>
                          <a:pt x="19" y="0"/>
                        </a:moveTo>
                        <a:lnTo>
                          <a:pt x="28" y="0"/>
                        </a:lnTo>
                        <a:lnTo>
                          <a:pt x="37" y="1"/>
                        </a:lnTo>
                        <a:lnTo>
                          <a:pt x="45" y="1"/>
                        </a:lnTo>
                        <a:lnTo>
                          <a:pt x="55" y="3"/>
                        </a:lnTo>
                        <a:lnTo>
                          <a:pt x="64" y="4"/>
                        </a:lnTo>
                        <a:lnTo>
                          <a:pt x="73" y="5"/>
                        </a:lnTo>
                        <a:lnTo>
                          <a:pt x="82" y="6"/>
                        </a:lnTo>
                        <a:lnTo>
                          <a:pt x="93" y="7"/>
                        </a:lnTo>
                        <a:lnTo>
                          <a:pt x="88" y="9"/>
                        </a:lnTo>
                        <a:lnTo>
                          <a:pt x="85" y="12"/>
                        </a:lnTo>
                        <a:lnTo>
                          <a:pt x="79" y="15"/>
                        </a:lnTo>
                        <a:lnTo>
                          <a:pt x="73" y="19"/>
                        </a:lnTo>
                        <a:lnTo>
                          <a:pt x="67" y="21"/>
                        </a:lnTo>
                        <a:lnTo>
                          <a:pt x="61" y="23"/>
                        </a:lnTo>
                        <a:lnTo>
                          <a:pt x="53" y="24"/>
                        </a:lnTo>
                        <a:lnTo>
                          <a:pt x="46" y="26"/>
                        </a:lnTo>
                        <a:lnTo>
                          <a:pt x="37" y="26"/>
                        </a:lnTo>
                        <a:lnTo>
                          <a:pt x="27" y="26"/>
                        </a:lnTo>
                        <a:lnTo>
                          <a:pt x="17" y="25"/>
                        </a:lnTo>
                        <a:lnTo>
                          <a:pt x="11" y="24"/>
                        </a:lnTo>
                        <a:lnTo>
                          <a:pt x="2" y="20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3" name="Freeform 1355"/>
                  <p:cNvSpPr>
                    <a:spLocks/>
                  </p:cNvSpPr>
                  <p:nvPr/>
                </p:nvSpPr>
                <p:spPr bwMode="auto">
                  <a:xfrm>
                    <a:off x="4790" y="580"/>
                    <a:ext cx="19" cy="32"/>
                  </a:xfrm>
                  <a:custGeom>
                    <a:avLst/>
                    <a:gdLst>
                      <a:gd name="T0" fmla="*/ 10 w 75"/>
                      <a:gd name="T1" fmla="*/ 0 h 120"/>
                      <a:gd name="T2" fmla="*/ 19 w 75"/>
                      <a:gd name="T3" fmla="*/ 6 h 120"/>
                      <a:gd name="T4" fmla="*/ 30 w 75"/>
                      <a:gd name="T5" fmla="*/ 14 h 120"/>
                      <a:gd name="T6" fmla="*/ 33 w 75"/>
                      <a:gd name="T7" fmla="*/ 18 h 120"/>
                      <a:gd name="T8" fmla="*/ 36 w 75"/>
                      <a:gd name="T9" fmla="*/ 23 h 120"/>
                      <a:gd name="T10" fmla="*/ 40 w 75"/>
                      <a:gd name="T11" fmla="*/ 29 h 120"/>
                      <a:gd name="T12" fmla="*/ 44 w 75"/>
                      <a:gd name="T13" fmla="*/ 36 h 120"/>
                      <a:gd name="T14" fmla="*/ 47 w 75"/>
                      <a:gd name="T15" fmla="*/ 40 h 120"/>
                      <a:gd name="T16" fmla="*/ 50 w 75"/>
                      <a:gd name="T17" fmla="*/ 47 h 120"/>
                      <a:gd name="T18" fmla="*/ 52 w 75"/>
                      <a:gd name="T19" fmla="*/ 53 h 120"/>
                      <a:gd name="T20" fmla="*/ 56 w 75"/>
                      <a:gd name="T21" fmla="*/ 61 h 120"/>
                      <a:gd name="T22" fmla="*/ 58 w 75"/>
                      <a:gd name="T23" fmla="*/ 67 h 120"/>
                      <a:gd name="T24" fmla="*/ 61 w 75"/>
                      <a:gd name="T25" fmla="*/ 73 h 120"/>
                      <a:gd name="T26" fmla="*/ 62 w 75"/>
                      <a:gd name="T27" fmla="*/ 80 h 120"/>
                      <a:gd name="T28" fmla="*/ 66 w 75"/>
                      <a:gd name="T29" fmla="*/ 88 h 120"/>
                      <a:gd name="T30" fmla="*/ 67 w 75"/>
                      <a:gd name="T31" fmla="*/ 96 h 120"/>
                      <a:gd name="T32" fmla="*/ 70 w 75"/>
                      <a:gd name="T33" fmla="*/ 104 h 120"/>
                      <a:gd name="T34" fmla="*/ 73 w 75"/>
                      <a:gd name="T35" fmla="*/ 111 h 120"/>
                      <a:gd name="T36" fmla="*/ 75 w 75"/>
                      <a:gd name="T37" fmla="*/ 120 h 120"/>
                      <a:gd name="T38" fmla="*/ 68 w 75"/>
                      <a:gd name="T39" fmla="*/ 118 h 120"/>
                      <a:gd name="T40" fmla="*/ 62 w 75"/>
                      <a:gd name="T41" fmla="*/ 116 h 120"/>
                      <a:gd name="T42" fmla="*/ 57 w 75"/>
                      <a:gd name="T43" fmla="*/ 114 h 120"/>
                      <a:gd name="T44" fmla="*/ 52 w 75"/>
                      <a:gd name="T45" fmla="*/ 111 h 120"/>
                      <a:gd name="T46" fmla="*/ 42 w 75"/>
                      <a:gd name="T47" fmla="*/ 102 h 120"/>
                      <a:gd name="T48" fmla="*/ 36 w 75"/>
                      <a:gd name="T49" fmla="*/ 93 h 120"/>
                      <a:gd name="T50" fmla="*/ 33 w 75"/>
                      <a:gd name="T51" fmla="*/ 87 h 120"/>
                      <a:gd name="T52" fmla="*/ 33 w 75"/>
                      <a:gd name="T53" fmla="*/ 80 h 120"/>
                      <a:gd name="T54" fmla="*/ 31 w 75"/>
                      <a:gd name="T55" fmla="*/ 74 h 120"/>
                      <a:gd name="T56" fmla="*/ 30 w 75"/>
                      <a:gd name="T57" fmla="*/ 68 h 120"/>
                      <a:gd name="T58" fmla="*/ 26 w 75"/>
                      <a:gd name="T59" fmla="*/ 59 h 120"/>
                      <a:gd name="T60" fmla="*/ 24 w 75"/>
                      <a:gd name="T61" fmla="*/ 50 h 120"/>
                      <a:gd name="T62" fmla="*/ 21 w 75"/>
                      <a:gd name="T63" fmla="*/ 41 h 120"/>
                      <a:gd name="T64" fmla="*/ 18 w 75"/>
                      <a:gd name="T65" fmla="*/ 35 h 120"/>
                      <a:gd name="T66" fmla="*/ 14 w 75"/>
                      <a:gd name="T67" fmla="*/ 27 h 120"/>
                      <a:gd name="T68" fmla="*/ 10 w 75"/>
                      <a:gd name="T69" fmla="*/ 21 h 120"/>
                      <a:gd name="T70" fmla="*/ 5 w 75"/>
                      <a:gd name="T71" fmla="*/ 14 h 120"/>
                      <a:gd name="T72" fmla="*/ 0 w 75"/>
                      <a:gd name="T73" fmla="*/ 10 h 120"/>
                      <a:gd name="T74" fmla="*/ 0 w 75"/>
                      <a:gd name="T75" fmla="*/ 7 h 120"/>
                      <a:gd name="T76" fmla="*/ 2 w 75"/>
                      <a:gd name="T77" fmla="*/ 5 h 120"/>
                      <a:gd name="T78" fmla="*/ 7 w 75"/>
                      <a:gd name="T79" fmla="*/ 3 h 120"/>
                      <a:gd name="T80" fmla="*/ 10 w 75"/>
                      <a:gd name="T81" fmla="*/ 0 h 120"/>
                      <a:gd name="T82" fmla="*/ 10 w 75"/>
                      <a:gd name="T83" fmla="*/ 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75" h="120">
                        <a:moveTo>
                          <a:pt x="10" y="0"/>
                        </a:moveTo>
                        <a:lnTo>
                          <a:pt x="19" y="6"/>
                        </a:lnTo>
                        <a:lnTo>
                          <a:pt x="30" y="14"/>
                        </a:lnTo>
                        <a:lnTo>
                          <a:pt x="33" y="18"/>
                        </a:lnTo>
                        <a:lnTo>
                          <a:pt x="36" y="23"/>
                        </a:lnTo>
                        <a:lnTo>
                          <a:pt x="40" y="29"/>
                        </a:lnTo>
                        <a:lnTo>
                          <a:pt x="44" y="36"/>
                        </a:lnTo>
                        <a:lnTo>
                          <a:pt x="47" y="40"/>
                        </a:lnTo>
                        <a:lnTo>
                          <a:pt x="50" y="47"/>
                        </a:lnTo>
                        <a:lnTo>
                          <a:pt x="52" y="53"/>
                        </a:lnTo>
                        <a:lnTo>
                          <a:pt x="56" y="61"/>
                        </a:lnTo>
                        <a:lnTo>
                          <a:pt x="58" y="67"/>
                        </a:lnTo>
                        <a:lnTo>
                          <a:pt x="61" y="73"/>
                        </a:lnTo>
                        <a:lnTo>
                          <a:pt x="62" y="80"/>
                        </a:lnTo>
                        <a:lnTo>
                          <a:pt x="66" y="88"/>
                        </a:lnTo>
                        <a:lnTo>
                          <a:pt x="67" y="96"/>
                        </a:lnTo>
                        <a:lnTo>
                          <a:pt x="70" y="104"/>
                        </a:lnTo>
                        <a:lnTo>
                          <a:pt x="73" y="111"/>
                        </a:lnTo>
                        <a:lnTo>
                          <a:pt x="75" y="120"/>
                        </a:lnTo>
                        <a:lnTo>
                          <a:pt x="68" y="118"/>
                        </a:lnTo>
                        <a:lnTo>
                          <a:pt x="62" y="116"/>
                        </a:lnTo>
                        <a:lnTo>
                          <a:pt x="57" y="114"/>
                        </a:lnTo>
                        <a:lnTo>
                          <a:pt x="52" y="111"/>
                        </a:lnTo>
                        <a:lnTo>
                          <a:pt x="42" y="102"/>
                        </a:lnTo>
                        <a:lnTo>
                          <a:pt x="36" y="93"/>
                        </a:lnTo>
                        <a:lnTo>
                          <a:pt x="33" y="87"/>
                        </a:lnTo>
                        <a:lnTo>
                          <a:pt x="33" y="80"/>
                        </a:lnTo>
                        <a:lnTo>
                          <a:pt x="31" y="74"/>
                        </a:lnTo>
                        <a:lnTo>
                          <a:pt x="30" y="68"/>
                        </a:lnTo>
                        <a:lnTo>
                          <a:pt x="26" y="59"/>
                        </a:lnTo>
                        <a:lnTo>
                          <a:pt x="24" y="50"/>
                        </a:lnTo>
                        <a:lnTo>
                          <a:pt x="21" y="41"/>
                        </a:lnTo>
                        <a:lnTo>
                          <a:pt x="18" y="35"/>
                        </a:lnTo>
                        <a:lnTo>
                          <a:pt x="14" y="27"/>
                        </a:lnTo>
                        <a:lnTo>
                          <a:pt x="10" y="21"/>
                        </a:lnTo>
                        <a:lnTo>
                          <a:pt x="5" y="14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7" y="3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4" name="Freeform 1356"/>
                  <p:cNvSpPr>
                    <a:spLocks/>
                  </p:cNvSpPr>
                  <p:nvPr/>
                </p:nvSpPr>
                <p:spPr bwMode="auto">
                  <a:xfrm>
                    <a:off x="4815" y="580"/>
                    <a:ext cx="18" cy="20"/>
                  </a:xfrm>
                  <a:custGeom>
                    <a:avLst/>
                    <a:gdLst>
                      <a:gd name="T0" fmla="*/ 10 w 64"/>
                      <a:gd name="T1" fmla="*/ 0 h 78"/>
                      <a:gd name="T2" fmla="*/ 18 w 64"/>
                      <a:gd name="T3" fmla="*/ 8 h 78"/>
                      <a:gd name="T4" fmla="*/ 25 w 64"/>
                      <a:gd name="T5" fmla="*/ 17 h 78"/>
                      <a:gd name="T6" fmla="*/ 30 w 64"/>
                      <a:gd name="T7" fmla="*/ 24 h 78"/>
                      <a:gd name="T8" fmla="*/ 36 w 64"/>
                      <a:gd name="T9" fmla="*/ 34 h 78"/>
                      <a:gd name="T10" fmla="*/ 42 w 64"/>
                      <a:gd name="T11" fmla="*/ 41 h 78"/>
                      <a:gd name="T12" fmla="*/ 49 w 64"/>
                      <a:gd name="T13" fmla="*/ 51 h 78"/>
                      <a:gd name="T14" fmla="*/ 52 w 64"/>
                      <a:gd name="T15" fmla="*/ 55 h 78"/>
                      <a:gd name="T16" fmla="*/ 56 w 64"/>
                      <a:gd name="T17" fmla="*/ 61 h 78"/>
                      <a:gd name="T18" fmla="*/ 58 w 64"/>
                      <a:gd name="T19" fmla="*/ 66 h 78"/>
                      <a:gd name="T20" fmla="*/ 64 w 64"/>
                      <a:gd name="T21" fmla="*/ 71 h 78"/>
                      <a:gd name="T22" fmla="*/ 58 w 64"/>
                      <a:gd name="T23" fmla="*/ 75 h 78"/>
                      <a:gd name="T24" fmla="*/ 52 w 64"/>
                      <a:gd name="T25" fmla="*/ 78 h 78"/>
                      <a:gd name="T26" fmla="*/ 43 w 64"/>
                      <a:gd name="T27" fmla="*/ 78 h 78"/>
                      <a:gd name="T28" fmla="*/ 35 w 64"/>
                      <a:gd name="T29" fmla="*/ 78 h 78"/>
                      <a:gd name="T30" fmla="*/ 28 w 64"/>
                      <a:gd name="T31" fmla="*/ 75 h 78"/>
                      <a:gd name="T32" fmla="*/ 23 w 64"/>
                      <a:gd name="T33" fmla="*/ 71 h 78"/>
                      <a:gd name="T34" fmla="*/ 16 w 64"/>
                      <a:gd name="T35" fmla="*/ 66 h 78"/>
                      <a:gd name="T36" fmla="*/ 11 w 64"/>
                      <a:gd name="T37" fmla="*/ 61 h 78"/>
                      <a:gd name="T38" fmla="*/ 7 w 64"/>
                      <a:gd name="T39" fmla="*/ 54 h 78"/>
                      <a:gd name="T40" fmla="*/ 4 w 64"/>
                      <a:gd name="T41" fmla="*/ 48 h 78"/>
                      <a:gd name="T42" fmla="*/ 1 w 64"/>
                      <a:gd name="T43" fmla="*/ 40 h 78"/>
                      <a:gd name="T44" fmla="*/ 0 w 64"/>
                      <a:gd name="T45" fmla="*/ 35 h 78"/>
                      <a:gd name="T46" fmla="*/ 0 w 64"/>
                      <a:gd name="T47" fmla="*/ 28 h 78"/>
                      <a:gd name="T48" fmla="*/ 0 w 64"/>
                      <a:gd name="T49" fmla="*/ 22 h 78"/>
                      <a:gd name="T50" fmla="*/ 0 w 64"/>
                      <a:gd name="T51" fmla="*/ 15 h 78"/>
                      <a:gd name="T52" fmla="*/ 4 w 64"/>
                      <a:gd name="T53" fmla="*/ 9 h 78"/>
                      <a:gd name="T54" fmla="*/ 6 w 64"/>
                      <a:gd name="T55" fmla="*/ 5 h 78"/>
                      <a:gd name="T56" fmla="*/ 10 w 64"/>
                      <a:gd name="T57" fmla="*/ 0 h 78"/>
                      <a:gd name="T58" fmla="*/ 10 w 64"/>
                      <a:gd name="T59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4" h="78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5" y="17"/>
                        </a:lnTo>
                        <a:lnTo>
                          <a:pt x="30" y="24"/>
                        </a:lnTo>
                        <a:lnTo>
                          <a:pt x="36" y="34"/>
                        </a:lnTo>
                        <a:lnTo>
                          <a:pt x="42" y="41"/>
                        </a:lnTo>
                        <a:lnTo>
                          <a:pt x="49" y="51"/>
                        </a:lnTo>
                        <a:lnTo>
                          <a:pt x="52" y="55"/>
                        </a:lnTo>
                        <a:lnTo>
                          <a:pt x="56" y="61"/>
                        </a:lnTo>
                        <a:lnTo>
                          <a:pt x="58" y="66"/>
                        </a:lnTo>
                        <a:lnTo>
                          <a:pt x="64" y="71"/>
                        </a:lnTo>
                        <a:lnTo>
                          <a:pt x="58" y="75"/>
                        </a:lnTo>
                        <a:lnTo>
                          <a:pt x="52" y="78"/>
                        </a:lnTo>
                        <a:lnTo>
                          <a:pt x="43" y="78"/>
                        </a:lnTo>
                        <a:lnTo>
                          <a:pt x="35" y="78"/>
                        </a:lnTo>
                        <a:lnTo>
                          <a:pt x="28" y="75"/>
                        </a:lnTo>
                        <a:lnTo>
                          <a:pt x="23" y="71"/>
                        </a:lnTo>
                        <a:lnTo>
                          <a:pt x="16" y="66"/>
                        </a:lnTo>
                        <a:lnTo>
                          <a:pt x="11" y="61"/>
                        </a:lnTo>
                        <a:lnTo>
                          <a:pt x="7" y="54"/>
                        </a:lnTo>
                        <a:lnTo>
                          <a:pt x="4" y="48"/>
                        </a:lnTo>
                        <a:lnTo>
                          <a:pt x="1" y="40"/>
                        </a:lnTo>
                        <a:lnTo>
                          <a:pt x="0" y="35"/>
                        </a:lnTo>
                        <a:lnTo>
                          <a:pt x="0" y="28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9"/>
                        </a:lnTo>
                        <a:lnTo>
                          <a:pt x="6" y="5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5" name="Freeform 1357"/>
                  <p:cNvSpPr>
                    <a:spLocks/>
                  </p:cNvSpPr>
                  <p:nvPr/>
                </p:nvSpPr>
                <p:spPr bwMode="auto">
                  <a:xfrm>
                    <a:off x="4646" y="594"/>
                    <a:ext cx="124" cy="70"/>
                  </a:xfrm>
                  <a:custGeom>
                    <a:avLst/>
                    <a:gdLst>
                      <a:gd name="T0" fmla="*/ 370 w 466"/>
                      <a:gd name="T1" fmla="*/ 18 h 270"/>
                      <a:gd name="T2" fmla="*/ 391 w 466"/>
                      <a:gd name="T3" fmla="*/ 46 h 270"/>
                      <a:gd name="T4" fmla="*/ 418 w 466"/>
                      <a:gd name="T5" fmla="*/ 76 h 270"/>
                      <a:gd name="T6" fmla="*/ 440 w 466"/>
                      <a:gd name="T7" fmla="*/ 106 h 270"/>
                      <a:gd name="T8" fmla="*/ 460 w 466"/>
                      <a:gd name="T9" fmla="*/ 143 h 270"/>
                      <a:gd name="T10" fmla="*/ 448 w 466"/>
                      <a:gd name="T11" fmla="*/ 177 h 270"/>
                      <a:gd name="T12" fmla="*/ 394 w 466"/>
                      <a:gd name="T13" fmla="*/ 201 h 270"/>
                      <a:gd name="T14" fmla="*/ 336 w 466"/>
                      <a:gd name="T15" fmla="*/ 216 h 270"/>
                      <a:gd name="T16" fmla="*/ 279 w 466"/>
                      <a:gd name="T17" fmla="*/ 226 h 270"/>
                      <a:gd name="T18" fmla="*/ 221 w 466"/>
                      <a:gd name="T19" fmla="*/ 234 h 270"/>
                      <a:gd name="T20" fmla="*/ 166 w 466"/>
                      <a:gd name="T21" fmla="*/ 243 h 270"/>
                      <a:gd name="T22" fmla="*/ 150 w 466"/>
                      <a:gd name="T23" fmla="*/ 214 h 270"/>
                      <a:gd name="T24" fmla="*/ 126 w 466"/>
                      <a:gd name="T25" fmla="*/ 193 h 270"/>
                      <a:gd name="T26" fmla="*/ 104 w 466"/>
                      <a:gd name="T27" fmla="*/ 184 h 270"/>
                      <a:gd name="T28" fmla="*/ 95 w 466"/>
                      <a:gd name="T29" fmla="*/ 189 h 270"/>
                      <a:gd name="T30" fmla="*/ 105 w 466"/>
                      <a:gd name="T31" fmla="*/ 212 h 270"/>
                      <a:gd name="T32" fmla="*/ 131 w 466"/>
                      <a:gd name="T33" fmla="*/ 245 h 270"/>
                      <a:gd name="T34" fmla="*/ 135 w 466"/>
                      <a:gd name="T35" fmla="*/ 263 h 270"/>
                      <a:gd name="T36" fmla="*/ 123 w 466"/>
                      <a:gd name="T37" fmla="*/ 270 h 270"/>
                      <a:gd name="T38" fmla="*/ 95 w 466"/>
                      <a:gd name="T39" fmla="*/ 258 h 270"/>
                      <a:gd name="T40" fmla="*/ 71 w 466"/>
                      <a:gd name="T41" fmla="*/ 234 h 270"/>
                      <a:gd name="T42" fmla="*/ 59 w 466"/>
                      <a:gd name="T43" fmla="*/ 203 h 270"/>
                      <a:gd name="T44" fmla="*/ 36 w 466"/>
                      <a:gd name="T45" fmla="*/ 177 h 270"/>
                      <a:gd name="T46" fmla="*/ 14 w 466"/>
                      <a:gd name="T47" fmla="*/ 148 h 270"/>
                      <a:gd name="T48" fmla="*/ 1 w 466"/>
                      <a:gd name="T49" fmla="*/ 126 h 270"/>
                      <a:gd name="T50" fmla="*/ 7 w 466"/>
                      <a:gd name="T51" fmla="*/ 112 h 270"/>
                      <a:gd name="T52" fmla="*/ 26 w 466"/>
                      <a:gd name="T53" fmla="*/ 110 h 270"/>
                      <a:gd name="T54" fmla="*/ 52 w 466"/>
                      <a:gd name="T55" fmla="*/ 111 h 270"/>
                      <a:gd name="T56" fmla="*/ 83 w 466"/>
                      <a:gd name="T57" fmla="*/ 116 h 270"/>
                      <a:gd name="T58" fmla="*/ 110 w 466"/>
                      <a:gd name="T59" fmla="*/ 128 h 270"/>
                      <a:gd name="T60" fmla="*/ 133 w 466"/>
                      <a:gd name="T61" fmla="*/ 147 h 270"/>
                      <a:gd name="T62" fmla="*/ 151 w 466"/>
                      <a:gd name="T63" fmla="*/ 172 h 270"/>
                      <a:gd name="T64" fmla="*/ 164 w 466"/>
                      <a:gd name="T65" fmla="*/ 204 h 270"/>
                      <a:gd name="T66" fmla="*/ 185 w 466"/>
                      <a:gd name="T67" fmla="*/ 214 h 270"/>
                      <a:gd name="T68" fmla="*/ 199 w 466"/>
                      <a:gd name="T69" fmla="*/ 192 h 270"/>
                      <a:gd name="T70" fmla="*/ 185 w 466"/>
                      <a:gd name="T71" fmla="*/ 163 h 270"/>
                      <a:gd name="T72" fmla="*/ 157 w 466"/>
                      <a:gd name="T73" fmla="*/ 132 h 270"/>
                      <a:gd name="T74" fmla="*/ 133 w 466"/>
                      <a:gd name="T75" fmla="*/ 100 h 270"/>
                      <a:gd name="T76" fmla="*/ 129 w 466"/>
                      <a:gd name="T77" fmla="*/ 75 h 270"/>
                      <a:gd name="T78" fmla="*/ 151 w 466"/>
                      <a:gd name="T79" fmla="*/ 84 h 270"/>
                      <a:gd name="T80" fmla="*/ 177 w 466"/>
                      <a:gd name="T81" fmla="*/ 72 h 270"/>
                      <a:gd name="T82" fmla="*/ 191 w 466"/>
                      <a:gd name="T83" fmla="*/ 54 h 270"/>
                      <a:gd name="T84" fmla="*/ 214 w 466"/>
                      <a:gd name="T85" fmla="*/ 42 h 270"/>
                      <a:gd name="T86" fmla="*/ 242 w 466"/>
                      <a:gd name="T87" fmla="*/ 32 h 270"/>
                      <a:gd name="T88" fmla="*/ 265 w 466"/>
                      <a:gd name="T89" fmla="*/ 22 h 270"/>
                      <a:gd name="T90" fmla="*/ 289 w 466"/>
                      <a:gd name="T91" fmla="*/ 15 h 270"/>
                      <a:gd name="T92" fmla="*/ 314 w 466"/>
                      <a:gd name="T93" fmla="*/ 12 h 270"/>
                      <a:gd name="T94" fmla="*/ 337 w 466"/>
                      <a:gd name="T95" fmla="*/ 8 h 270"/>
                      <a:gd name="T96" fmla="*/ 363 w 466"/>
                      <a:gd name="T97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6" h="270">
                        <a:moveTo>
                          <a:pt x="363" y="0"/>
                        </a:moveTo>
                        <a:lnTo>
                          <a:pt x="366" y="9"/>
                        </a:lnTo>
                        <a:lnTo>
                          <a:pt x="370" y="18"/>
                        </a:lnTo>
                        <a:lnTo>
                          <a:pt x="376" y="27"/>
                        </a:lnTo>
                        <a:lnTo>
                          <a:pt x="384" y="37"/>
                        </a:lnTo>
                        <a:lnTo>
                          <a:pt x="391" y="46"/>
                        </a:lnTo>
                        <a:lnTo>
                          <a:pt x="398" y="55"/>
                        </a:lnTo>
                        <a:lnTo>
                          <a:pt x="408" y="65"/>
                        </a:lnTo>
                        <a:lnTo>
                          <a:pt x="418" y="76"/>
                        </a:lnTo>
                        <a:lnTo>
                          <a:pt x="426" y="86"/>
                        </a:lnTo>
                        <a:lnTo>
                          <a:pt x="432" y="96"/>
                        </a:lnTo>
                        <a:lnTo>
                          <a:pt x="440" y="106"/>
                        </a:lnTo>
                        <a:lnTo>
                          <a:pt x="448" y="119"/>
                        </a:lnTo>
                        <a:lnTo>
                          <a:pt x="454" y="130"/>
                        </a:lnTo>
                        <a:lnTo>
                          <a:pt x="460" y="143"/>
                        </a:lnTo>
                        <a:lnTo>
                          <a:pt x="463" y="156"/>
                        </a:lnTo>
                        <a:lnTo>
                          <a:pt x="466" y="168"/>
                        </a:lnTo>
                        <a:lnTo>
                          <a:pt x="448" y="177"/>
                        </a:lnTo>
                        <a:lnTo>
                          <a:pt x="430" y="187"/>
                        </a:lnTo>
                        <a:lnTo>
                          <a:pt x="412" y="193"/>
                        </a:lnTo>
                        <a:lnTo>
                          <a:pt x="394" y="201"/>
                        </a:lnTo>
                        <a:lnTo>
                          <a:pt x="375" y="206"/>
                        </a:lnTo>
                        <a:lnTo>
                          <a:pt x="357" y="212"/>
                        </a:lnTo>
                        <a:lnTo>
                          <a:pt x="336" y="216"/>
                        </a:lnTo>
                        <a:lnTo>
                          <a:pt x="318" y="220"/>
                        </a:lnTo>
                        <a:lnTo>
                          <a:pt x="299" y="222"/>
                        </a:lnTo>
                        <a:lnTo>
                          <a:pt x="279" y="226"/>
                        </a:lnTo>
                        <a:lnTo>
                          <a:pt x="259" y="229"/>
                        </a:lnTo>
                        <a:lnTo>
                          <a:pt x="241" y="232"/>
                        </a:lnTo>
                        <a:lnTo>
                          <a:pt x="221" y="234"/>
                        </a:lnTo>
                        <a:lnTo>
                          <a:pt x="203" y="236"/>
                        </a:lnTo>
                        <a:lnTo>
                          <a:pt x="185" y="240"/>
                        </a:lnTo>
                        <a:lnTo>
                          <a:pt x="166" y="243"/>
                        </a:lnTo>
                        <a:lnTo>
                          <a:pt x="161" y="232"/>
                        </a:lnTo>
                        <a:lnTo>
                          <a:pt x="155" y="222"/>
                        </a:lnTo>
                        <a:lnTo>
                          <a:pt x="150" y="214"/>
                        </a:lnTo>
                        <a:lnTo>
                          <a:pt x="143" y="207"/>
                        </a:lnTo>
                        <a:lnTo>
                          <a:pt x="134" y="199"/>
                        </a:lnTo>
                        <a:lnTo>
                          <a:pt x="126" y="193"/>
                        </a:lnTo>
                        <a:lnTo>
                          <a:pt x="119" y="188"/>
                        </a:lnTo>
                        <a:lnTo>
                          <a:pt x="112" y="187"/>
                        </a:lnTo>
                        <a:lnTo>
                          <a:pt x="104" y="184"/>
                        </a:lnTo>
                        <a:lnTo>
                          <a:pt x="100" y="185"/>
                        </a:lnTo>
                        <a:lnTo>
                          <a:pt x="96" y="186"/>
                        </a:lnTo>
                        <a:lnTo>
                          <a:pt x="95" y="189"/>
                        </a:lnTo>
                        <a:lnTo>
                          <a:pt x="95" y="193"/>
                        </a:lnTo>
                        <a:lnTo>
                          <a:pt x="99" y="202"/>
                        </a:lnTo>
                        <a:lnTo>
                          <a:pt x="105" y="212"/>
                        </a:lnTo>
                        <a:lnTo>
                          <a:pt x="117" y="225"/>
                        </a:lnTo>
                        <a:lnTo>
                          <a:pt x="126" y="235"/>
                        </a:lnTo>
                        <a:lnTo>
                          <a:pt x="131" y="245"/>
                        </a:lnTo>
                        <a:lnTo>
                          <a:pt x="135" y="251"/>
                        </a:lnTo>
                        <a:lnTo>
                          <a:pt x="137" y="258"/>
                        </a:lnTo>
                        <a:lnTo>
                          <a:pt x="135" y="263"/>
                        </a:lnTo>
                        <a:lnTo>
                          <a:pt x="133" y="268"/>
                        </a:lnTo>
                        <a:lnTo>
                          <a:pt x="128" y="269"/>
                        </a:lnTo>
                        <a:lnTo>
                          <a:pt x="123" y="270"/>
                        </a:lnTo>
                        <a:lnTo>
                          <a:pt x="113" y="268"/>
                        </a:lnTo>
                        <a:lnTo>
                          <a:pt x="104" y="264"/>
                        </a:lnTo>
                        <a:lnTo>
                          <a:pt x="95" y="258"/>
                        </a:lnTo>
                        <a:lnTo>
                          <a:pt x="86" y="251"/>
                        </a:lnTo>
                        <a:lnTo>
                          <a:pt x="77" y="243"/>
                        </a:lnTo>
                        <a:lnTo>
                          <a:pt x="71" y="234"/>
                        </a:lnTo>
                        <a:lnTo>
                          <a:pt x="68" y="222"/>
                        </a:lnTo>
                        <a:lnTo>
                          <a:pt x="66" y="213"/>
                        </a:lnTo>
                        <a:lnTo>
                          <a:pt x="59" y="203"/>
                        </a:lnTo>
                        <a:lnTo>
                          <a:pt x="52" y="194"/>
                        </a:lnTo>
                        <a:lnTo>
                          <a:pt x="44" y="186"/>
                        </a:lnTo>
                        <a:lnTo>
                          <a:pt x="36" y="177"/>
                        </a:lnTo>
                        <a:lnTo>
                          <a:pt x="28" y="166"/>
                        </a:lnTo>
                        <a:lnTo>
                          <a:pt x="20" y="158"/>
                        </a:lnTo>
                        <a:lnTo>
                          <a:pt x="14" y="148"/>
                        </a:lnTo>
                        <a:lnTo>
                          <a:pt x="8" y="140"/>
                        </a:lnTo>
                        <a:lnTo>
                          <a:pt x="4" y="132"/>
                        </a:lnTo>
                        <a:lnTo>
                          <a:pt x="1" y="126"/>
                        </a:lnTo>
                        <a:lnTo>
                          <a:pt x="0" y="120"/>
                        </a:lnTo>
                        <a:lnTo>
                          <a:pt x="2" y="116"/>
                        </a:lnTo>
                        <a:lnTo>
                          <a:pt x="7" y="112"/>
                        </a:lnTo>
                        <a:lnTo>
                          <a:pt x="15" y="111"/>
                        </a:lnTo>
                        <a:lnTo>
                          <a:pt x="19" y="110"/>
                        </a:lnTo>
                        <a:lnTo>
                          <a:pt x="26" y="110"/>
                        </a:lnTo>
                        <a:lnTo>
                          <a:pt x="33" y="111"/>
                        </a:lnTo>
                        <a:lnTo>
                          <a:pt x="42" y="114"/>
                        </a:lnTo>
                        <a:lnTo>
                          <a:pt x="52" y="111"/>
                        </a:lnTo>
                        <a:lnTo>
                          <a:pt x="62" y="112"/>
                        </a:lnTo>
                        <a:lnTo>
                          <a:pt x="71" y="112"/>
                        </a:lnTo>
                        <a:lnTo>
                          <a:pt x="83" y="116"/>
                        </a:lnTo>
                        <a:lnTo>
                          <a:pt x="92" y="119"/>
                        </a:lnTo>
                        <a:lnTo>
                          <a:pt x="101" y="123"/>
                        </a:lnTo>
                        <a:lnTo>
                          <a:pt x="110" y="128"/>
                        </a:lnTo>
                        <a:lnTo>
                          <a:pt x="119" y="133"/>
                        </a:lnTo>
                        <a:lnTo>
                          <a:pt x="126" y="139"/>
                        </a:lnTo>
                        <a:lnTo>
                          <a:pt x="133" y="147"/>
                        </a:lnTo>
                        <a:lnTo>
                          <a:pt x="139" y="154"/>
                        </a:lnTo>
                        <a:lnTo>
                          <a:pt x="146" y="163"/>
                        </a:lnTo>
                        <a:lnTo>
                          <a:pt x="151" y="172"/>
                        </a:lnTo>
                        <a:lnTo>
                          <a:pt x="155" y="182"/>
                        </a:lnTo>
                        <a:lnTo>
                          <a:pt x="160" y="191"/>
                        </a:lnTo>
                        <a:lnTo>
                          <a:pt x="164" y="204"/>
                        </a:lnTo>
                        <a:lnTo>
                          <a:pt x="169" y="212"/>
                        </a:lnTo>
                        <a:lnTo>
                          <a:pt x="171" y="218"/>
                        </a:lnTo>
                        <a:lnTo>
                          <a:pt x="185" y="214"/>
                        </a:lnTo>
                        <a:lnTo>
                          <a:pt x="193" y="207"/>
                        </a:lnTo>
                        <a:lnTo>
                          <a:pt x="197" y="200"/>
                        </a:lnTo>
                        <a:lnTo>
                          <a:pt x="199" y="192"/>
                        </a:lnTo>
                        <a:lnTo>
                          <a:pt x="196" y="184"/>
                        </a:lnTo>
                        <a:lnTo>
                          <a:pt x="191" y="174"/>
                        </a:lnTo>
                        <a:lnTo>
                          <a:pt x="185" y="163"/>
                        </a:lnTo>
                        <a:lnTo>
                          <a:pt x="178" y="154"/>
                        </a:lnTo>
                        <a:lnTo>
                          <a:pt x="168" y="143"/>
                        </a:lnTo>
                        <a:lnTo>
                          <a:pt x="157" y="132"/>
                        </a:lnTo>
                        <a:lnTo>
                          <a:pt x="148" y="121"/>
                        </a:lnTo>
                        <a:lnTo>
                          <a:pt x="140" y="111"/>
                        </a:lnTo>
                        <a:lnTo>
                          <a:pt x="133" y="100"/>
                        </a:lnTo>
                        <a:lnTo>
                          <a:pt x="129" y="91"/>
                        </a:lnTo>
                        <a:lnTo>
                          <a:pt x="127" y="81"/>
                        </a:lnTo>
                        <a:lnTo>
                          <a:pt x="129" y="75"/>
                        </a:lnTo>
                        <a:lnTo>
                          <a:pt x="137" y="80"/>
                        </a:lnTo>
                        <a:lnTo>
                          <a:pt x="145" y="83"/>
                        </a:lnTo>
                        <a:lnTo>
                          <a:pt x="151" y="84"/>
                        </a:lnTo>
                        <a:lnTo>
                          <a:pt x="157" y="86"/>
                        </a:lnTo>
                        <a:lnTo>
                          <a:pt x="166" y="80"/>
                        </a:lnTo>
                        <a:lnTo>
                          <a:pt x="177" y="72"/>
                        </a:lnTo>
                        <a:lnTo>
                          <a:pt x="181" y="66"/>
                        </a:lnTo>
                        <a:lnTo>
                          <a:pt x="187" y="61"/>
                        </a:lnTo>
                        <a:lnTo>
                          <a:pt x="191" y="54"/>
                        </a:lnTo>
                        <a:lnTo>
                          <a:pt x="198" y="50"/>
                        </a:lnTo>
                        <a:lnTo>
                          <a:pt x="205" y="45"/>
                        </a:lnTo>
                        <a:lnTo>
                          <a:pt x="214" y="42"/>
                        </a:lnTo>
                        <a:lnTo>
                          <a:pt x="223" y="39"/>
                        </a:lnTo>
                        <a:lnTo>
                          <a:pt x="236" y="38"/>
                        </a:lnTo>
                        <a:lnTo>
                          <a:pt x="242" y="32"/>
                        </a:lnTo>
                        <a:lnTo>
                          <a:pt x="248" y="28"/>
                        </a:lnTo>
                        <a:lnTo>
                          <a:pt x="256" y="24"/>
                        </a:lnTo>
                        <a:lnTo>
                          <a:pt x="265" y="22"/>
                        </a:lnTo>
                        <a:lnTo>
                          <a:pt x="273" y="19"/>
                        </a:lnTo>
                        <a:lnTo>
                          <a:pt x="281" y="18"/>
                        </a:lnTo>
                        <a:lnTo>
                          <a:pt x="289" y="15"/>
                        </a:lnTo>
                        <a:lnTo>
                          <a:pt x="298" y="15"/>
                        </a:lnTo>
                        <a:lnTo>
                          <a:pt x="305" y="13"/>
                        </a:lnTo>
                        <a:lnTo>
                          <a:pt x="314" y="12"/>
                        </a:lnTo>
                        <a:lnTo>
                          <a:pt x="322" y="11"/>
                        </a:lnTo>
                        <a:lnTo>
                          <a:pt x="331" y="10"/>
                        </a:lnTo>
                        <a:lnTo>
                          <a:pt x="337" y="8"/>
                        </a:lnTo>
                        <a:lnTo>
                          <a:pt x="346" y="6"/>
                        </a:lnTo>
                        <a:lnTo>
                          <a:pt x="354" y="3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6" name="Freeform 1358"/>
                  <p:cNvSpPr>
                    <a:spLocks/>
                  </p:cNvSpPr>
                  <p:nvPr/>
                </p:nvSpPr>
                <p:spPr bwMode="auto">
                  <a:xfrm>
                    <a:off x="4930" y="598"/>
                    <a:ext cx="97" cy="65"/>
                  </a:xfrm>
                  <a:custGeom>
                    <a:avLst/>
                    <a:gdLst>
                      <a:gd name="T0" fmla="*/ 260 w 373"/>
                      <a:gd name="T1" fmla="*/ 0 h 250"/>
                      <a:gd name="T2" fmla="*/ 285 w 373"/>
                      <a:gd name="T3" fmla="*/ 0 h 250"/>
                      <a:gd name="T4" fmla="*/ 310 w 373"/>
                      <a:gd name="T5" fmla="*/ 2 h 250"/>
                      <a:gd name="T6" fmla="*/ 333 w 373"/>
                      <a:gd name="T7" fmla="*/ 5 h 250"/>
                      <a:gd name="T8" fmla="*/ 356 w 373"/>
                      <a:gd name="T9" fmla="*/ 10 h 250"/>
                      <a:gd name="T10" fmla="*/ 372 w 373"/>
                      <a:gd name="T11" fmla="*/ 22 h 250"/>
                      <a:gd name="T12" fmla="*/ 365 w 373"/>
                      <a:gd name="T13" fmla="*/ 46 h 250"/>
                      <a:gd name="T14" fmla="*/ 352 w 373"/>
                      <a:gd name="T15" fmla="*/ 66 h 250"/>
                      <a:gd name="T16" fmla="*/ 334 w 373"/>
                      <a:gd name="T17" fmla="*/ 86 h 250"/>
                      <a:gd name="T18" fmla="*/ 311 w 373"/>
                      <a:gd name="T19" fmla="*/ 104 h 250"/>
                      <a:gd name="T20" fmla="*/ 288 w 373"/>
                      <a:gd name="T21" fmla="*/ 121 h 250"/>
                      <a:gd name="T22" fmla="*/ 268 w 373"/>
                      <a:gd name="T23" fmla="*/ 130 h 250"/>
                      <a:gd name="T24" fmla="*/ 240 w 373"/>
                      <a:gd name="T25" fmla="*/ 145 h 250"/>
                      <a:gd name="T26" fmla="*/ 206 w 373"/>
                      <a:gd name="T27" fmla="*/ 158 h 250"/>
                      <a:gd name="T28" fmla="*/ 197 w 373"/>
                      <a:gd name="T29" fmla="*/ 151 h 250"/>
                      <a:gd name="T30" fmla="*/ 214 w 373"/>
                      <a:gd name="T31" fmla="*/ 136 h 250"/>
                      <a:gd name="T32" fmla="*/ 208 w 373"/>
                      <a:gd name="T33" fmla="*/ 127 h 250"/>
                      <a:gd name="T34" fmla="*/ 187 w 373"/>
                      <a:gd name="T35" fmla="*/ 138 h 250"/>
                      <a:gd name="T36" fmla="*/ 157 w 373"/>
                      <a:gd name="T37" fmla="*/ 166 h 250"/>
                      <a:gd name="T38" fmla="*/ 142 w 373"/>
                      <a:gd name="T39" fmla="*/ 182 h 250"/>
                      <a:gd name="T40" fmla="*/ 119 w 373"/>
                      <a:gd name="T41" fmla="*/ 209 h 250"/>
                      <a:gd name="T42" fmla="*/ 89 w 373"/>
                      <a:gd name="T43" fmla="*/ 233 h 250"/>
                      <a:gd name="T44" fmla="*/ 59 w 373"/>
                      <a:gd name="T45" fmla="*/ 250 h 250"/>
                      <a:gd name="T46" fmla="*/ 71 w 373"/>
                      <a:gd name="T47" fmla="*/ 230 h 250"/>
                      <a:gd name="T48" fmla="*/ 84 w 373"/>
                      <a:gd name="T49" fmla="*/ 209 h 250"/>
                      <a:gd name="T50" fmla="*/ 99 w 373"/>
                      <a:gd name="T51" fmla="*/ 191 h 250"/>
                      <a:gd name="T52" fmla="*/ 118 w 373"/>
                      <a:gd name="T53" fmla="*/ 172 h 250"/>
                      <a:gd name="T54" fmla="*/ 138 w 373"/>
                      <a:gd name="T55" fmla="*/ 150 h 250"/>
                      <a:gd name="T56" fmla="*/ 158 w 373"/>
                      <a:gd name="T57" fmla="*/ 130 h 250"/>
                      <a:gd name="T58" fmla="*/ 179 w 373"/>
                      <a:gd name="T59" fmla="*/ 107 h 250"/>
                      <a:gd name="T60" fmla="*/ 202 w 373"/>
                      <a:gd name="T61" fmla="*/ 85 h 250"/>
                      <a:gd name="T62" fmla="*/ 170 w 373"/>
                      <a:gd name="T63" fmla="*/ 95 h 250"/>
                      <a:gd name="T64" fmla="*/ 140 w 373"/>
                      <a:gd name="T65" fmla="*/ 117 h 250"/>
                      <a:gd name="T66" fmla="*/ 112 w 373"/>
                      <a:gd name="T67" fmla="*/ 142 h 250"/>
                      <a:gd name="T68" fmla="*/ 86 w 373"/>
                      <a:gd name="T69" fmla="*/ 167 h 250"/>
                      <a:gd name="T70" fmla="*/ 56 w 373"/>
                      <a:gd name="T71" fmla="*/ 188 h 250"/>
                      <a:gd name="T72" fmla="*/ 36 w 373"/>
                      <a:gd name="T73" fmla="*/ 204 h 250"/>
                      <a:gd name="T74" fmla="*/ 18 w 373"/>
                      <a:gd name="T75" fmla="*/ 215 h 250"/>
                      <a:gd name="T76" fmla="*/ 0 w 373"/>
                      <a:gd name="T77" fmla="*/ 227 h 250"/>
                      <a:gd name="T78" fmla="*/ 20 w 373"/>
                      <a:gd name="T79" fmla="*/ 196 h 250"/>
                      <a:gd name="T80" fmla="*/ 47 w 373"/>
                      <a:gd name="T81" fmla="*/ 167 h 250"/>
                      <a:gd name="T82" fmla="*/ 76 w 373"/>
                      <a:gd name="T83" fmla="*/ 140 h 250"/>
                      <a:gd name="T84" fmla="*/ 104 w 373"/>
                      <a:gd name="T85" fmla="*/ 116 h 250"/>
                      <a:gd name="T86" fmla="*/ 130 w 373"/>
                      <a:gd name="T87" fmla="*/ 93 h 250"/>
                      <a:gd name="T88" fmla="*/ 120 w 373"/>
                      <a:gd name="T89" fmla="*/ 76 h 250"/>
                      <a:gd name="T90" fmla="*/ 90 w 373"/>
                      <a:gd name="T91" fmla="*/ 84 h 250"/>
                      <a:gd name="T92" fmla="*/ 71 w 373"/>
                      <a:gd name="T93" fmla="*/ 98 h 250"/>
                      <a:gd name="T94" fmla="*/ 50 w 373"/>
                      <a:gd name="T95" fmla="*/ 117 h 250"/>
                      <a:gd name="T96" fmla="*/ 32 w 373"/>
                      <a:gd name="T97" fmla="*/ 135 h 250"/>
                      <a:gd name="T98" fmla="*/ 17 w 373"/>
                      <a:gd name="T99" fmla="*/ 152 h 250"/>
                      <a:gd name="T100" fmla="*/ 7 w 373"/>
                      <a:gd name="T101" fmla="*/ 167 h 250"/>
                      <a:gd name="T102" fmla="*/ 6 w 373"/>
                      <a:gd name="T103" fmla="*/ 144 h 250"/>
                      <a:gd name="T104" fmla="*/ 20 w 373"/>
                      <a:gd name="T105" fmla="*/ 117 h 250"/>
                      <a:gd name="T106" fmla="*/ 45 w 373"/>
                      <a:gd name="T107" fmla="*/ 86 h 250"/>
                      <a:gd name="T108" fmla="*/ 75 w 373"/>
                      <a:gd name="T109" fmla="*/ 58 h 250"/>
                      <a:gd name="T110" fmla="*/ 102 w 373"/>
                      <a:gd name="T111" fmla="*/ 36 h 250"/>
                      <a:gd name="T112" fmla="*/ 126 w 373"/>
                      <a:gd name="T113" fmla="*/ 23 h 250"/>
                      <a:gd name="T114" fmla="*/ 149 w 373"/>
                      <a:gd name="T115" fmla="*/ 14 h 250"/>
                      <a:gd name="T116" fmla="*/ 175 w 373"/>
                      <a:gd name="T117" fmla="*/ 10 h 250"/>
                      <a:gd name="T118" fmla="*/ 200 w 373"/>
                      <a:gd name="T119" fmla="*/ 6 h 250"/>
                      <a:gd name="T120" fmla="*/ 227 w 373"/>
                      <a:gd name="T121" fmla="*/ 1 h 250"/>
                      <a:gd name="T122" fmla="*/ 244 w 373"/>
                      <a:gd name="T123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73" h="250">
                        <a:moveTo>
                          <a:pt x="244" y="0"/>
                        </a:moveTo>
                        <a:lnTo>
                          <a:pt x="252" y="0"/>
                        </a:lnTo>
                        <a:lnTo>
                          <a:pt x="260" y="0"/>
                        </a:lnTo>
                        <a:lnTo>
                          <a:pt x="268" y="0"/>
                        </a:lnTo>
                        <a:lnTo>
                          <a:pt x="277" y="0"/>
                        </a:lnTo>
                        <a:lnTo>
                          <a:pt x="285" y="0"/>
                        </a:lnTo>
                        <a:lnTo>
                          <a:pt x="293" y="0"/>
                        </a:lnTo>
                        <a:lnTo>
                          <a:pt x="301" y="1"/>
                        </a:lnTo>
                        <a:lnTo>
                          <a:pt x="310" y="2"/>
                        </a:lnTo>
                        <a:lnTo>
                          <a:pt x="318" y="2"/>
                        </a:lnTo>
                        <a:lnTo>
                          <a:pt x="325" y="3"/>
                        </a:lnTo>
                        <a:lnTo>
                          <a:pt x="333" y="5"/>
                        </a:lnTo>
                        <a:lnTo>
                          <a:pt x="342" y="7"/>
                        </a:lnTo>
                        <a:lnTo>
                          <a:pt x="348" y="8"/>
                        </a:lnTo>
                        <a:lnTo>
                          <a:pt x="356" y="10"/>
                        </a:lnTo>
                        <a:lnTo>
                          <a:pt x="364" y="11"/>
                        </a:lnTo>
                        <a:lnTo>
                          <a:pt x="373" y="14"/>
                        </a:lnTo>
                        <a:lnTo>
                          <a:pt x="372" y="22"/>
                        </a:lnTo>
                        <a:lnTo>
                          <a:pt x="371" y="30"/>
                        </a:lnTo>
                        <a:lnTo>
                          <a:pt x="368" y="37"/>
                        </a:lnTo>
                        <a:lnTo>
                          <a:pt x="365" y="46"/>
                        </a:lnTo>
                        <a:lnTo>
                          <a:pt x="361" y="52"/>
                        </a:lnTo>
                        <a:lnTo>
                          <a:pt x="358" y="58"/>
                        </a:lnTo>
                        <a:lnTo>
                          <a:pt x="352" y="66"/>
                        </a:lnTo>
                        <a:lnTo>
                          <a:pt x="347" y="74"/>
                        </a:lnTo>
                        <a:lnTo>
                          <a:pt x="341" y="80"/>
                        </a:lnTo>
                        <a:lnTo>
                          <a:pt x="334" y="86"/>
                        </a:lnTo>
                        <a:lnTo>
                          <a:pt x="326" y="92"/>
                        </a:lnTo>
                        <a:lnTo>
                          <a:pt x="319" y="98"/>
                        </a:lnTo>
                        <a:lnTo>
                          <a:pt x="311" y="104"/>
                        </a:lnTo>
                        <a:lnTo>
                          <a:pt x="303" y="110"/>
                        </a:lnTo>
                        <a:lnTo>
                          <a:pt x="295" y="116"/>
                        </a:lnTo>
                        <a:lnTo>
                          <a:pt x="288" y="121"/>
                        </a:lnTo>
                        <a:lnTo>
                          <a:pt x="282" y="123"/>
                        </a:lnTo>
                        <a:lnTo>
                          <a:pt x="275" y="126"/>
                        </a:lnTo>
                        <a:lnTo>
                          <a:pt x="268" y="130"/>
                        </a:lnTo>
                        <a:lnTo>
                          <a:pt x="262" y="133"/>
                        </a:lnTo>
                        <a:lnTo>
                          <a:pt x="251" y="138"/>
                        </a:lnTo>
                        <a:lnTo>
                          <a:pt x="240" y="145"/>
                        </a:lnTo>
                        <a:lnTo>
                          <a:pt x="229" y="148"/>
                        </a:lnTo>
                        <a:lnTo>
                          <a:pt x="217" y="153"/>
                        </a:lnTo>
                        <a:lnTo>
                          <a:pt x="206" y="158"/>
                        </a:lnTo>
                        <a:lnTo>
                          <a:pt x="197" y="163"/>
                        </a:lnTo>
                        <a:lnTo>
                          <a:pt x="196" y="156"/>
                        </a:lnTo>
                        <a:lnTo>
                          <a:pt x="197" y="151"/>
                        </a:lnTo>
                        <a:lnTo>
                          <a:pt x="200" y="147"/>
                        </a:lnTo>
                        <a:lnTo>
                          <a:pt x="205" y="144"/>
                        </a:lnTo>
                        <a:lnTo>
                          <a:pt x="214" y="136"/>
                        </a:lnTo>
                        <a:lnTo>
                          <a:pt x="222" y="128"/>
                        </a:lnTo>
                        <a:lnTo>
                          <a:pt x="215" y="127"/>
                        </a:lnTo>
                        <a:lnTo>
                          <a:pt x="208" y="127"/>
                        </a:lnTo>
                        <a:lnTo>
                          <a:pt x="201" y="130"/>
                        </a:lnTo>
                        <a:lnTo>
                          <a:pt x="197" y="133"/>
                        </a:lnTo>
                        <a:lnTo>
                          <a:pt x="187" y="138"/>
                        </a:lnTo>
                        <a:lnTo>
                          <a:pt x="178" y="147"/>
                        </a:lnTo>
                        <a:lnTo>
                          <a:pt x="167" y="155"/>
                        </a:lnTo>
                        <a:lnTo>
                          <a:pt x="157" y="166"/>
                        </a:lnTo>
                        <a:lnTo>
                          <a:pt x="152" y="172"/>
                        </a:lnTo>
                        <a:lnTo>
                          <a:pt x="147" y="177"/>
                        </a:lnTo>
                        <a:lnTo>
                          <a:pt x="142" y="182"/>
                        </a:lnTo>
                        <a:lnTo>
                          <a:pt x="139" y="189"/>
                        </a:lnTo>
                        <a:lnTo>
                          <a:pt x="129" y="200"/>
                        </a:lnTo>
                        <a:lnTo>
                          <a:pt x="119" y="209"/>
                        </a:lnTo>
                        <a:lnTo>
                          <a:pt x="109" y="218"/>
                        </a:lnTo>
                        <a:lnTo>
                          <a:pt x="101" y="227"/>
                        </a:lnTo>
                        <a:lnTo>
                          <a:pt x="89" y="233"/>
                        </a:lnTo>
                        <a:lnTo>
                          <a:pt x="79" y="241"/>
                        </a:lnTo>
                        <a:lnTo>
                          <a:pt x="69" y="246"/>
                        </a:lnTo>
                        <a:lnTo>
                          <a:pt x="59" y="250"/>
                        </a:lnTo>
                        <a:lnTo>
                          <a:pt x="62" y="243"/>
                        </a:lnTo>
                        <a:lnTo>
                          <a:pt x="67" y="235"/>
                        </a:lnTo>
                        <a:lnTo>
                          <a:pt x="71" y="230"/>
                        </a:lnTo>
                        <a:lnTo>
                          <a:pt x="76" y="223"/>
                        </a:lnTo>
                        <a:lnTo>
                          <a:pt x="79" y="216"/>
                        </a:lnTo>
                        <a:lnTo>
                          <a:pt x="84" y="209"/>
                        </a:lnTo>
                        <a:lnTo>
                          <a:pt x="88" y="204"/>
                        </a:lnTo>
                        <a:lnTo>
                          <a:pt x="94" y="199"/>
                        </a:lnTo>
                        <a:lnTo>
                          <a:pt x="99" y="191"/>
                        </a:lnTo>
                        <a:lnTo>
                          <a:pt x="105" y="184"/>
                        </a:lnTo>
                        <a:lnTo>
                          <a:pt x="111" y="177"/>
                        </a:lnTo>
                        <a:lnTo>
                          <a:pt x="118" y="172"/>
                        </a:lnTo>
                        <a:lnTo>
                          <a:pt x="124" y="164"/>
                        </a:lnTo>
                        <a:lnTo>
                          <a:pt x="131" y="158"/>
                        </a:lnTo>
                        <a:lnTo>
                          <a:pt x="138" y="150"/>
                        </a:lnTo>
                        <a:lnTo>
                          <a:pt x="145" y="145"/>
                        </a:lnTo>
                        <a:lnTo>
                          <a:pt x="152" y="137"/>
                        </a:lnTo>
                        <a:lnTo>
                          <a:pt x="158" y="130"/>
                        </a:lnTo>
                        <a:lnTo>
                          <a:pt x="165" y="122"/>
                        </a:lnTo>
                        <a:lnTo>
                          <a:pt x="172" y="116"/>
                        </a:lnTo>
                        <a:lnTo>
                          <a:pt x="179" y="107"/>
                        </a:lnTo>
                        <a:lnTo>
                          <a:pt x="187" y="99"/>
                        </a:lnTo>
                        <a:lnTo>
                          <a:pt x="195" y="92"/>
                        </a:lnTo>
                        <a:lnTo>
                          <a:pt x="202" y="85"/>
                        </a:lnTo>
                        <a:lnTo>
                          <a:pt x="191" y="88"/>
                        </a:lnTo>
                        <a:lnTo>
                          <a:pt x="180" y="90"/>
                        </a:lnTo>
                        <a:lnTo>
                          <a:pt x="170" y="95"/>
                        </a:lnTo>
                        <a:lnTo>
                          <a:pt x="161" y="103"/>
                        </a:lnTo>
                        <a:lnTo>
                          <a:pt x="150" y="109"/>
                        </a:lnTo>
                        <a:lnTo>
                          <a:pt x="140" y="117"/>
                        </a:lnTo>
                        <a:lnTo>
                          <a:pt x="131" y="124"/>
                        </a:lnTo>
                        <a:lnTo>
                          <a:pt x="122" y="134"/>
                        </a:lnTo>
                        <a:lnTo>
                          <a:pt x="112" y="142"/>
                        </a:lnTo>
                        <a:lnTo>
                          <a:pt x="104" y="150"/>
                        </a:lnTo>
                        <a:lnTo>
                          <a:pt x="95" y="159"/>
                        </a:lnTo>
                        <a:lnTo>
                          <a:pt x="86" y="167"/>
                        </a:lnTo>
                        <a:lnTo>
                          <a:pt x="77" y="175"/>
                        </a:lnTo>
                        <a:lnTo>
                          <a:pt x="67" y="181"/>
                        </a:lnTo>
                        <a:lnTo>
                          <a:pt x="56" y="188"/>
                        </a:lnTo>
                        <a:lnTo>
                          <a:pt x="47" y="194"/>
                        </a:lnTo>
                        <a:lnTo>
                          <a:pt x="42" y="199"/>
                        </a:lnTo>
                        <a:lnTo>
                          <a:pt x="36" y="204"/>
                        </a:lnTo>
                        <a:lnTo>
                          <a:pt x="30" y="207"/>
                        </a:lnTo>
                        <a:lnTo>
                          <a:pt x="25" y="211"/>
                        </a:lnTo>
                        <a:lnTo>
                          <a:pt x="18" y="215"/>
                        </a:lnTo>
                        <a:lnTo>
                          <a:pt x="13" y="219"/>
                        </a:lnTo>
                        <a:lnTo>
                          <a:pt x="7" y="222"/>
                        </a:lnTo>
                        <a:lnTo>
                          <a:pt x="0" y="227"/>
                        </a:lnTo>
                        <a:lnTo>
                          <a:pt x="6" y="216"/>
                        </a:lnTo>
                        <a:lnTo>
                          <a:pt x="13" y="206"/>
                        </a:lnTo>
                        <a:lnTo>
                          <a:pt x="20" y="196"/>
                        </a:lnTo>
                        <a:lnTo>
                          <a:pt x="29" y="187"/>
                        </a:lnTo>
                        <a:lnTo>
                          <a:pt x="38" y="176"/>
                        </a:lnTo>
                        <a:lnTo>
                          <a:pt x="47" y="167"/>
                        </a:lnTo>
                        <a:lnTo>
                          <a:pt x="56" y="158"/>
                        </a:lnTo>
                        <a:lnTo>
                          <a:pt x="67" y="149"/>
                        </a:lnTo>
                        <a:lnTo>
                          <a:pt x="76" y="140"/>
                        </a:lnTo>
                        <a:lnTo>
                          <a:pt x="85" y="131"/>
                        </a:lnTo>
                        <a:lnTo>
                          <a:pt x="94" y="122"/>
                        </a:lnTo>
                        <a:lnTo>
                          <a:pt x="104" y="116"/>
                        </a:lnTo>
                        <a:lnTo>
                          <a:pt x="112" y="107"/>
                        </a:lnTo>
                        <a:lnTo>
                          <a:pt x="121" y="99"/>
                        </a:lnTo>
                        <a:lnTo>
                          <a:pt x="130" y="93"/>
                        </a:lnTo>
                        <a:lnTo>
                          <a:pt x="139" y="88"/>
                        </a:lnTo>
                        <a:lnTo>
                          <a:pt x="129" y="79"/>
                        </a:lnTo>
                        <a:lnTo>
                          <a:pt x="120" y="76"/>
                        </a:lnTo>
                        <a:lnTo>
                          <a:pt x="109" y="76"/>
                        </a:lnTo>
                        <a:lnTo>
                          <a:pt x="98" y="81"/>
                        </a:lnTo>
                        <a:lnTo>
                          <a:pt x="90" y="84"/>
                        </a:lnTo>
                        <a:lnTo>
                          <a:pt x="84" y="88"/>
                        </a:lnTo>
                        <a:lnTo>
                          <a:pt x="78" y="92"/>
                        </a:lnTo>
                        <a:lnTo>
                          <a:pt x="71" y="98"/>
                        </a:lnTo>
                        <a:lnTo>
                          <a:pt x="63" y="104"/>
                        </a:lnTo>
                        <a:lnTo>
                          <a:pt x="56" y="110"/>
                        </a:lnTo>
                        <a:lnTo>
                          <a:pt x="50" y="117"/>
                        </a:lnTo>
                        <a:lnTo>
                          <a:pt x="45" y="122"/>
                        </a:lnTo>
                        <a:lnTo>
                          <a:pt x="38" y="128"/>
                        </a:lnTo>
                        <a:lnTo>
                          <a:pt x="32" y="135"/>
                        </a:lnTo>
                        <a:lnTo>
                          <a:pt x="26" y="141"/>
                        </a:lnTo>
                        <a:lnTo>
                          <a:pt x="21" y="147"/>
                        </a:lnTo>
                        <a:lnTo>
                          <a:pt x="17" y="152"/>
                        </a:lnTo>
                        <a:lnTo>
                          <a:pt x="12" y="158"/>
                        </a:lnTo>
                        <a:lnTo>
                          <a:pt x="9" y="162"/>
                        </a:lnTo>
                        <a:lnTo>
                          <a:pt x="7" y="167"/>
                        </a:lnTo>
                        <a:lnTo>
                          <a:pt x="3" y="160"/>
                        </a:lnTo>
                        <a:lnTo>
                          <a:pt x="3" y="152"/>
                        </a:lnTo>
                        <a:lnTo>
                          <a:pt x="6" y="144"/>
                        </a:lnTo>
                        <a:lnTo>
                          <a:pt x="10" y="135"/>
                        </a:lnTo>
                        <a:lnTo>
                          <a:pt x="15" y="125"/>
                        </a:lnTo>
                        <a:lnTo>
                          <a:pt x="20" y="117"/>
                        </a:lnTo>
                        <a:lnTo>
                          <a:pt x="27" y="106"/>
                        </a:lnTo>
                        <a:lnTo>
                          <a:pt x="37" y="96"/>
                        </a:lnTo>
                        <a:lnTo>
                          <a:pt x="45" y="86"/>
                        </a:lnTo>
                        <a:lnTo>
                          <a:pt x="54" y="77"/>
                        </a:lnTo>
                        <a:lnTo>
                          <a:pt x="64" y="67"/>
                        </a:lnTo>
                        <a:lnTo>
                          <a:pt x="75" y="58"/>
                        </a:lnTo>
                        <a:lnTo>
                          <a:pt x="83" y="50"/>
                        </a:lnTo>
                        <a:lnTo>
                          <a:pt x="93" y="43"/>
                        </a:lnTo>
                        <a:lnTo>
                          <a:pt x="102" y="36"/>
                        </a:lnTo>
                        <a:lnTo>
                          <a:pt x="111" y="31"/>
                        </a:lnTo>
                        <a:lnTo>
                          <a:pt x="118" y="27"/>
                        </a:lnTo>
                        <a:lnTo>
                          <a:pt x="126" y="23"/>
                        </a:lnTo>
                        <a:lnTo>
                          <a:pt x="133" y="20"/>
                        </a:lnTo>
                        <a:lnTo>
                          <a:pt x="141" y="17"/>
                        </a:lnTo>
                        <a:lnTo>
                          <a:pt x="149" y="14"/>
                        </a:lnTo>
                        <a:lnTo>
                          <a:pt x="158" y="13"/>
                        </a:lnTo>
                        <a:lnTo>
                          <a:pt x="166" y="11"/>
                        </a:lnTo>
                        <a:lnTo>
                          <a:pt x="175" y="10"/>
                        </a:lnTo>
                        <a:lnTo>
                          <a:pt x="183" y="8"/>
                        </a:lnTo>
                        <a:lnTo>
                          <a:pt x="192" y="7"/>
                        </a:lnTo>
                        <a:lnTo>
                          <a:pt x="200" y="6"/>
                        </a:lnTo>
                        <a:lnTo>
                          <a:pt x="209" y="5"/>
                        </a:lnTo>
                        <a:lnTo>
                          <a:pt x="218" y="2"/>
                        </a:lnTo>
                        <a:lnTo>
                          <a:pt x="227" y="1"/>
                        </a:lnTo>
                        <a:lnTo>
                          <a:pt x="235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7" name="Freeform 1359"/>
                  <p:cNvSpPr>
                    <a:spLocks/>
                  </p:cNvSpPr>
                  <p:nvPr/>
                </p:nvSpPr>
                <p:spPr bwMode="auto">
                  <a:xfrm>
                    <a:off x="4617" y="602"/>
                    <a:ext cx="307" cy="145"/>
                  </a:xfrm>
                  <a:custGeom>
                    <a:avLst/>
                    <a:gdLst>
                      <a:gd name="T0" fmla="*/ 1133 w 1155"/>
                      <a:gd name="T1" fmla="*/ 8 h 555"/>
                      <a:gd name="T2" fmla="*/ 1154 w 1155"/>
                      <a:gd name="T3" fmla="*/ 47 h 555"/>
                      <a:gd name="T4" fmla="*/ 1138 w 1155"/>
                      <a:gd name="T5" fmla="*/ 97 h 555"/>
                      <a:gd name="T6" fmla="*/ 1100 w 1155"/>
                      <a:gd name="T7" fmla="*/ 158 h 555"/>
                      <a:gd name="T8" fmla="*/ 1056 w 1155"/>
                      <a:gd name="T9" fmla="*/ 209 h 555"/>
                      <a:gd name="T10" fmla="*/ 1027 w 1155"/>
                      <a:gd name="T11" fmla="*/ 252 h 555"/>
                      <a:gd name="T12" fmla="*/ 988 w 1155"/>
                      <a:gd name="T13" fmla="*/ 297 h 555"/>
                      <a:gd name="T14" fmla="*/ 994 w 1155"/>
                      <a:gd name="T15" fmla="*/ 256 h 555"/>
                      <a:gd name="T16" fmla="*/ 1018 w 1155"/>
                      <a:gd name="T17" fmla="*/ 209 h 555"/>
                      <a:gd name="T18" fmla="*/ 1020 w 1155"/>
                      <a:gd name="T19" fmla="*/ 173 h 555"/>
                      <a:gd name="T20" fmla="*/ 976 w 1155"/>
                      <a:gd name="T21" fmla="*/ 218 h 555"/>
                      <a:gd name="T22" fmla="*/ 942 w 1155"/>
                      <a:gd name="T23" fmla="*/ 272 h 555"/>
                      <a:gd name="T24" fmla="*/ 925 w 1155"/>
                      <a:gd name="T25" fmla="*/ 284 h 555"/>
                      <a:gd name="T26" fmla="*/ 938 w 1155"/>
                      <a:gd name="T27" fmla="*/ 247 h 555"/>
                      <a:gd name="T28" fmla="*/ 952 w 1155"/>
                      <a:gd name="T29" fmla="*/ 199 h 555"/>
                      <a:gd name="T30" fmla="*/ 940 w 1155"/>
                      <a:gd name="T31" fmla="*/ 180 h 555"/>
                      <a:gd name="T32" fmla="*/ 907 w 1155"/>
                      <a:gd name="T33" fmla="*/ 216 h 555"/>
                      <a:gd name="T34" fmla="*/ 885 w 1155"/>
                      <a:gd name="T35" fmla="*/ 266 h 555"/>
                      <a:gd name="T36" fmla="*/ 864 w 1155"/>
                      <a:gd name="T37" fmla="*/ 313 h 555"/>
                      <a:gd name="T38" fmla="*/ 839 w 1155"/>
                      <a:gd name="T39" fmla="*/ 339 h 555"/>
                      <a:gd name="T40" fmla="*/ 858 w 1155"/>
                      <a:gd name="T41" fmla="*/ 284 h 555"/>
                      <a:gd name="T42" fmla="*/ 884 w 1155"/>
                      <a:gd name="T43" fmla="*/ 233 h 555"/>
                      <a:gd name="T44" fmla="*/ 882 w 1155"/>
                      <a:gd name="T45" fmla="*/ 194 h 555"/>
                      <a:gd name="T46" fmla="*/ 846 w 1155"/>
                      <a:gd name="T47" fmla="*/ 247 h 555"/>
                      <a:gd name="T48" fmla="*/ 807 w 1155"/>
                      <a:gd name="T49" fmla="*/ 316 h 555"/>
                      <a:gd name="T50" fmla="*/ 821 w 1155"/>
                      <a:gd name="T51" fmla="*/ 370 h 555"/>
                      <a:gd name="T52" fmla="*/ 947 w 1155"/>
                      <a:gd name="T53" fmla="*/ 319 h 555"/>
                      <a:gd name="T54" fmla="*/ 1077 w 1155"/>
                      <a:gd name="T55" fmla="*/ 277 h 555"/>
                      <a:gd name="T56" fmla="*/ 1123 w 1155"/>
                      <a:gd name="T57" fmla="*/ 283 h 555"/>
                      <a:gd name="T58" fmla="*/ 1055 w 1155"/>
                      <a:gd name="T59" fmla="*/ 320 h 555"/>
                      <a:gd name="T60" fmla="*/ 958 w 1155"/>
                      <a:gd name="T61" fmla="*/ 357 h 555"/>
                      <a:gd name="T62" fmla="*/ 863 w 1155"/>
                      <a:gd name="T63" fmla="*/ 395 h 555"/>
                      <a:gd name="T64" fmla="*/ 667 w 1155"/>
                      <a:gd name="T65" fmla="*/ 458 h 555"/>
                      <a:gd name="T66" fmla="*/ 366 w 1155"/>
                      <a:gd name="T67" fmla="*/ 532 h 555"/>
                      <a:gd name="T68" fmla="*/ 54 w 1155"/>
                      <a:gd name="T69" fmla="*/ 552 h 555"/>
                      <a:gd name="T70" fmla="*/ 53 w 1155"/>
                      <a:gd name="T71" fmla="*/ 528 h 555"/>
                      <a:gd name="T72" fmla="*/ 161 w 1155"/>
                      <a:gd name="T73" fmla="*/ 520 h 555"/>
                      <a:gd name="T74" fmla="*/ 262 w 1155"/>
                      <a:gd name="T75" fmla="*/ 500 h 555"/>
                      <a:gd name="T76" fmla="*/ 289 w 1155"/>
                      <a:gd name="T77" fmla="*/ 474 h 555"/>
                      <a:gd name="T78" fmla="*/ 401 w 1155"/>
                      <a:gd name="T79" fmla="*/ 368 h 555"/>
                      <a:gd name="T80" fmla="*/ 503 w 1155"/>
                      <a:gd name="T81" fmla="*/ 245 h 555"/>
                      <a:gd name="T82" fmla="*/ 614 w 1155"/>
                      <a:gd name="T83" fmla="*/ 182 h 555"/>
                      <a:gd name="T84" fmla="*/ 701 w 1155"/>
                      <a:gd name="T85" fmla="*/ 141 h 555"/>
                      <a:gd name="T86" fmla="*/ 789 w 1155"/>
                      <a:gd name="T87" fmla="*/ 113 h 555"/>
                      <a:gd name="T88" fmla="*/ 778 w 1155"/>
                      <a:gd name="T89" fmla="*/ 169 h 555"/>
                      <a:gd name="T90" fmla="*/ 713 w 1155"/>
                      <a:gd name="T91" fmla="*/ 233 h 555"/>
                      <a:gd name="T92" fmla="*/ 684 w 1155"/>
                      <a:gd name="T93" fmla="*/ 303 h 555"/>
                      <a:gd name="T94" fmla="*/ 655 w 1155"/>
                      <a:gd name="T95" fmla="*/ 347 h 555"/>
                      <a:gd name="T96" fmla="*/ 635 w 1155"/>
                      <a:gd name="T97" fmla="*/ 393 h 555"/>
                      <a:gd name="T98" fmla="*/ 648 w 1155"/>
                      <a:gd name="T99" fmla="*/ 409 h 555"/>
                      <a:gd name="T100" fmla="*/ 691 w 1155"/>
                      <a:gd name="T101" fmla="*/ 372 h 555"/>
                      <a:gd name="T102" fmla="*/ 728 w 1155"/>
                      <a:gd name="T103" fmla="*/ 303 h 555"/>
                      <a:gd name="T104" fmla="*/ 768 w 1155"/>
                      <a:gd name="T105" fmla="*/ 233 h 555"/>
                      <a:gd name="T106" fmla="*/ 845 w 1155"/>
                      <a:gd name="T107" fmla="*/ 156 h 555"/>
                      <a:gd name="T108" fmla="*/ 952 w 1155"/>
                      <a:gd name="T109" fmla="*/ 65 h 555"/>
                      <a:gd name="T110" fmla="*/ 1073 w 1155"/>
                      <a:gd name="T111" fmla="*/ 5 h 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55" h="555">
                        <a:moveTo>
                          <a:pt x="1097" y="0"/>
                        </a:moveTo>
                        <a:lnTo>
                          <a:pt x="1105" y="0"/>
                        </a:lnTo>
                        <a:lnTo>
                          <a:pt x="1114" y="1"/>
                        </a:lnTo>
                        <a:lnTo>
                          <a:pt x="1121" y="2"/>
                        </a:lnTo>
                        <a:lnTo>
                          <a:pt x="1129" y="5"/>
                        </a:lnTo>
                        <a:lnTo>
                          <a:pt x="1133" y="8"/>
                        </a:lnTo>
                        <a:lnTo>
                          <a:pt x="1139" y="10"/>
                        </a:lnTo>
                        <a:lnTo>
                          <a:pt x="1142" y="15"/>
                        </a:lnTo>
                        <a:lnTo>
                          <a:pt x="1147" y="20"/>
                        </a:lnTo>
                        <a:lnTo>
                          <a:pt x="1151" y="30"/>
                        </a:lnTo>
                        <a:lnTo>
                          <a:pt x="1155" y="41"/>
                        </a:lnTo>
                        <a:lnTo>
                          <a:pt x="1154" y="47"/>
                        </a:lnTo>
                        <a:lnTo>
                          <a:pt x="1154" y="54"/>
                        </a:lnTo>
                        <a:lnTo>
                          <a:pt x="1153" y="60"/>
                        </a:lnTo>
                        <a:lnTo>
                          <a:pt x="1153" y="68"/>
                        </a:lnTo>
                        <a:lnTo>
                          <a:pt x="1148" y="76"/>
                        </a:lnTo>
                        <a:lnTo>
                          <a:pt x="1143" y="86"/>
                        </a:lnTo>
                        <a:lnTo>
                          <a:pt x="1138" y="97"/>
                        </a:lnTo>
                        <a:lnTo>
                          <a:pt x="1133" y="107"/>
                        </a:lnTo>
                        <a:lnTo>
                          <a:pt x="1128" y="117"/>
                        </a:lnTo>
                        <a:lnTo>
                          <a:pt x="1121" y="128"/>
                        </a:lnTo>
                        <a:lnTo>
                          <a:pt x="1114" y="138"/>
                        </a:lnTo>
                        <a:lnTo>
                          <a:pt x="1107" y="149"/>
                        </a:lnTo>
                        <a:lnTo>
                          <a:pt x="1100" y="158"/>
                        </a:lnTo>
                        <a:lnTo>
                          <a:pt x="1093" y="168"/>
                        </a:lnTo>
                        <a:lnTo>
                          <a:pt x="1085" y="177"/>
                        </a:lnTo>
                        <a:lnTo>
                          <a:pt x="1078" y="186"/>
                        </a:lnTo>
                        <a:lnTo>
                          <a:pt x="1071" y="194"/>
                        </a:lnTo>
                        <a:lnTo>
                          <a:pt x="1063" y="202"/>
                        </a:lnTo>
                        <a:lnTo>
                          <a:pt x="1056" y="209"/>
                        </a:lnTo>
                        <a:lnTo>
                          <a:pt x="1051" y="215"/>
                        </a:lnTo>
                        <a:lnTo>
                          <a:pt x="1045" y="221"/>
                        </a:lnTo>
                        <a:lnTo>
                          <a:pt x="1042" y="227"/>
                        </a:lnTo>
                        <a:lnTo>
                          <a:pt x="1036" y="235"/>
                        </a:lnTo>
                        <a:lnTo>
                          <a:pt x="1033" y="244"/>
                        </a:lnTo>
                        <a:lnTo>
                          <a:pt x="1027" y="252"/>
                        </a:lnTo>
                        <a:lnTo>
                          <a:pt x="1022" y="260"/>
                        </a:lnTo>
                        <a:lnTo>
                          <a:pt x="1017" y="269"/>
                        </a:lnTo>
                        <a:lnTo>
                          <a:pt x="1012" y="278"/>
                        </a:lnTo>
                        <a:lnTo>
                          <a:pt x="1005" y="285"/>
                        </a:lnTo>
                        <a:lnTo>
                          <a:pt x="999" y="292"/>
                        </a:lnTo>
                        <a:lnTo>
                          <a:pt x="988" y="297"/>
                        </a:lnTo>
                        <a:lnTo>
                          <a:pt x="981" y="300"/>
                        </a:lnTo>
                        <a:lnTo>
                          <a:pt x="982" y="291"/>
                        </a:lnTo>
                        <a:lnTo>
                          <a:pt x="983" y="281"/>
                        </a:lnTo>
                        <a:lnTo>
                          <a:pt x="986" y="272"/>
                        </a:lnTo>
                        <a:lnTo>
                          <a:pt x="991" y="265"/>
                        </a:lnTo>
                        <a:lnTo>
                          <a:pt x="994" y="256"/>
                        </a:lnTo>
                        <a:lnTo>
                          <a:pt x="999" y="249"/>
                        </a:lnTo>
                        <a:lnTo>
                          <a:pt x="1002" y="241"/>
                        </a:lnTo>
                        <a:lnTo>
                          <a:pt x="1008" y="233"/>
                        </a:lnTo>
                        <a:lnTo>
                          <a:pt x="1011" y="225"/>
                        </a:lnTo>
                        <a:lnTo>
                          <a:pt x="1014" y="216"/>
                        </a:lnTo>
                        <a:lnTo>
                          <a:pt x="1018" y="209"/>
                        </a:lnTo>
                        <a:lnTo>
                          <a:pt x="1021" y="201"/>
                        </a:lnTo>
                        <a:lnTo>
                          <a:pt x="1024" y="193"/>
                        </a:lnTo>
                        <a:lnTo>
                          <a:pt x="1027" y="185"/>
                        </a:lnTo>
                        <a:lnTo>
                          <a:pt x="1028" y="176"/>
                        </a:lnTo>
                        <a:lnTo>
                          <a:pt x="1030" y="169"/>
                        </a:lnTo>
                        <a:lnTo>
                          <a:pt x="1020" y="173"/>
                        </a:lnTo>
                        <a:lnTo>
                          <a:pt x="1011" y="180"/>
                        </a:lnTo>
                        <a:lnTo>
                          <a:pt x="1002" y="186"/>
                        </a:lnTo>
                        <a:lnTo>
                          <a:pt x="995" y="194"/>
                        </a:lnTo>
                        <a:lnTo>
                          <a:pt x="987" y="200"/>
                        </a:lnTo>
                        <a:lnTo>
                          <a:pt x="982" y="210"/>
                        </a:lnTo>
                        <a:lnTo>
                          <a:pt x="976" y="218"/>
                        </a:lnTo>
                        <a:lnTo>
                          <a:pt x="970" y="228"/>
                        </a:lnTo>
                        <a:lnTo>
                          <a:pt x="964" y="237"/>
                        </a:lnTo>
                        <a:lnTo>
                          <a:pt x="958" y="245"/>
                        </a:lnTo>
                        <a:lnTo>
                          <a:pt x="952" y="255"/>
                        </a:lnTo>
                        <a:lnTo>
                          <a:pt x="948" y="265"/>
                        </a:lnTo>
                        <a:lnTo>
                          <a:pt x="942" y="272"/>
                        </a:lnTo>
                        <a:lnTo>
                          <a:pt x="936" y="282"/>
                        </a:lnTo>
                        <a:lnTo>
                          <a:pt x="931" y="291"/>
                        </a:lnTo>
                        <a:lnTo>
                          <a:pt x="925" y="300"/>
                        </a:lnTo>
                        <a:lnTo>
                          <a:pt x="924" y="295"/>
                        </a:lnTo>
                        <a:lnTo>
                          <a:pt x="924" y="291"/>
                        </a:lnTo>
                        <a:lnTo>
                          <a:pt x="925" y="284"/>
                        </a:lnTo>
                        <a:lnTo>
                          <a:pt x="927" y="279"/>
                        </a:lnTo>
                        <a:lnTo>
                          <a:pt x="928" y="272"/>
                        </a:lnTo>
                        <a:lnTo>
                          <a:pt x="931" y="267"/>
                        </a:lnTo>
                        <a:lnTo>
                          <a:pt x="933" y="260"/>
                        </a:lnTo>
                        <a:lnTo>
                          <a:pt x="936" y="254"/>
                        </a:lnTo>
                        <a:lnTo>
                          <a:pt x="938" y="247"/>
                        </a:lnTo>
                        <a:lnTo>
                          <a:pt x="940" y="242"/>
                        </a:lnTo>
                        <a:lnTo>
                          <a:pt x="941" y="236"/>
                        </a:lnTo>
                        <a:lnTo>
                          <a:pt x="943" y="230"/>
                        </a:lnTo>
                        <a:lnTo>
                          <a:pt x="947" y="218"/>
                        </a:lnTo>
                        <a:lnTo>
                          <a:pt x="951" y="210"/>
                        </a:lnTo>
                        <a:lnTo>
                          <a:pt x="952" y="199"/>
                        </a:lnTo>
                        <a:lnTo>
                          <a:pt x="954" y="190"/>
                        </a:lnTo>
                        <a:lnTo>
                          <a:pt x="954" y="184"/>
                        </a:lnTo>
                        <a:lnTo>
                          <a:pt x="954" y="179"/>
                        </a:lnTo>
                        <a:lnTo>
                          <a:pt x="952" y="175"/>
                        </a:lnTo>
                        <a:lnTo>
                          <a:pt x="945" y="177"/>
                        </a:lnTo>
                        <a:lnTo>
                          <a:pt x="940" y="180"/>
                        </a:lnTo>
                        <a:lnTo>
                          <a:pt x="934" y="184"/>
                        </a:lnTo>
                        <a:lnTo>
                          <a:pt x="927" y="188"/>
                        </a:lnTo>
                        <a:lnTo>
                          <a:pt x="922" y="196"/>
                        </a:lnTo>
                        <a:lnTo>
                          <a:pt x="916" y="202"/>
                        </a:lnTo>
                        <a:lnTo>
                          <a:pt x="911" y="210"/>
                        </a:lnTo>
                        <a:lnTo>
                          <a:pt x="907" y="216"/>
                        </a:lnTo>
                        <a:lnTo>
                          <a:pt x="904" y="225"/>
                        </a:lnTo>
                        <a:lnTo>
                          <a:pt x="899" y="232"/>
                        </a:lnTo>
                        <a:lnTo>
                          <a:pt x="896" y="242"/>
                        </a:lnTo>
                        <a:lnTo>
                          <a:pt x="892" y="249"/>
                        </a:lnTo>
                        <a:lnTo>
                          <a:pt x="890" y="258"/>
                        </a:lnTo>
                        <a:lnTo>
                          <a:pt x="885" y="266"/>
                        </a:lnTo>
                        <a:lnTo>
                          <a:pt x="882" y="274"/>
                        </a:lnTo>
                        <a:lnTo>
                          <a:pt x="879" y="282"/>
                        </a:lnTo>
                        <a:lnTo>
                          <a:pt x="875" y="291"/>
                        </a:lnTo>
                        <a:lnTo>
                          <a:pt x="871" y="298"/>
                        </a:lnTo>
                        <a:lnTo>
                          <a:pt x="867" y="306"/>
                        </a:lnTo>
                        <a:lnTo>
                          <a:pt x="864" y="313"/>
                        </a:lnTo>
                        <a:lnTo>
                          <a:pt x="862" y="322"/>
                        </a:lnTo>
                        <a:lnTo>
                          <a:pt x="856" y="328"/>
                        </a:lnTo>
                        <a:lnTo>
                          <a:pt x="850" y="335"/>
                        </a:lnTo>
                        <a:lnTo>
                          <a:pt x="845" y="341"/>
                        </a:lnTo>
                        <a:lnTo>
                          <a:pt x="840" y="349"/>
                        </a:lnTo>
                        <a:lnTo>
                          <a:pt x="839" y="339"/>
                        </a:lnTo>
                        <a:lnTo>
                          <a:pt x="840" y="332"/>
                        </a:lnTo>
                        <a:lnTo>
                          <a:pt x="844" y="321"/>
                        </a:lnTo>
                        <a:lnTo>
                          <a:pt x="847" y="311"/>
                        </a:lnTo>
                        <a:lnTo>
                          <a:pt x="850" y="302"/>
                        </a:lnTo>
                        <a:lnTo>
                          <a:pt x="854" y="294"/>
                        </a:lnTo>
                        <a:lnTo>
                          <a:pt x="858" y="284"/>
                        </a:lnTo>
                        <a:lnTo>
                          <a:pt x="863" y="275"/>
                        </a:lnTo>
                        <a:lnTo>
                          <a:pt x="867" y="267"/>
                        </a:lnTo>
                        <a:lnTo>
                          <a:pt x="872" y="258"/>
                        </a:lnTo>
                        <a:lnTo>
                          <a:pt x="876" y="250"/>
                        </a:lnTo>
                        <a:lnTo>
                          <a:pt x="882" y="243"/>
                        </a:lnTo>
                        <a:lnTo>
                          <a:pt x="884" y="233"/>
                        </a:lnTo>
                        <a:lnTo>
                          <a:pt x="887" y="226"/>
                        </a:lnTo>
                        <a:lnTo>
                          <a:pt x="888" y="218"/>
                        </a:lnTo>
                        <a:lnTo>
                          <a:pt x="889" y="213"/>
                        </a:lnTo>
                        <a:lnTo>
                          <a:pt x="888" y="205"/>
                        </a:lnTo>
                        <a:lnTo>
                          <a:pt x="885" y="200"/>
                        </a:lnTo>
                        <a:lnTo>
                          <a:pt x="882" y="194"/>
                        </a:lnTo>
                        <a:lnTo>
                          <a:pt x="878" y="190"/>
                        </a:lnTo>
                        <a:lnTo>
                          <a:pt x="871" y="202"/>
                        </a:lnTo>
                        <a:lnTo>
                          <a:pt x="865" y="215"/>
                        </a:lnTo>
                        <a:lnTo>
                          <a:pt x="859" y="226"/>
                        </a:lnTo>
                        <a:lnTo>
                          <a:pt x="854" y="238"/>
                        </a:lnTo>
                        <a:lnTo>
                          <a:pt x="846" y="247"/>
                        </a:lnTo>
                        <a:lnTo>
                          <a:pt x="839" y="260"/>
                        </a:lnTo>
                        <a:lnTo>
                          <a:pt x="833" y="271"/>
                        </a:lnTo>
                        <a:lnTo>
                          <a:pt x="827" y="283"/>
                        </a:lnTo>
                        <a:lnTo>
                          <a:pt x="820" y="294"/>
                        </a:lnTo>
                        <a:lnTo>
                          <a:pt x="813" y="305"/>
                        </a:lnTo>
                        <a:lnTo>
                          <a:pt x="807" y="316"/>
                        </a:lnTo>
                        <a:lnTo>
                          <a:pt x="804" y="329"/>
                        </a:lnTo>
                        <a:lnTo>
                          <a:pt x="802" y="340"/>
                        </a:lnTo>
                        <a:lnTo>
                          <a:pt x="801" y="353"/>
                        </a:lnTo>
                        <a:lnTo>
                          <a:pt x="801" y="366"/>
                        </a:lnTo>
                        <a:lnTo>
                          <a:pt x="803" y="381"/>
                        </a:lnTo>
                        <a:lnTo>
                          <a:pt x="821" y="370"/>
                        </a:lnTo>
                        <a:lnTo>
                          <a:pt x="840" y="362"/>
                        </a:lnTo>
                        <a:lnTo>
                          <a:pt x="862" y="352"/>
                        </a:lnTo>
                        <a:lnTo>
                          <a:pt x="882" y="343"/>
                        </a:lnTo>
                        <a:lnTo>
                          <a:pt x="902" y="334"/>
                        </a:lnTo>
                        <a:lnTo>
                          <a:pt x="924" y="327"/>
                        </a:lnTo>
                        <a:lnTo>
                          <a:pt x="947" y="319"/>
                        </a:lnTo>
                        <a:lnTo>
                          <a:pt x="969" y="312"/>
                        </a:lnTo>
                        <a:lnTo>
                          <a:pt x="991" y="303"/>
                        </a:lnTo>
                        <a:lnTo>
                          <a:pt x="1012" y="297"/>
                        </a:lnTo>
                        <a:lnTo>
                          <a:pt x="1035" y="291"/>
                        </a:lnTo>
                        <a:lnTo>
                          <a:pt x="1056" y="284"/>
                        </a:lnTo>
                        <a:lnTo>
                          <a:pt x="1077" y="277"/>
                        </a:lnTo>
                        <a:lnTo>
                          <a:pt x="1099" y="271"/>
                        </a:lnTo>
                        <a:lnTo>
                          <a:pt x="1121" y="265"/>
                        </a:lnTo>
                        <a:lnTo>
                          <a:pt x="1142" y="258"/>
                        </a:lnTo>
                        <a:lnTo>
                          <a:pt x="1138" y="267"/>
                        </a:lnTo>
                        <a:lnTo>
                          <a:pt x="1133" y="275"/>
                        </a:lnTo>
                        <a:lnTo>
                          <a:pt x="1123" y="283"/>
                        </a:lnTo>
                        <a:lnTo>
                          <a:pt x="1114" y="292"/>
                        </a:lnTo>
                        <a:lnTo>
                          <a:pt x="1102" y="298"/>
                        </a:lnTo>
                        <a:lnTo>
                          <a:pt x="1091" y="303"/>
                        </a:lnTo>
                        <a:lnTo>
                          <a:pt x="1080" y="308"/>
                        </a:lnTo>
                        <a:lnTo>
                          <a:pt x="1072" y="313"/>
                        </a:lnTo>
                        <a:lnTo>
                          <a:pt x="1055" y="320"/>
                        </a:lnTo>
                        <a:lnTo>
                          <a:pt x="1039" y="326"/>
                        </a:lnTo>
                        <a:lnTo>
                          <a:pt x="1022" y="332"/>
                        </a:lnTo>
                        <a:lnTo>
                          <a:pt x="1008" y="338"/>
                        </a:lnTo>
                        <a:lnTo>
                          <a:pt x="991" y="344"/>
                        </a:lnTo>
                        <a:lnTo>
                          <a:pt x="975" y="351"/>
                        </a:lnTo>
                        <a:lnTo>
                          <a:pt x="958" y="357"/>
                        </a:lnTo>
                        <a:lnTo>
                          <a:pt x="943" y="364"/>
                        </a:lnTo>
                        <a:lnTo>
                          <a:pt x="926" y="370"/>
                        </a:lnTo>
                        <a:lnTo>
                          <a:pt x="910" y="377"/>
                        </a:lnTo>
                        <a:lnTo>
                          <a:pt x="895" y="383"/>
                        </a:lnTo>
                        <a:lnTo>
                          <a:pt x="880" y="390"/>
                        </a:lnTo>
                        <a:lnTo>
                          <a:pt x="863" y="395"/>
                        </a:lnTo>
                        <a:lnTo>
                          <a:pt x="848" y="403"/>
                        </a:lnTo>
                        <a:lnTo>
                          <a:pt x="833" y="409"/>
                        </a:lnTo>
                        <a:lnTo>
                          <a:pt x="818" y="417"/>
                        </a:lnTo>
                        <a:lnTo>
                          <a:pt x="768" y="430"/>
                        </a:lnTo>
                        <a:lnTo>
                          <a:pt x="717" y="445"/>
                        </a:lnTo>
                        <a:lnTo>
                          <a:pt x="667" y="458"/>
                        </a:lnTo>
                        <a:lnTo>
                          <a:pt x="618" y="473"/>
                        </a:lnTo>
                        <a:lnTo>
                          <a:pt x="567" y="486"/>
                        </a:lnTo>
                        <a:lnTo>
                          <a:pt x="518" y="500"/>
                        </a:lnTo>
                        <a:lnTo>
                          <a:pt x="468" y="510"/>
                        </a:lnTo>
                        <a:lnTo>
                          <a:pt x="417" y="523"/>
                        </a:lnTo>
                        <a:lnTo>
                          <a:pt x="366" y="532"/>
                        </a:lnTo>
                        <a:lnTo>
                          <a:pt x="315" y="539"/>
                        </a:lnTo>
                        <a:lnTo>
                          <a:pt x="264" y="546"/>
                        </a:lnTo>
                        <a:lnTo>
                          <a:pt x="212" y="551"/>
                        </a:lnTo>
                        <a:lnTo>
                          <a:pt x="159" y="553"/>
                        </a:lnTo>
                        <a:lnTo>
                          <a:pt x="107" y="555"/>
                        </a:lnTo>
                        <a:lnTo>
                          <a:pt x="54" y="552"/>
                        </a:lnTo>
                        <a:lnTo>
                          <a:pt x="0" y="549"/>
                        </a:lnTo>
                        <a:lnTo>
                          <a:pt x="0" y="543"/>
                        </a:lnTo>
                        <a:lnTo>
                          <a:pt x="0" y="536"/>
                        </a:lnTo>
                        <a:lnTo>
                          <a:pt x="17" y="533"/>
                        </a:lnTo>
                        <a:lnTo>
                          <a:pt x="34" y="530"/>
                        </a:lnTo>
                        <a:lnTo>
                          <a:pt x="53" y="528"/>
                        </a:lnTo>
                        <a:lnTo>
                          <a:pt x="71" y="528"/>
                        </a:lnTo>
                        <a:lnTo>
                          <a:pt x="88" y="525"/>
                        </a:lnTo>
                        <a:lnTo>
                          <a:pt x="107" y="524"/>
                        </a:lnTo>
                        <a:lnTo>
                          <a:pt x="124" y="523"/>
                        </a:lnTo>
                        <a:lnTo>
                          <a:pt x="144" y="522"/>
                        </a:lnTo>
                        <a:lnTo>
                          <a:pt x="161" y="520"/>
                        </a:lnTo>
                        <a:lnTo>
                          <a:pt x="178" y="518"/>
                        </a:lnTo>
                        <a:lnTo>
                          <a:pt x="196" y="516"/>
                        </a:lnTo>
                        <a:lnTo>
                          <a:pt x="213" y="514"/>
                        </a:lnTo>
                        <a:lnTo>
                          <a:pt x="230" y="509"/>
                        </a:lnTo>
                        <a:lnTo>
                          <a:pt x="246" y="506"/>
                        </a:lnTo>
                        <a:lnTo>
                          <a:pt x="262" y="500"/>
                        </a:lnTo>
                        <a:lnTo>
                          <a:pt x="278" y="494"/>
                        </a:lnTo>
                        <a:lnTo>
                          <a:pt x="278" y="488"/>
                        </a:lnTo>
                        <a:lnTo>
                          <a:pt x="274" y="485"/>
                        </a:lnTo>
                        <a:lnTo>
                          <a:pt x="270" y="483"/>
                        </a:lnTo>
                        <a:lnTo>
                          <a:pt x="266" y="483"/>
                        </a:lnTo>
                        <a:lnTo>
                          <a:pt x="289" y="474"/>
                        </a:lnTo>
                        <a:lnTo>
                          <a:pt x="312" y="461"/>
                        </a:lnTo>
                        <a:lnTo>
                          <a:pt x="331" y="446"/>
                        </a:lnTo>
                        <a:lnTo>
                          <a:pt x="351" y="428"/>
                        </a:lnTo>
                        <a:lnTo>
                          <a:pt x="367" y="409"/>
                        </a:lnTo>
                        <a:lnTo>
                          <a:pt x="385" y="390"/>
                        </a:lnTo>
                        <a:lnTo>
                          <a:pt x="401" y="368"/>
                        </a:lnTo>
                        <a:lnTo>
                          <a:pt x="417" y="348"/>
                        </a:lnTo>
                        <a:lnTo>
                          <a:pt x="433" y="326"/>
                        </a:lnTo>
                        <a:lnTo>
                          <a:pt x="449" y="303"/>
                        </a:lnTo>
                        <a:lnTo>
                          <a:pt x="466" y="283"/>
                        </a:lnTo>
                        <a:lnTo>
                          <a:pt x="484" y="265"/>
                        </a:lnTo>
                        <a:lnTo>
                          <a:pt x="503" y="245"/>
                        </a:lnTo>
                        <a:lnTo>
                          <a:pt x="523" y="230"/>
                        </a:lnTo>
                        <a:lnTo>
                          <a:pt x="546" y="216"/>
                        </a:lnTo>
                        <a:lnTo>
                          <a:pt x="573" y="207"/>
                        </a:lnTo>
                        <a:lnTo>
                          <a:pt x="587" y="197"/>
                        </a:lnTo>
                        <a:lnTo>
                          <a:pt x="599" y="189"/>
                        </a:lnTo>
                        <a:lnTo>
                          <a:pt x="614" y="182"/>
                        </a:lnTo>
                        <a:lnTo>
                          <a:pt x="627" y="174"/>
                        </a:lnTo>
                        <a:lnTo>
                          <a:pt x="642" y="167"/>
                        </a:lnTo>
                        <a:lnTo>
                          <a:pt x="657" y="159"/>
                        </a:lnTo>
                        <a:lnTo>
                          <a:pt x="672" y="154"/>
                        </a:lnTo>
                        <a:lnTo>
                          <a:pt x="686" y="147"/>
                        </a:lnTo>
                        <a:lnTo>
                          <a:pt x="701" y="141"/>
                        </a:lnTo>
                        <a:lnTo>
                          <a:pt x="716" y="134"/>
                        </a:lnTo>
                        <a:lnTo>
                          <a:pt x="730" y="129"/>
                        </a:lnTo>
                        <a:lnTo>
                          <a:pt x="745" y="126"/>
                        </a:lnTo>
                        <a:lnTo>
                          <a:pt x="760" y="120"/>
                        </a:lnTo>
                        <a:lnTo>
                          <a:pt x="775" y="116"/>
                        </a:lnTo>
                        <a:lnTo>
                          <a:pt x="789" y="113"/>
                        </a:lnTo>
                        <a:lnTo>
                          <a:pt x="804" y="111"/>
                        </a:lnTo>
                        <a:lnTo>
                          <a:pt x="803" y="124"/>
                        </a:lnTo>
                        <a:lnTo>
                          <a:pt x="801" y="135"/>
                        </a:lnTo>
                        <a:lnTo>
                          <a:pt x="795" y="147"/>
                        </a:lnTo>
                        <a:lnTo>
                          <a:pt x="788" y="158"/>
                        </a:lnTo>
                        <a:lnTo>
                          <a:pt x="778" y="169"/>
                        </a:lnTo>
                        <a:lnTo>
                          <a:pt x="769" y="181"/>
                        </a:lnTo>
                        <a:lnTo>
                          <a:pt x="758" y="190"/>
                        </a:lnTo>
                        <a:lnTo>
                          <a:pt x="746" y="202"/>
                        </a:lnTo>
                        <a:lnTo>
                          <a:pt x="735" y="212"/>
                        </a:lnTo>
                        <a:lnTo>
                          <a:pt x="724" y="223"/>
                        </a:lnTo>
                        <a:lnTo>
                          <a:pt x="713" y="233"/>
                        </a:lnTo>
                        <a:lnTo>
                          <a:pt x="706" y="245"/>
                        </a:lnTo>
                        <a:lnTo>
                          <a:pt x="698" y="257"/>
                        </a:lnTo>
                        <a:lnTo>
                          <a:pt x="692" y="270"/>
                        </a:lnTo>
                        <a:lnTo>
                          <a:pt x="689" y="282"/>
                        </a:lnTo>
                        <a:lnTo>
                          <a:pt x="690" y="298"/>
                        </a:lnTo>
                        <a:lnTo>
                          <a:pt x="684" y="303"/>
                        </a:lnTo>
                        <a:lnTo>
                          <a:pt x="677" y="310"/>
                        </a:lnTo>
                        <a:lnTo>
                          <a:pt x="672" y="317"/>
                        </a:lnTo>
                        <a:lnTo>
                          <a:pt x="667" y="325"/>
                        </a:lnTo>
                        <a:lnTo>
                          <a:pt x="663" y="332"/>
                        </a:lnTo>
                        <a:lnTo>
                          <a:pt x="658" y="339"/>
                        </a:lnTo>
                        <a:lnTo>
                          <a:pt x="655" y="347"/>
                        </a:lnTo>
                        <a:lnTo>
                          <a:pt x="652" y="355"/>
                        </a:lnTo>
                        <a:lnTo>
                          <a:pt x="649" y="362"/>
                        </a:lnTo>
                        <a:lnTo>
                          <a:pt x="646" y="369"/>
                        </a:lnTo>
                        <a:lnTo>
                          <a:pt x="642" y="377"/>
                        </a:lnTo>
                        <a:lnTo>
                          <a:pt x="639" y="385"/>
                        </a:lnTo>
                        <a:lnTo>
                          <a:pt x="635" y="393"/>
                        </a:lnTo>
                        <a:lnTo>
                          <a:pt x="632" y="400"/>
                        </a:lnTo>
                        <a:lnTo>
                          <a:pt x="629" y="408"/>
                        </a:lnTo>
                        <a:lnTo>
                          <a:pt x="625" y="417"/>
                        </a:lnTo>
                        <a:lnTo>
                          <a:pt x="633" y="414"/>
                        </a:lnTo>
                        <a:lnTo>
                          <a:pt x="641" y="412"/>
                        </a:lnTo>
                        <a:lnTo>
                          <a:pt x="648" y="409"/>
                        </a:lnTo>
                        <a:lnTo>
                          <a:pt x="655" y="407"/>
                        </a:lnTo>
                        <a:lnTo>
                          <a:pt x="661" y="400"/>
                        </a:lnTo>
                        <a:lnTo>
                          <a:pt x="669" y="395"/>
                        </a:lnTo>
                        <a:lnTo>
                          <a:pt x="677" y="390"/>
                        </a:lnTo>
                        <a:lnTo>
                          <a:pt x="684" y="383"/>
                        </a:lnTo>
                        <a:lnTo>
                          <a:pt x="691" y="372"/>
                        </a:lnTo>
                        <a:lnTo>
                          <a:pt x="698" y="362"/>
                        </a:lnTo>
                        <a:lnTo>
                          <a:pt x="704" y="351"/>
                        </a:lnTo>
                        <a:lnTo>
                          <a:pt x="711" y="339"/>
                        </a:lnTo>
                        <a:lnTo>
                          <a:pt x="716" y="327"/>
                        </a:lnTo>
                        <a:lnTo>
                          <a:pt x="721" y="315"/>
                        </a:lnTo>
                        <a:lnTo>
                          <a:pt x="728" y="303"/>
                        </a:lnTo>
                        <a:lnTo>
                          <a:pt x="735" y="292"/>
                        </a:lnTo>
                        <a:lnTo>
                          <a:pt x="741" y="279"/>
                        </a:lnTo>
                        <a:lnTo>
                          <a:pt x="745" y="267"/>
                        </a:lnTo>
                        <a:lnTo>
                          <a:pt x="752" y="255"/>
                        </a:lnTo>
                        <a:lnTo>
                          <a:pt x="761" y="245"/>
                        </a:lnTo>
                        <a:lnTo>
                          <a:pt x="768" y="233"/>
                        </a:lnTo>
                        <a:lnTo>
                          <a:pt x="777" y="224"/>
                        </a:lnTo>
                        <a:lnTo>
                          <a:pt x="786" y="215"/>
                        </a:lnTo>
                        <a:lnTo>
                          <a:pt x="797" y="209"/>
                        </a:lnTo>
                        <a:lnTo>
                          <a:pt x="812" y="189"/>
                        </a:lnTo>
                        <a:lnTo>
                          <a:pt x="829" y="173"/>
                        </a:lnTo>
                        <a:lnTo>
                          <a:pt x="845" y="156"/>
                        </a:lnTo>
                        <a:lnTo>
                          <a:pt x="863" y="140"/>
                        </a:lnTo>
                        <a:lnTo>
                          <a:pt x="879" y="124"/>
                        </a:lnTo>
                        <a:lnTo>
                          <a:pt x="896" y="107"/>
                        </a:lnTo>
                        <a:lnTo>
                          <a:pt x="914" y="93"/>
                        </a:lnTo>
                        <a:lnTo>
                          <a:pt x="933" y="79"/>
                        </a:lnTo>
                        <a:lnTo>
                          <a:pt x="952" y="65"/>
                        </a:lnTo>
                        <a:lnTo>
                          <a:pt x="970" y="52"/>
                        </a:lnTo>
                        <a:lnTo>
                          <a:pt x="990" y="40"/>
                        </a:lnTo>
                        <a:lnTo>
                          <a:pt x="1011" y="31"/>
                        </a:lnTo>
                        <a:lnTo>
                          <a:pt x="1030" y="20"/>
                        </a:lnTo>
                        <a:lnTo>
                          <a:pt x="1052" y="11"/>
                        </a:lnTo>
                        <a:lnTo>
                          <a:pt x="1073" y="5"/>
                        </a:lnTo>
                        <a:lnTo>
                          <a:pt x="1097" y="0"/>
                        </a:lnTo>
                        <a:lnTo>
                          <a:pt x="109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8" name="Freeform 1360"/>
                  <p:cNvSpPr>
                    <a:spLocks/>
                  </p:cNvSpPr>
                  <p:nvPr/>
                </p:nvSpPr>
                <p:spPr bwMode="auto">
                  <a:xfrm>
                    <a:off x="4719" y="605"/>
                    <a:ext cx="24" cy="7"/>
                  </a:xfrm>
                  <a:custGeom>
                    <a:avLst/>
                    <a:gdLst>
                      <a:gd name="T0" fmla="*/ 36 w 90"/>
                      <a:gd name="T1" fmla="*/ 1 h 30"/>
                      <a:gd name="T2" fmla="*/ 46 w 90"/>
                      <a:gd name="T3" fmla="*/ 0 h 30"/>
                      <a:gd name="T4" fmla="*/ 56 w 90"/>
                      <a:gd name="T5" fmla="*/ 0 h 30"/>
                      <a:gd name="T6" fmla="*/ 64 w 90"/>
                      <a:gd name="T7" fmla="*/ 0 h 30"/>
                      <a:gd name="T8" fmla="*/ 73 w 90"/>
                      <a:gd name="T9" fmla="*/ 1 h 30"/>
                      <a:gd name="T10" fmla="*/ 78 w 90"/>
                      <a:gd name="T11" fmla="*/ 3 h 30"/>
                      <a:gd name="T12" fmla="*/ 85 w 90"/>
                      <a:gd name="T13" fmla="*/ 6 h 30"/>
                      <a:gd name="T14" fmla="*/ 86 w 90"/>
                      <a:gd name="T15" fmla="*/ 10 h 30"/>
                      <a:gd name="T16" fmla="*/ 89 w 90"/>
                      <a:gd name="T17" fmla="*/ 14 h 30"/>
                      <a:gd name="T18" fmla="*/ 89 w 90"/>
                      <a:gd name="T19" fmla="*/ 19 h 30"/>
                      <a:gd name="T20" fmla="*/ 90 w 90"/>
                      <a:gd name="T21" fmla="*/ 27 h 30"/>
                      <a:gd name="T22" fmla="*/ 83 w 90"/>
                      <a:gd name="T23" fmla="*/ 28 h 30"/>
                      <a:gd name="T24" fmla="*/ 76 w 90"/>
                      <a:gd name="T25" fmla="*/ 30 h 30"/>
                      <a:gd name="T26" fmla="*/ 69 w 90"/>
                      <a:gd name="T27" fmla="*/ 30 h 30"/>
                      <a:gd name="T28" fmla="*/ 62 w 90"/>
                      <a:gd name="T29" fmla="*/ 30 h 30"/>
                      <a:gd name="T30" fmla="*/ 51 w 90"/>
                      <a:gd name="T31" fmla="*/ 28 h 30"/>
                      <a:gd name="T32" fmla="*/ 41 w 90"/>
                      <a:gd name="T33" fmla="*/ 25 h 30"/>
                      <a:gd name="T34" fmla="*/ 29 w 90"/>
                      <a:gd name="T35" fmla="*/ 21 h 30"/>
                      <a:gd name="T36" fmla="*/ 19 w 90"/>
                      <a:gd name="T37" fmla="*/ 17 h 30"/>
                      <a:gd name="T38" fmla="*/ 9 w 90"/>
                      <a:gd name="T39" fmla="*/ 13 h 30"/>
                      <a:gd name="T40" fmla="*/ 0 w 90"/>
                      <a:gd name="T41" fmla="*/ 11 h 30"/>
                      <a:gd name="T42" fmla="*/ 0 w 90"/>
                      <a:gd name="T43" fmla="*/ 10 h 30"/>
                      <a:gd name="T44" fmla="*/ 0 w 90"/>
                      <a:gd name="T45" fmla="*/ 9 h 30"/>
                      <a:gd name="T46" fmla="*/ 8 w 90"/>
                      <a:gd name="T47" fmla="*/ 6 h 30"/>
                      <a:gd name="T48" fmla="*/ 18 w 90"/>
                      <a:gd name="T49" fmla="*/ 6 h 30"/>
                      <a:gd name="T50" fmla="*/ 27 w 90"/>
                      <a:gd name="T51" fmla="*/ 5 h 30"/>
                      <a:gd name="T52" fmla="*/ 36 w 90"/>
                      <a:gd name="T53" fmla="*/ 1 h 30"/>
                      <a:gd name="T54" fmla="*/ 36 w 90"/>
                      <a:gd name="T55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30">
                        <a:moveTo>
                          <a:pt x="36" y="1"/>
                        </a:move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1"/>
                        </a:lnTo>
                        <a:lnTo>
                          <a:pt x="78" y="3"/>
                        </a:lnTo>
                        <a:lnTo>
                          <a:pt x="85" y="6"/>
                        </a:lnTo>
                        <a:lnTo>
                          <a:pt x="86" y="10"/>
                        </a:lnTo>
                        <a:lnTo>
                          <a:pt x="89" y="14"/>
                        </a:lnTo>
                        <a:lnTo>
                          <a:pt x="89" y="19"/>
                        </a:lnTo>
                        <a:lnTo>
                          <a:pt x="90" y="27"/>
                        </a:lnTo>
                        <a:lnTo>
                          <a:pt x="83" y="28"/>
                        </a:lnTo>
                        <a:lnTo>
                          <a:pt x="76" y="30"/>
                        </a:lnTo>
                        <a:lnTo>
                          <a:pt x="69" y="30"/>
                        </a:lnTo>
                        <a:lnTo>
                          <a:pt x="62" y="30"/>
                        </a:lnTo>
                        <a:lnTo>
                          <a:pt x="51" y="28"/>
                        </a:lnTo>
                        <a:lnTo>
                          <a:pt x="41" y="25"/>
                        </a:lnTo>
                        <a:lnTo>
                          <a:pt x="29" y="21"/>
                        </a:lnTo>
                        <a:lnTo>
                          <a:pt x="19" y="17"/>
                        </a:lnTo>
                        <a:lnTo>
                          <a:pt x="9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8" y="6"/>
                        </a:lnTo>
                        <a:lnTo>
                          <a:pt x="18" y="6"/>
                        </a:lnTo>
                        <a:lnTo>
                          <a:pt x="27" y="5"/>
                        </a:lnTo>
                        <a:lnTo>
                          <a:pt x="36" y="1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89" name="Freeform 1361"/>
                  <p:cNvSpPr>
                    <a:spLocks/>
                  </p:cNvSpPr>
                  <p:nvPr/>
                </p:nvSpPr>
                <p:spPr bwMode="auto">
                  <a:xfrm>
                    <a:off x="4546" y="607"/>
                    <a:ext cx="14" cy="14"/>
                  </a:xfrm>
                  <a:custGeom>
                    <a:avLst/>
                    <a:gdLst>
                      <a:gd name="T0" fmla="*/ 43 w 51"/>
                      <a:gd name="T1" fmla="*/ 0 h 51"/>
                      <a:gd name="T2" fmla="*/ 48 w 51"/>
                      <a:gd name="T3" fmla="*/ 2 h 51"/>
                      <a:gd name="T4" fmla="*/ 51 w 51"/>
                      <a:gd name="T5" fmla="*/ 7 h 51"/>
                      <a:gd name="T6" fmla="*/ 51 w 51"/>
                      <a:gd name="T7" fmla="*/ 14 h 51"/>
                      <a:gd name="T8" fmla="*/ 51 w 51"/>
                      <a:gd name="T9" fmla="*/ 20 h 51"/>
                      <a:gd name="T10" fmla="*/ 47 w 51"/>
                      <a:gd name="T11" fmla="*/ 27 h 51"/>
                      <a:gd name="T12" fmla="*/ 43 w 51"/>
                      <a:gd name="T13" fmla="*/ 34 h 51"/>
                      <a:gd name="T14" fmla="*/ 36 w 51"/>
                      <a:gd name="T15" fmla="*/ 40 h 51"/>
                      <a:gd name="T16" fmla="*/ 29 w 51"/>
                      <a:gd name="T17" fmla="*/ 46 h 51"/>
                      <a:gd name="T18" fmla="*/ 21 w 51"/>
                      <a:gd name="T19" fmla="*/ 49 h 51"/>
                      <a:gd name="T20" fmla="*/ 14 w 51"/>
                      <a:gd name="T21" fmla="*/ 51 h 51"/>
                      <a:gd name="T22" fmla="*/ 6 w 51"/>
                      <a:gd name="T23" fmla="*/ 49 h 51"/>
                      <a:gd name="T24" fmla="*/ 0 w 51"/>
                      <a:gd name="T25" fmla="*/ 44 h 51"/>
                      <a:gd name="T26" fmla="*/ 3 w 51"/>
                      <a:gd name="T27" fmla="*/ 38 h 51"/>
                      <a:gd name="T28" fmla="*/ 8 w 51"/>
                      <a:gd name="T29" fmla="*/ 31 h 51"/>
                      <a:gd name="T30" fmla="*/ 13 w 51"/>
                      <a:gd name="T31" fmla="*/ 24 h 51"/>
                      <a:gd name="T32" fmla="*/ 20 w 51"/>
                      <a:gd name="T33" fmla="*/ 19 h 51"/>
                      <a:gd name="T34" fmla="*/ 22 w 51"/>
                      <a:gd name="T35" fmla="*/ 13 h 51"/>
                      <a:gd name="T36" fmla="*/ 29 w 51"/>
                      <a:gd name="T37" fmla="*/ 7 h 51"/>
                      <a:gd name="T38" fmla="*/ 36 w 51"/>
                      <a:gd name="T39" fmla="*/ 3 h 51"/>
                      <a:gd name="T40" fmla="*/ 43 w 51"/>
                      <a:gd name="T41" fmla="*/ 0 h 51"/>
                      <a:gd name="T42" fmla="*/ 43 w 51"/>
                      <a:gd name="T43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1" h="51">
                        <a:moveTo>
                          <a:pt x="43" y="0"/>
                        </a:moveTo>
                        <a:lnTo>
                          <a:pt x="48" y="2"/>
                        </a:lnTo>
                        <a:lnTo>
                          <a:pt x="51" y="7"/>
                        </a:lnTo>
                        <a:lnTo>
                          <a:pt x="51" y="14"/>
                        </a:lnTo>
                        <a:lnTo>
                          <a:pt x="51" y="20"/>
                        </a:lnTo>
                        <a:lnTo>
                          <a:pt x="47" y="27"/>
                        </a:lnTo>
                        <a:lnTo>
                          <a:pt x="43" y="34"/>
                        </a:lnTo>
                        <a:lnTo>
                          <a:pt x="36" y="40"/>
                        </a:lnTo>
                        <a:lnTo>
                          <a:pt x="29" y="46"/>
                        </a:lnTo>
                        <a:lnTo>
                          <a:pt x="21" y="49"/>
                        </a:lnTo>
                        <a:lnTo>
                          <a:pt x="14" y="51"/>
                        </a:lnTo>
                        <a:lnTo>
                          <a:pt x="6" y="49"/>
                        </a:lnTo>
                        <a:lnTo>
                          <a:pt x="0" y="44"/>
                        </a:lnTo>
                        <a:lnTo>
                          <a:pt x="3" y="38"/>
                        </a:lnTo>
                        <a:lnTo>
                          <a:pt x="8" y="31"/>
                        </a:lnTo>
                        <a:lnTo>
                          <a:pt x="13" y="24"/>
                        </a:lnTo>
                        <a:lnTo>
                          <a:pt x="20" y="19"/>
                        </a:lnTo>
                        <a:lnTo>
                          <a:pt x="22" y="13"/>
                        </a:lnTo>
                        <a:lnTo>
                          <a:pt x="29" y="7"/>
                        </a:lnTo>
                        <a:lnTo>
                          <a:pt x="36" y="3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0" name="Freeform 1362"/>
                  <p:cNvSpPr>
                    <a:spLocks/>
                  </p:cNvSpPr>
                  <p:nvPr/>
                </p:nvSpPr>
                <p:spPr bwMode="auto">
                  <a:xfrm>
                    <a:off x="4497" y="612"/>
                    <a:ext cx="21" cy="31"/>
                  </a:xfrm>
                  <a:custGeom>
                    <a:avLst/>
                    <a:gdLst>
                      <a:gd name="T0" fmla="*/ 69 w 82"/>
                      <a:gd name="T1" fmla="*/ 0 h 123"/>
                      <a:gd name="T2" fmla="*/ 76 w 82"/>
                      <a:gd name="T3" fmla="*/ 9 h 123"/>
                      <a:gd name="T4" fmla="*/ 80 w 82"/>
                      <a:gd name="T5" fmla="*/ 20 h 123"/>
                      <a:gd name="T6" fmla="*/ 82 w 82"/>
                      <a:gd name="T7" fmla="*/ 31 h 123"/>
                      <a:gd name="T8" fmla="*/ 82 w 82"/>
                      <a:gd name="T9" fmla="*/ 42 h 123"/>
                      <a:gd name="T10" fmla="*/ 78 w 82"/>
                      <a:gd name="T11" fmla="*/ 53 h 123"/>
                      <a:gd name="T12" fmla="*/ 75 w 82"/>
                      <a:gd name="T13" fmla="*/ 64 h 123"/>
                      <a:gd name="T14" fmla="*/ 69 w 82"/>
                      <a:gd name="T15" fmla="*/ 72 h 123"/>
                      <a:gd name="T16" fmla="*/ 63 w 82"/>
                      <a:gd name="T17" fmla="*/ 83 h 123"/>
                      <a:gd name="T18" fmla="*/ 58 w 82"/>
                      <a:gd name="T19" fmla="*/ 88 h 123"/>
                      <a:gd name="T20" fmla="*/ 51 w 82"/>
                      <a:gd name="T21" fmla="*/ 95 h 123"/>
                      <a:gd name="T22" fmla="*/ 43 w 82"/>
                      <a:gd name="T23" fmla="*/ 100 h 123"/>
                      <a:gd name="T24" fmla="*/ 35 w 82"/>
                      <a:gd name="T25" fmla="*/ 107 h 123"/>
                      <a:gd name="T26" fmla="*/ 27 w 82"/>
                      <a:gd name="T27" fmla="*/ 111 h 123"/>
                      <a:gd name="T28" fmla="*/ 18 w 82"/>
                      <a:gd name="T29" fmla="*/ 116 h 123"/>
                      <a:gd name="T30" fmla="*/ 9 w 82"/>
                      <a:gd name="T31" fmla="*/ 120 h 123"/>
                      <a:gd name="T32" fmla="*/ 0 w 82"/>
                      <a:gd name="T33" fmla="*/ 123 h 123"/>
                      <a:gd name="T34" fmla="*/ 0 w 82"/>
                      <a:gd name="T35" fmla="*/ 113 h 123"/>
                      <a:gd name="T36" fmla="*/ 2 w 82"/>
                      <a:gd name="T37" fmla="*/ 103 h 123"/>
                      <a:gd name="T38" fmla="*/ 6 w 82"/>
                      <a:gd name="T39" fmla="*/ 95 h 123"/>
                      <a:gd name="T40" fmla="*/ 9 w 82"/>
                      <a:gd name="T41" fmla="*/ 85 h 123"/>
                      <a:gd name="T42" fmla="*/ 13 w 82"/>
                      <a:gd name="T43" fmla="*/ 75 h 123"/>
                      <a:gd name="T44" fmla="*/ 18 w 82"/>
                      <a:gd name="T45" fmla="*/ 66 h 123"/>
                      <a:gd name="T46" fmla="*/ 24 w 82"/>
                      <a:gd name="T47" fmla="*/ 57 h 123"/>
                      <a:gd name="T48" fmla="*/ 29 w 82"/>
                      <a:gd name="T49" fmla="*/ 47 h 123"/>
                      <a:gd name="T50" fmla="*/ 33 w 82"/>
                      <a:gd name="T51" fmla="*/ 40 h 123"/>
                      <a:gd name="T52" fmla="*/ 37 w 82"/>
                      <a:gd name="T53" fmla="*/ 33 h 123"/>
                      <a:gd name="T54" fmla="*/ 42 w 82"/>
                      <a:gd name="T55" fmla="*/ 27 h 123"/>
                      <a:gd name="T56" fmla="*/ 48 w 82"/>
                      <a:gd name="T57" fmla="*/ 22 h 123"/>
                      <a:gd name="T58" fmla="*/ 52 w 82"/>
                      <a:gd name="T59" fmla="*/ 15 h 123"/>
                      <a:gd name="T60" fmla="*/ 58 w 82"/>
                      <a:gd name="T61" fmla="*/ 9 h 123"/>
                      <a:gd name="T62" fmla="*/ 62 w 82"/>
                      <a:gd name="T63" fmla="*/ 4 h 123"/>
                      <a:gd name="T64" fmla="*/ 69 w 82"/>
                      <a:gd name="T65" fmla="*/ 0 h 123"/>
                      <a:gd name="T66" fmla="*/ 69 w 82"/>
                      <a:gd name="T67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82" h="123">
                        <a:moveTo>
                          <a:pt x="69" y="0"/>
                        </a:moveTo>
                        <a:lnTo>
                          <a:pt x="76" y="9"/>
                        </a:lnTo>
                        <a:lnTo>
                          <a:pt x="80" y="20"/>
                        </a:lnTo>
                        <a:lnTo>
                          <a:pt x="82" y="31"/>
                        </a:lnTo>
                        <a:lnTo>
                          <a:pt x="82" y="42"/>
                        </a:lnTo>
                        <a:lnTo>
                          <a:pt x="78" y="53"/>
                        </a:lnTo>
                        <a:lnTo>
                          <a:pt x="75" y="64"/>
                        </a:lnTo>
                        <a:lnTo>
                          <a:pt x="69" y="72"/>
                        </a:lnTo>
                        <a:lnTo>
                          <a:pt x="63" y="83"/>
                        </a:lnTo>
                        <a:lnTo>
                          <a:pt x="58" y="88"/>
                        </a:lnTo>
                        <a:lnTo>
                          <a:pt x="51" y="95"/>
                        </a:lnTo>
                        <a:lnTo>
                          <a:pt x="43" y="100"/>
                        </a:lnTo>
                        <a:lnTo>
                          <a:pt x="35" y="107"/>
                        </a:lnTo>
                        <a:lnTo>
                          <a:pt x="27" y="111"/>
                        </a:lnTo>
                        <a:lnTo>
                          <a:pt x="18" y="116"/>
                        </a:lnTo>
                        <a:lnTo>
                          <a:pt x="9" y="120"/>
                        </a:lnTo>
                        <a:lnTo>
                          <a:pt x="0" y="123"/>
                        </a:lnTo>
                        <a:lnTo>
                          <a:pt x="0" y="113"/>
                        </a:lnTo>
                        <a:lnTo>
                          <a:pt x="2" y="103"/>
                        </a:lnTo>
                        <a:lnTo>
                          <a:pt x="6" y="95"/>
                        </a:lnTo>
                        <a:lnTo>
                          <a:pt x="9" y="85"/>
                        </a:lnTo>
                        <a:lnTo>
                          <a:pt x="13" y="75"/>
                        </a:lnTo>
                        <a:lnTo>
                          <a:pt x="18" y="66"/>
                        </a:lnTo>
                        <a:lnTo>
                          <a:pt x="24" y="57"/>
                        </a:lnTo>
                        <a:lnTo>
                          <a:pt x="29" y="47"/>
                        </a:lnTo>
                        <a:lnTo>
                          <a:pt x="33" y="40"/>
                        </a:lnTo>
                        <a:lnTo>
                          <a:pt x="37" y="33"/>
                        </a:lnTo>
                        <a:lnTo>
                          <a:pt x="42" y="27"/>
                        </a:lnTo>
                        <a:lnTo>
                          <a:pt x="48" y="22"/>
                        </a:lnTo>
                        <a:lnTo>
                          <a:pt x="52" y="15"/>
                        </a:lnTo>
                        <a:lnTo>
                          <a:pt x="58" y="9"/>
                        </a:lnTo>
                        <a:lnTo>
                          <a:pt x="62" y="4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1" name="Freeform 1363"/>
                  <p:cNvSpPr>
                    <a:spLocks/>
                  </p:cNvSpPr>
                  <p:nvPr/>
                </p:nvSpPr>
                <p:spPr bwMode="auto">
                  <a:xfrm>
                    <a:off x="4730" y="615"/>
                    <a:ext cx="28" cy="29"/>
                  </a:xfrm>
                  <a:custGeom>
                    <a:avLst/>
                    <a:gdLst>
                      <a:gd name="T0" fmla="*/ 35 w 105"/>
                      <a:gd name="T1" fmla="*/ 1 h 114"/>
                      <a:gd name="T2" fmla="*/ 42 w 105"/>
                      <a:gd name="T3" fmla="*/ 0 h 114"/>
                      <a:gd name="T4" fmla="*/ 50 w 105"/>
                      <a:gd name="T5" fmla="*/ 2 h 114"/>
                      <a:gd name="T6" fmla="*/ 56 w 105"/>
                      <a:gd name="T7" fmla="*/ 6 h 114"/>
                      <a:gd name="T8" fmla="*/ 65 w 105"/>
                      <a:gd name="T9" fmla="*/ 12 h 114"/>
                      <a:gd name="T10" fmla="*/ 72 w 105"/>
                      <a:gd name="T11" fmla="*/ 18 h 114"/>
                      <a:gd name="T12" fmla="*/ 79 w 105"/>
                      <a:gd name="T13" fmla="*/ 26 h 114"/>
                      <a:gd name="T14" fmla="*/ 86 w 105"/>
                      <a:gd name="T15" fmla="*/ 35 h 114"/>
                      <a:gd name="T16" fmla="*/ 93 w 105"/>
                      <a:gd name="T17" fmla="*/ 44 h 114"/>
                      <a:gd name="T18" fmla="*/ 96 w 105"/>
                      <a:gd name="T19" fmla="*/ 52 h 114"/>
                      <a:gd name="T20" fmla="*/ 100 w 105"/>
                      <a:gd name="T21" fmla="*/ 60 h 114"/>
                      <a:gd name="T22" fmla="*/ 103 w 105"/>
                      <a:gd name="T23" fmla="*/ 69 h 114"/>
                      <a:gd name="T24" fmla="*/ 105 w 105"/>
                      <a:gd name="T25" fmla="*/ 78 h 114"/>
                      <a:gd name="T26" fmla="*/ 104 w 105"/>
                      <a:gd name="T27" fmla="*/ 83 h 114"/>
                      <a:gd name="T28" fmla="*/ 102 w 105"/>
                      <a:gd name="T29" fmla="*/ 88 h 114"/>
                      <a:gd name="T30" fmla="*/ 97 w 105"/>
                      <a:gd name="T31" fmla="*/ 92 h 114"/>
                      <a:gd name="T32" fmla="*/ 91 w 105"/>
                      <a:gd name="T33" fmla="*/ 95 h 114"/>
                      <a:gd name="T34" fmla="*/ 87 w 105"/>
                      <a:gd name="T35" fmla="*/ 98 h 114"/>
                      <a:gd name="T36" fmla="*/ 87 w 105"/>
                      <a:gd name="T37" fmla="*/ 104 h 114"/>
                      <a:gd name="T38" fmla="*/ 88 w 105"/>
                      <a:gd name="T39" fmla="*/ 108 h 114"/>
                      <a:gd name="T40" fmla="*/ 89 w 105"/>
                      <a:gd name="T41" fmla="*/ 114 h 114"/>
                      <a:gd name="T42" fmla="*/ 81 w 105"/>
                      <a:gd name="T43" fmla="*/ 112 h 114"/>
                      <a:gd name="T44" fmla="*/ 76 w 105"/>
                      <a:gd name="T45" fmla="*/ 109 h 114"/>
                      <a:gd name="T46" fmla="*/ 70 w 105"/>
                      <a:gd name="T47" fmla="*/ 106 h 114"/>
                      <a:gd name="T48" fmla="*/ 65 w 105"/>
                      <a:gd name="T49" fmla="*/ 102 h 114"/>
                      <a:gd name="T50" fmla="*/ 60 w 105"/>
                      <a:gd name="T51" fmla="*/ 96 h 114"/>
                      <a:gd name="T52" fmla="*/ 56 w 105"/>
                      <a:gd name="T53" fmla="*/ 90 h 114"/>
                      <a:gd name="T54" fmla="*/ 52 w 105"/>
                      <a:gd name="T55" fmla="*/ 83 h 114"/>
                      <a:gd name="T56" fmla="*/ 50 w 105"/>
                      <a:gd name="T57" fmla="*/ 79 h 114"/>
                      <a:gd name="T58" fmla="*/ 45 w 105"/>
                      <a:gd name="T59" fmla="*/ 71 h 114"/>
                      <a:gd name="T60" fmla="*/ 40 w 105"/>
                      <a:gd name="T61" fmla="*/ 65 h 114"/>
                      <a:gd name="T62" fmla="*/ 35 w 105"/>
                      <a:gd name="T63" fmla="*/ 58 h 114"/>
                      <a:gd name="T64" fmla="*/ 30 w 105"/>
                      <a:gd name="T65" fmla="*/ 55 h 114"/>
                      <a:gd name="T66" fmla="*/ 22 w 105"/>
                      <a:gd name="T67" fmla="*/ 51 h 114"/>
                      <a:gd name="T68" fmla="*/ 17 w 105"/>
                      <a:gd name="T69" fmla="*/ 50 h 114"/>
                      <a:gd name="T70" fmla="*/ 9 w 105"/>
                      <a:gd name="T71" fmla="*/ 49 h 114"/>
                      <a:gd name="T72" fmla="*/ 0 w 105"/>
                      <a:gd name="T73" fmla="*/ 51 h 114"/>
                      <a:gd name="T74" fmla="*/ 0 w 105"/>
                      <a:gd name="T75" fmla="*/ 43 h 114"/>
                      <a:gd name="T76" fmla="*/ 0 w 105"/>
                      <a:gd name="T77" fmla="*/ 35 h 114"/>
                      <a:gd name="T78" fmla="*/ 0 w 105"/>
                      <a:gd name="T79" fmla="*/ 26 h 114"/>
                      <a:gd name="T80" fmla="*/ 0 w 105"/>
                      <a:gd name="T81" fmla="*/ 20 h 114"/>
                      <a:gd name="T82" fmla="*/ 7 w 105"/>
                      <a:gd name="T83" fmla="*/ 22 h 114"/>
                      <a:gd name="T84" fmla="*/ 16 w 105"/>
                      <a:gd name="T85" fmla="*/ 23 h 114"/>
                      <a:gd name="T86" fmla="*/ 22 w 105"/>
                      <a:gd name="T87" fmla="*/ 23 h 114"/>
                      <a:gd name="T88" fmla="*/ 30 w 105"/>
                      <a:gd name="T89" fmla="*/ 22 h 114"/>
                      <a:gd name="T90" fmla="*/ 35 w 105"/>
                      <a:gd name="T91" fmla="*/ 18 h 114"/>
                      <a:gd name="T92" fmla="*/ 38 w 105"/>
                      <a:gd name="T93" fmla="*/ 13 h 114"/>
                      <a:gd name="T94" fmla="*/ 38 w 105"/>
                      <a:gd name="T95" fmla="*/ 7 h 114"/>
                      <a:gd name="T96" fmla="*/ 35 w 105"/>
                      <a:gd name="T97" fmla="*/ 1 h 114"/>
                      <a:gd name="T98" fmla="*/ 35 w 105"/>
                      <a:gd name="T99" fmla="*/ 1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05" h="114">
                        <a:moveTo>
                          <a:pt x="35" y="1"/>
                        </a:moveTo>
                        <a:lnTo>
                          <a:pt x="42" y="0"/>
                        </a:lnTo>
                        <a:lnTo>
                          <a:pt x="50" y="2"/>
                        </a:lnTo>
                        <a:lnTo>
                          <a:pt x="56" y="6"/>
                        </a:lnTo>
                        <a:lnTo>
                          <a:pt x="65" y="12"/>
                        </a:lnTo>
                        <a:lnTo>
                          <a:pt x="72" y="18"/>
                        </a:lnTo>
                        <a:lnTo>
                          <a:pt x="79" y="26"/>
                        </a:lnTo>
                        <a:lnTo>
                          <a:pt x="86" y="35"/>
                        </a:lnTo>
                        <a:lnTo>
                          <a:pt x="93" y="44"/>
                        </a:lnTo>
                        <a:lnTo>
                          <a:pt x="96" y="52"/>
                        </a:lnTo>
                        <a:lnTo>
                          <a:pt x="100" y="60"/>
                        </a:lnTo>
                        <a:lnTo>
                          <a:pt x="103" y="69"/>
                        </a:lnTo>
                        <a:lnTo>
                          <a:pt x="105" y="78"/>
                        </a:lnTo>
                        <a:lnTo>
                          <a:pt x="104" y="83"/>
                        </a:lnTo>
                        <a:lnTo>
                          <a:pt x="102" y="88"/>
                        </a:lnTo>
                        <a:lnTo>
                          <a:pt x="97" y="92"/>
                        </a:lnTo>
                        <a:lnTo>
                          <a:pt x="91" y="95"/>
                        </a:lnTo>
                        <a:lnTo>
                          <a:pt x="87" y="98"/>
                        </a:lnTo>
                        <a:lnTo>
                          <a:pt x="87" y="104"/>
                        </a:lnTo>
                        <a:lnTo>
                          <a:pt x="88" y="108"/>
                        </a:lnTo>
                        <a:lnTo>
                          <a:pt x="89" y="114"/>
                        </a:lnTo>
                        <a:lnTo>
                          <a:pt x="81" y="112"/>
                        </a:lnTo>
                        <a:lnTo>
                          <a:pt x="76" y="109"/>
                        </a:lnTo>
                        <a:lnTo>
                          <a:pt x="70" y="106"/>
                        </a:lnTo>
                        <a:lnTo>
                          <a:pt x="65" y="102"/>
                        </a:lnTo>
                        <a:lnTo>
                          <a:pt x="60" y="96"/>
                        </a:lnTo>
                        <a:lnTo>
                          <a:pt x="56" y="90"/>
                        </a:lnTo>
                        <a:lnTo>
                          <a:pt x="52" y="83"/>
                        </a:lnTo>
                        <a:lnTo>
                          <a:pt x="50" y="79"/>
                        </a:lnTo>
                        <a:lnTo>
                          <a:pt x="45" y="71"/>
                        </a:lnTo>
                        <a:lnTo>
                          <a:pt x="40" y="65"/>
                        </a:lnTo>
                        <a:lnTo>
                          <a:pt x="35" y="58"/>
                        </a:lnTo>
                        <a:lnTo>
                          <a:pt x="30" y="55"/>
                        </a:lnTo>
                        <a:lnTo>
                          <a:pt x="22" y="51"/>
                        </a:lnTo>
                        <a:lnTo>
                          <a:pt x="17" y="50"/>
                        </a:lnTo>
                        <a:lnTo>
                          <a:pt x="9" y="4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7" y="22"/>
                        </a:lnTo>
                        <a:lnTo>
                          <a:pt x="16" y="23"/>
                        </a:lnTo>
                        <a:lnTo>
                          <a:pt x="22" y="23"/>
                        </a:lnTo>
                        <a:lnTo>
                          <a:pt x="30" y="22"/>
                        </a:lnTo>
                        <a:lnTo>
                          <a:pt x="35" y="18"/>
                        </a:lnTo>
                        <a:lnTo>
                          <a:pt x="38" y="13"/>
                        </a:lnTo>
                        <a:lnTo>
                          <a:pt x="38" y="7"/>
                        </a:lnTo>
                        <a:lnTo>
                          <a:pt x="35" y="1"/>
                        </a:ln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2" name="Freeform 1364"/>
                  <p:cNvSpPr>
                    <a:spLocks/>
                  </p:cNvSpPr>
                  <p:nvPr/>
                </p:nvSpPr>
                <p:spPr bwMode="auto">
                  <a:xfrm>
                    <a:off x="4473" y="616"/>
                    <a:ext cx="20" cy="32"/>
                  </a:xfrm>
                  <a:custGeom>
                    <a:avLst/>
                    <a:gdLst>
                      <a:gd name="T0" fmla="*/ 41 w 74"/>
                      <a:gd name="T1" fmla="*/ 1 h 119"/>
                      <a:gd name="T2" fmla="*/ 45 w 74"/>
                      <a:gd name="T3" fmla="*/ 0 h 119"/>
                      <a:gd name="T4" fmla="*/ 52 w 74"/>
                      <a:gd name="T5" fmla="*/ 2 h 119"/>
                      <a:gd name="T6" fmla="*/ 57 w 74"/>
                      <a:gd name="T7" fmla="*/ 5 h 119"/>
                      <a:gd name="T8" fmla="*/ 62 w 74"/>
                      <a:gd name="T9" fmla="*/ 10 h 119"/>
                      <a:gd name="T10" fmla="*/ 70 w 74"/>
                      <a:gd name="T11" fmla="*/ 19 h 119"/>
                      <a:gd name="T12" fmla="*/ 74 w 74"/>
                      <a:gd name="T13" fmla="*/ 30 h 119"/>
                      <a:gd name="T14" fmla="*/ 62 w 74"/>
                      <a:gd name="T15" fmla="*/ 36 h 119"/>
                      <a:gd name="T16" fmla="*/ 52 w 74"/>
                      <a:gd name="T17" fmla="*/ 46 h 119"/>
                      <a:gd name="T18" fmla="*/ 45 w 74"/>
                      <a:gd name="T19" fmla="*/ 51 h 119"/>
                      <a:gd name="T20" fmla="*/ 39 w 74"/>
                      <a:gd name="T21" fmla="*/ 58 h 119"/>
                      <a:gd name="T22" fmla="*/ 33 w 74"/>
                      <a:gd name="T23" fmla="*/ 65 h 119"/>
                      <a:gd name="T24" fmla="*/ 29 w 74"/>
                      <a:gd name="T25" fmla="*/ 72 h 119"/>
                      <a:gd name="T26" fmla="*/ 24 w 74"/>
                      <a:gd name="T27" fmla="*/ 77 h 119"/>
                      <a:gd name="T28" fmla="*/ 21 w 74"/>
                      <a:gd name="T29" fmla="*/ 84 h 119"/>
                      <a:gd name="T30" fmla="*/ 18 w 74"/>
                      <a:gd name="T31" fmla="*/ 89 h 119"/>
                      <a:gd name="T32" fmla="*/ 14 w 74"/>
                      <a:gd name="T33" fmla="*/ 95 h 119"/>
                      <a:gd name="T34" fmla="*/ 11 w 74"/>
                      <a:gd name="T35" fmla="*/ 101 h 119"/>
                      <a:gd name="T36" fmla="*/ 9 w 74"/>
                      <a:gd name="T37" fmla="*/ 106 h 119"/>
                      <a:gd name="T38" fmla="*/ 6 w 74"/>
                      <a:gd name="T39" fmla="*/ 113 h 119"/>
                      <a:gd name="T40" fmla="*/ 5 w 74"/>
                      <a:gd name="T41" fmla="*/ 119 h 119"/>
                      <a:gd name="T42" fmla="*/ 2 w 74"/>
                      <a:gd name="T43" fmla="*/ 112 h 119"/>
                      <a:gd name="T44" fmla="*/ 1 w 74"/>
                      <a:gd name="T45" fmla="*/ 105 h 119"/>
                      <a:gd name="T46" fmla="*/ 0 w 74"/>
                      <a:gd name="T47" fmla="*/ 100 h 119"/>
                      <a:gd name="T48" fmla="*/ 0 w 74"/>
                      <a:gd name="T49" fmla="*/ 94 h 119"/>
                      <a:gd name="T50" fmla="*/ 1 w 74"/>
                      <a:gd name="T51" fmla="*/ 84 h 119"/>
                      <a:gd name="T52" fmla="*/ 5 w 74"/>
                      <a:gd name="T53" fmla="*/ 73 h 119"/>
                      <a:gd name="T54" fmla="*/ 9 w 74"/>
                      <a:gd name="T55" fmla="*/ 64 h 119"/>
                      <a:gd name="T56" fmla="*/ 13 w 74"/>
                      <a:gd name="T57" fmla="*/ 56 h 119"/>
                      <a:gd name="T58" fmla="*/ 18 w 74"/>
                      <a:gd name="T59" fmla="*/ 46 h 119"/>
                      <a:gd name="T60" fmla="*/ 23 w 74"/>
                      <a:gd name="T61" fmla="*/ 38 h 119"/>
                      <a:gd name="T62" fmla="*/ 28 w 74"/>
                      <a:gd name="T63" fmla="*/ 29 h 119"/>
                      <a:gd name="T64" fmla="*/ 32 w 74"/>
                      <a:gd name="T65" fmla="*/ 19 h 119"/>
                      <a:gd name="T66" fmla="*/ 37 w 74"/>
                      <a:gd name="T67" fmla="*/ 10 h 119"/>
                      <a:gd name="T68" fmla="*/ 41 w 74"/>
                      <a:gd name="T69" fmla="*/ 1 h 119"/>
                      <a:gd name="T70" fmla="*/ 41 w 74"/>
                      <a:gd name="T71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74" h="119">
                        <a:moveTo>
                          <a:pt x="41" y="1"/>
                        </a:moveTo>
                        <a:lnTo>
                          <a:pt x="45" y="0"/>
                        </a:lnTo>
                        <a:lnTo>
                          <a:pt x="52" y="2"/>
                        </a:lnTo>
                        <a:lnTo>
                          <a:pt x="57" y="5"/>
                        </a:lnTo>
                        <a:lnTo>
                          <a:pt x="62" y="10"/>
                        </a:lnTo>
                        <a:lnTo>
                          <a:pt x="70" y="19"/>
                        </a:lnTo>
                        <a:lnTo>
                          <a:pt x="74" y="30"/>
                        </a:lnTo>
                        <a:lnTo>
                          <a:pt x="62" y="36"/>
                        </a:lnTo>
                        <a:lnTo>
                          <a:pt x="52" y="46"/>
                        </a:lnTo>
                        <a:lnTo>
                          <a:pt x="45" y="51"/>
                        </a:lnTo>
                        <a:lnTo>
                          <a:pt x="39" y="58"/>
                        </a:lnTo>
                        <a:lnTo>
                          <a:pt x="33" y="65"/>
                        </a:lnTo>
                        <a:lnTo>
                          <a:pt x="29" y="72"/>
                        </a:lnTo>
                        <a:lnTo>
                          <a:pt x="24" y="77"/>
                        </a:lnTo>
                        <a:lnTo>
                          <a:pt x="21" y="84"/>
                        </a:lnTo>
                        <a:lnTo>
                          <a:pt x="18" y="89"/>
                        </a:lnTo>
                        <a:lnTo>
                          <a:pt x="14" y="95"/>
                        </a:lnTo>
                        <a:lnTo>
                          <a:pt x="11" y="101"/>
                        </a:lnTo>
                        <a:lnTo>
                          <a:pt x="9" y="106"/>
                        </a:lnTo>
                        <a:lnTo>
                          <a:pt x="6" y="113"/>
                        </a:lnTo>
                        <a:lnTo>
                          <a:pt x="5" y="119"/>
                        </a:lnTo>
                        <a:lnTo>
                          <a:pt x="2" y="112"/>
                        </a:lnTo>
                        <a:lnTo>
                          <a:pt x="1" y="105"/>
                        </a:lnTo>
                        <a:lnTo>
                          <a:pt x="0" y="100"/>
                        </a:lnTo>
                        <a:lnTo>
                          <a:pt x="0" y="94"/>
                        </a:lnTo>
                        <a:lnTo>
                          <a:pt x="1" y="84"/>
                        </a:lnTo>
                        <a:lnTo>
                          <a:pt x="5" y="73"/>
                        </a:lnTo>
                        <a:lnTo>
                          <a:pt x="9" y="64"/>
                        </a:lnTo>
                        <a:lnTo>
                          <a:pt x="13" y="56"/>
                        </a:lnTo>
                        <a:lnTo>
                          <a:pt x="18" y="46"/>
                        </a:lnTo>
                        <a:lnTo>
                          <a:pt x="23" y="38"/>
                        </a:lnTo>
                        <a:lnTo>
                          <a:pt x="28" y="29"/>
                        </a:lnTo>
                        <a:lnTo>
                          <a:pt x="32" y="19"/>
                        </a:lnTo>
                        <a:lnTo>
                          <a:pt x="37" y="10"/>
                        </a:lnTo>
                        <a:lnTo>
                          <a:pt x="41" y="1"/>
                        </a:lnTo>
                        <a:lnTo>
                          <a:pt x="41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3" name="Freeform 1365"/>
                  <p:cNvSpPr>
                    <a:spLocks/>
                  </p:cNvSpPr>
                  <p:nvPr/>
                </p:nvSpPr>
                <p:spPr bwMode="auto">
                  <a:xfrm>
                    <a:off x="4697" y="621"/>
                    <a:ext cx="15" cy="27"/>
                  </a:xfrm>
                  <a:custGeom>
                    <a:avLst/>
                    <a:gdLst>
                      <a:gd name="T0" fmla="*/ 0 w 61"/>
                      <a:gd name="T1" fmla="*/ 0 h 106"/>
                      <a:gd name="T2" fmla="*/ 12 w 61"/>
                      <a:gd name="T3" fmla="*/ 0 h 106"/>
                      <a:gd name="T4" fmla="*/ 23 w 61"/>
                      <a:gd name="T5" fmla="*/ 3 h 106"/>
                      <a:gd name="T6" fmla="*/ 31 w 61"/>
                      <a:gd name="T7" fmla="*/ 7 h 106"/>
                      <a:gd name="T8" fmla="*/ 39 w 61"/>
                      <a:gd name="T9" fmla="*/ 14 h 106"/>
                      <a:gd name="T10" fmla="*/ 42 w 61"/>
                      <a:gd name="T11" fmla="*/ 17 h 106"/>
                      <a:gd name="T12" fmla="*/ 46 w 61"/>
                      <a:gd name="T13" fmla="*/ 22 h 106"/>
                      <a:gd name="T14" fmla="*/ 49 w 61"/>
                      <a:gd name="T15" fmla="*/ 29 h 106"/>
                      <a:gd name="T16" fmla="*/ 54 w 61"/>
                      <a:gd name="T17" fmla="*/ 34 h 106"/>
                      <a:gd name="T18" fmla="*/ 56 w 61"/>
                      <a:gd name="T19" fmla="*/ 40 h 106"/>
                      <a:gd name="T20" fmla="*/ 57 w 61"/>
                      <a:gd name="T21" fmla="*/ 47 h 106"/>
                      <a:gd name="T22" fmla="*/ 59 w 61"/>
                      <a:gd name="T23" fmla="*/ 53 h 106"/>
                      <a:gd name="T24" fmla="*/ 61 w 61"/>
                      <a:gd name="T25" fmla="*/ 60 h 106"/>
                      <a:gd name="T26" fmla="*/ 61 w 61"/>
                      <a:gd name="T27" fmla="*/ 65 h 106"/>
                      <a:gd name="T28" fmla="*/ 61 w 61"/>
                      <a:gd name="T29" fmla="*/ 72 h 106"/>
                      <a:gd name="T30" fmla="*/ 61 w 61"/>
                      <a:gd name="T31" fmla="*/ 78 h 106"/>
                      <a:gd name="T32" fmla="*/ 61 w 61"/>
                      <a:gd name="T33" fmla="*/ 85 h 106"/>
                      <a:gd name="T34" fmla="*/ 61 w 61"/>
                      <a:gd name="T35" fmla="*/ 94 h 106"/>
                      <a:gd name="T36" fmla="*/ 61 w 61"/>
                      <a:gd name="T37" fmla="*/ 106 h 106"/>
                      <a:gd name="T38" fmla="*/ 54 w 61"/>
                      <a:gd name="T39" fmla="*/ 101 h 106"/>
                      <a:gd name="T40" fmla="*/ 47 w 61"/>
                      <a:gd name="T41" fmla="*/ 95 h 106"/>
                      <a:gd name="T42" fmla="*/ 38 w 61"/>
                      <a:gd name="T43" fmla="*/ 88 h 106"/>
                      <a:gd name="T44" fmla="*/ 31 w 61"/>
                      <a:gd name="T45" fmla="*/ 80 h 106"/>
                      <a:gd name="T46" fmla="*/ 24 w 61"/>
                      <a:gd name="T47" fmla="*/ 70 h 106"/>
                      <a:gd name="T48" fmla="*/ 18 w 61"/>
                      <a:gd name="T49" fmla="*/ 59 h 106"/>
                      <a:gd name="T50" fmla="*/ 13 w 61"/>
                      <a:gd name="T51" fmla="*/ 48 h 106"/>
                      <a:gd name="T52" fmla="*/ 9 w 61"/>
                      <a:gd name="T53" fmla="*/ 38 h 106"/>
                      <a:gd name="T54" fmla="*/ 5 w 61"/>
                      <a:gd name="T55" fmla="*/ 29 h 106"/>
                      <a:gd name="T56" fmla="*/ 2 w 61"/>
                      <a:gd name="T57" fmla="*/ 18 h 106"/>
                      <a:gd name="T58" fmla="*/ 0 w 61"/>
                      <a:gd name="T59" fmla="*/ 8 h 106"/>
                      <a:gd name="T60" fmla="*/ 0 w 61"/>
                      <a:gd name="T61" fmla="*/ 0 h 106"/>
                      <a:gd name="T62" fmla="*/ 0 w 61"/>
                      <a:gd name="T63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1" h="106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3" y="3"/>
                        </a:lnTo>
                        <a:lnTo>
                          <a:pt x="31" y="7"/>
                        </a:lnTo>
                        <a:lnTo>
                          <a:pt x="39" y="14"/>
                        </a:lnTo>
                        <a:lnTo>
                          <a:pt x="42" y="17"/>
                        </a:lnTo>
                        <a:lnTo>
                          <a:pt x="46" y="22"/>
                        </a:lnTo>
                        <a:lnTo>
                          <a:pt x="49" y="29"/>
                        </a:lnTo>
                        <a:lnTo>
                          <a:pt x="54" y="34"/>
                        </a:lnTo>
                        <a:lnTo>
                          <a:pt x="56" y="40"/>
                        </a:lnTo>
                        <a:lnTo>
                          <a:pt x="57" y="47"/>
                        </a:lnTo>
                        <a:lnTo>
                          <a:pt x="59" y="53"/>
                        </a:lnTo>
                        <a:lnTo>
                          <a:pt x="61" y="60"/>
                        </a:lnTo>
                        <a:lnTo>
                          <a:pt x="61" y="65"/>
                        </a:lnTo>
                        <a:lnTo>
                          <a:pt x="61" y="72"/>
                        </a:lnTo>
                        <a:lnTo>
                          <a:pt x="61" y="78"/>
                        </a:lnTo>
                        <a:lnTo>
                          <a:pt x="61" y="85"/>
                        </a:lnTo>
                        <a:lnTo>
                          <a:pt x="61" y="94"/>
                        </a:lnTo>
                        <a:lnTo>
                          <a:pt x="61" y="106"/>
                        </a:lnTo>
                        <a:lnTo>
                          <a:pt x="54" y="101"/>
                        </a:lnTo>
                        <a:lnTo>
                          <a:pt x="47" y="95"/>
                        </a:lnTo>
                        <a:lnTo>
                          <a:pt x="38" y="88"/>
                        </a:lnTo>
                        <a:lnTo>
                          <a:pt x="31" y="80"/>
                        </a:lnTo>
                        <a:lnTo>
                          <a:pt x="24" y="70"/>
                        </a:lnTo>
                        <a:lnTo>
                          <a:pt x="18" y="59"/>
                        </a:lnTo>
                        <a:lnTo>
                          <a:pt x="13" y="48"/>
                        </a:lnTo>
                        <a:lnTo>
                          <a:pt x="9" y="38"/>
                        </a:lnTo>
                        <a:lnTo>
                          <a:pt x="5" y="29"/>
                        </a:lnTo>
                        <a:lnTo>
                          <a:pt x="2" y="1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4" name="Freeform 1366"/>
                  <p:cNvSpPr>
                    <a:spLocks/>
                  </p:cNvSpPr>
                  <p:nvPr/>
                </p:nvSpPr>
                <p:spPr bwMode="auto">
                  <a:xfrm>
                    <a:off x="4593" y="622"/>
                    <a:ext cx="9" cy="8"/>
                  </a:xfrm>
                  <a:custGeom>
                    <a:avLst/>
                    <a:gdLst>
                      <a:gd name="T0" fmla="*/ 25 w 35"/>
                      <a:gd name="T1" fmla="*/ 0 h 33"/>
                      <a:gd name="T2" fmla="*/ 28 w 35"/>
                      <a:gd name="T3" fmla="*/ 5 h 33"/>
                      <a:gd name="T4" fmla="*/ 33 w 35"/>
                      <a:gd name="T5" fmla="*/ 12 h 33"/>
                      <a:gd name="T6" fmla="*/ 34 w 35"/>
                      <a:gd name="T7" fmla="*/ 17 h 33"/>
                      <a:gd name="T8" fmla="*/ 35 w 35"/>
                      <a:gd name="T9" fmla="*/ 22 h 33"/>
                      <a:gd name="T10" fmla="*/ 32 w 35"/>
                      <a:gd name="T11" fmla="*/ 25 h 33"/>
                      <a:gd name="T12" fmla="*/ 27 w 35"/>
                      <a:gd name="T13" fmla="*/ 29 h 33"/>
                      <a:gd name="T14" fmla="*/ 23 w 35"/>
                      <a:gd name="T15" fmla="*/ 31 h 33"/>
                      <a:gd name="T16" fmla="*/ 17 w 35"/>
                      <a:gd name="T17" fmla="*/ 33 h 33"/>
                      <a:gd name="T18" fmla="*/ 8 w 35"/>
                      <a:gd name="T19" fmla="*/ 33 h 33"/>
                      <a:gd name="T20" fmla="*/ 3 w 35"/>
                      <a:gd name="T21" fmla="*/ 31 h 33"/>
                      <a:gd name="T22" fmla="*/ 0 w 35"/>
                      <a:gd name="T23" fmla="*/ 26 h 33"/>
                      <a:gd name="T24" fmla="*/ 5 w 35"/>
                      <a:gd name="T25" fmla="*/ 21 h 33"/>
                      <a:gd name="T26" fmla="*/ 8 w 35"/>
                      <a:gd name="T27" fmla="*/ 15 h 33"/>
                      <a:gd name="T28" fmla="*/ 13 w 35"/>
                      <a:gd name="T29" fmla="*/ 11 h 33"/>
                      <a:gd name="T30" fmla="*/ 18 w 35"/>
                      <a:gd name="T31" fmla="*/ 5 h 33"/>
                      <a:gd name="T32" fmla="*/ 25 w 35"/>
                      <a:gd name="T33" fmla="*/ 0 h 33"/>
                      <a:gd name="T34" fmla="*/ 25 w 35"/>
                      <a:gd name="T3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5" h="33">
                        <a:moveTo>
                          <a:pt x="25" y="0"/>
                        </a:moveTo>
                        <a:lnTo>
                          <a:pt x="28" y="5"/>
                        </a:lnTo>
                        <a:lnTo>
                          <a:pt x="33" y="12"/>
                        </a:lnTo>
                        <a:lnTo>
                          <a:pt x="34" y="17"/>
                        </a:lnTo>
                        <a:lnTo>
                          <a:pt x="35" y="22"/>
                        </a:lnTo>
                        <a:lnTo>
                          <a:pt x="32" y="25"/>
                        </a:lnTo>
                        <a:lnTo>
                          <a:pt x="27" y="29"/>
                        </a:lnTo>
                        <a:lnTo>
                          <a:pt x="23" y="31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3" y="31"/>
                        </a:lnTo>
                        <a:lnTo>
                          <a:pt x="0" y="26"/>
                        </a:lnTo>
                        <a:lnTo>
                          <a:pt x="5" y="21"/>
                        </a:lnTo>
                        <a:lnTo>
                          <a:pt x="8" y="15"/>
                        </a:lnTo>
                        <a:lnTo>
                          <a:pt x="13" y="11"/>
                        </a:lnTo>
                        <a:lnTo>
                          <a:pt x="18" y="5"/>
                        </a:lnTo>
                        <a:lnTo>
                          <a:pt x="25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5" name="Freeform 1367"/>
                  <p:cNvSpPr>
                    <a:spLocks/>
                  </p:cNvSpPr>
                  <p:nvPr/>
                </p:nvSpPr>
                <p:spPr bwMode="auto">
                  <a:xfrm>
                    <a:off x="4836" y="626"/>
                    <a:ext cx="6" cy="4"/>
                  </a:xfrm>
                  <a:custGeom>
                    <a:avLst/>
                    <a:gdLst>
                      <a:gd name="T0" fmla="*/ 7 w 22"/>
                      <a:gd name="T1" fmla="*/ 0 h 18"/>
                      <a:gd name="T2" fmla="*/ 12 w 22"/>
                      <a:gd name="T3" fmla="*/ 1 h 18"/>
                      <a:gd name="T4" fmla="*/ 16 w 22"/>
                      <a:gd name="T5" fmla="*/ 3 h 18"/>
                      <a:gd name="T6" fmla="*/ 18 w 22"/>
                      <a:gd name="T7" fmla="*/ 4 h 18"/>
                      <a:gd name="T8" fmla="*/ 21 w 22"/>
                      <a:gd name="T9" fmla="*/ 7 h 18"/>
                      <a:gd name="T10" fmla="*/ 22 w 22"/>
                      <a:gd name="T11" fmla="*/ 10 h 18"/>
                      <a:gd name="T12" fmla="*/ 19 w 22"/>
                      <a:gd name="T13" fmla="*/ 14 h 18"/>
                      <a:gd name="T14" fmla="*/ 12 w 22"/>
                      <a:gd name="T15" fmla="*/ 17 h 18"/>
                      <a:gd name="T16" fmla="*/ 5 w 22"/>
                      <a:gd name="T17" fmla="*/ 18 h 18"/>
                      <a:gd name="T18" fmla="*/ 1 w 22"/>
                      <a:gd name="T19" fmla="*/ 17 h 18"/>
                      <a:gd name="T20" fmla="*/ 0 w 22"/>
                      <a:gd name="T21" fmla="*/ 15 h 18"/>
                      <a:gd name="T22" fmla="*/ 0 w 22"/>
                      <a:gd name="T23" fmla="*/ 11 h 18"/>
                      <a:gd name="T24" fmla="*/ 2 w 22"/>
                      <a:gd name="T25" fmla="*/ 6 h 18"/>
                      <a:gd name="T26" fmla="*/ 4 w 22"/>
                      <a:gd name="T27" fmla="*/ 3 h 18"/>
                      <a:gd name="T28" fmla="*/ 7 w 22"/>
                      <a:gd name="T29" fmla="*/ 0 h 18"/>
                      <a:gd name="T30" fmla="*/ 7 w 22"/>
                      <a:gd name="T3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" h="18">
                        <a:moveTo>
                          <a:pt x="7" y="0"/>
                        </a:moveTo>
                        <a:lnTo>
                          <a:pt x="12" y="1"/>
                        </a:lnTo>
                        <a:lnTo>
                          <a:pt x="16" y="3"/>
                        </a:lnTo>
                        <a:lnTo>
                          <a:pt x="18" y="4"/>
                        </a:lnTo>
                        <a:lnTo>
                          <a:pt x="21" y="7"/>
                        </a:lnTo>
                        <a:lnTo>
                          <a:pt x="22" y="10"/>
                        </a:lnTo>
                        <a:lnTo>
                          <a:pt x="19" y="14"/>
                        </a:lnTo>
                        <a:lnTo>
                          <a:pt x="12" y="17"/>
                        </a:lnTo>
                        <a:lnTo>
                          <a:pt x="5" y="18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6" name="Freeform 1368"/>
                  <p:cNvSpPr>
                    <a:spLocks/>
                  </p:cNvSpPr>
                  <p:nvPr/>
                </p:nvSpPr>
                <p:spPr bwMode="auto">
                  <a:xfrm>
                    <a:off x="4892" y="628"/>
                    <a:ext cx="12" cy="14"/>
                  </a:xfrm>
                  <a:custGeom>
                    <a:avLst/>
                    <a:gdLst>
                      <a:gd name="T0" fmla="*/ 36 w 45"/>
                      <a:gd name="T1" fmla="*/ 0 h 51"/>
                      <a:gd name="T2" fmla="*/ 42 w 45"/>
                      <a:gd name="T3" fmla="*/ 5 h 51"/>
                      <a:gd name="T4" fmla="*/ 45 w 45"/>
                      <a:gd name="T5" fmla="*/ 14 h 51"/>
                      <a:gd name="T6" fmla="*/ 45 w 45"/>
                      <a:gd name="T7" fmla="*/ 21 h 51"/>
                      <a:gd name="T8" fmla="*/ 44 w 45"/>
                      <a:gd name="T9" fmla="*/ 28 h 51"/>
                      <a:gd name="T10" fmla="*/ 38 w 45"/>
                      <a:gd name="T11" fmla="*/ 35 h 51"/>
                      <a:gd name="T12" fmla="*/ 29 w 45"/>
                      <a:gd name="T13" fmla="*/ 43 h 51"/>
                      <a:gd name="T14" fmla="*/ 19 w 45"/>
                      <a:gd name="T15" fmla="*/ 47 h 51"/>
                      <a:gd name="T16" fmla="*/ 10 w 45"/>
                      <a:gd name="T17" fmla="*/ 51 h 51"/>
                      <a:gd name="T18" fmla="*/ 2 w 45"/>
                      <a:gd name="T19" fmla="*/ 51 h 51"/>
                      <a:gd name="T20" fmla="*/ 0 w 45"/>
                      <a:gd name="T21" fmla="*/ 47 h 51"/>
                      <a:gd name="T22" fmla="*/ 0 w 45"/>
                      <a:gd name="T23" fmla="*/ 41 h 51"/>
                      <a:gd name="T24" fmla="*/ 4 w 45"/>
                      <a:gd name="T25" fmla="*/ 34 h 51"/>
                      <a:gd name="T26" fmla="*/ 6 w 45"/>
                      <a:gd name="T27" fmla="*/ 29 h 51"/>
                      <a:gd name="T28" fmla="*/ 10 w 45"/>
                      <a:gd name="T29" fmla="*/ 26 h 51"/>
                      <a:gd name="T30" fmla="*/ 14 w 45"/>
                      <a:gd name="T31" fmla="*/ 20 h 51"/>
                      <a:gd name="T32" fmla="*/ 21 w 45"/>
                      <a:gd name="T33" fmla="*/ 16 h 51"/>
                      <a:gd name="T34" fmla="*/ 28 w 45"/>
                      <a:gd name="T35" fmla="*/ 7 h 51"/>
                      <a:gd name="T36" fmla="*/ 36 w 45"/>
                      <a:gd name="T37" fmla="*/ 0 h 51"/>
                      <a:gd name="T38" fmla="*/ 36 w 45"/>
                      <a:gd name="T3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" h="51">
                        <a:moveTo>
                          <a:pt x="36" y="0"/>
                        </a:moveTo>
                        <a:lnTo>
                          <a:pt x="42" y="5"/>
                        </a:lnTo>
                        <a:lnTo>
                          <a:pt x="45" y="14"/>
                        </a:lnTo>
                        <a:lnTo>
                          <a:pt x="45" y="21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29" y="43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2" y="51"/>
                        </a:lnTo>
                        <a:lnTo>
                          <a:pt x="0" y="47"/>
                        </a:lnTo>
                        <a:lnTo>
                          <a:pt x="0" y="41"/>
                        </a:lnTo>
                        <a:lnTo>
                          <a:pt x="4" y="34"/>
                        </a:lnTo>
                        <a:lnTo>
                          <a:pt x="6" y="29"/>
                        </a:lnTo>
                        <a:lnTo>
                          <a:pt x="10" y="26"/>
                        </a:lnTo>
                        <a:lnTo>
                          <a:pt x="14" y="20"/>
                        </a:lnTo>
                        <a:lnTo>
                          <a:pt x="21" y="16"/>
                        </a:lnTo>
                        <a:lnTo>
                          <a:pt x="28" y="7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7" name="Freeform 1369"/>
                  <p:cNvSpPr>
                    <a:spLocks/>
                  </p:cNvSpPr>
                  <p:nvPr/>
                </p:nvSpPr>
                <p:spPr bwMode="auto">
                  <a:xfrm>
                    <a:off x="4449" y="631"/>
                    <a:ext cx="13" cy="24"/>
                  </a:xfrm>
                  <a:custGeom>
                    <a:avLst/>
                    <a:gdLst>
                      <a:gd name="T0" fmla="*/ 19 w 52"/>
                      <a:gd name="T1" fmla="*/ 0 h 91"/>
                      <a:gd name="T2" fmla="*/ 26 w 52"/>
                      <a:gd name="T3" fmla="*/ 1 h 91"/>
                      <a:gd name="T4" fmla="*/ 32 w 52"/>
                      <a:gd name="T5" fmla="*/ 4 h 91"/>
                      <a:gd name="T6" fmla="*/ 36 w 52"/>
                      <a:gd name="T7" fmla="*/ 7 h 91"/>
                      <a:gd name="T8" fmla="*/ 42 w 52"/>
                      <a:gd name="T9" fmla="*/ 10 h 91"/>
                      <a:gd name="T10" fmla="*/ 49 w 52"/>
                      <a:gd name="T11" fmla="*/ 18 h 91"/>
                      <a:gd name="T12" fmla="*/ 52 w 52"/>
                      <a:gd name="T13" fmla="*/ 28 h 91"/>
                      <a:gd name="T14" fmla="*/ 52 w 52"/>
                      <a:gd name="T15" fmla="*/ 32 h 91"/>
                      <a:gd name="T16" fmla="*/ 52 w 52"/>
                      <a:gd name="T17" fmla="*/ 37 h 91"/>
                      <a:gd name="T18" fmla="*/ 50 w 52"/>
                      <a:gd name="T19" fmla="*/ 44 h 91"/>
                      <a:gd name="T20" fmla="*/ 49 w 52"/>
                      <a:gd name="T21" fmla="*/ 49 h 91"/>
                      <a:gd name="T22" fmla="*/ 44 w 52"/>
                      <a:gd name="T23" fmla="*/ 60 h 91"/>
                      <a:gd name="T24" fmla="*/ 39 w 52"/>
                      <a:gd name="T25" fmla="*/ 72 h 91"/>
                      <a:gd name="T26" fmla="*/ 33 w 52"/>
                      <a:gd name="T27" fmla="*/ 77 h 91"/>
                      <a:gd name="T28" fmla="*/ 27 w 52"/>
                      <a:gd name="T29" fmla="*/ 84 h 91"/>
                      <a:gd name="T30" fmla="*/ 20 w 52"/>
                      <a:gd name="T31" fmla="*/ 88 h 91"/>
                      <a:gd name="T32" fmla="*/ 15 w 52"/>
                      <a:gd name="T33" fmla="*/ 91 h 91"/>
                      <a:gd name="T34" fmla="*/ 8 w 52"/>
                      <a:gd name="T35" fmla="*/ 91 h 91"/>
                      <a:gd name="T36" fmla="*/ 3 w 52"/>
                      <a:gd name="T37" fmla="*/ 88 h 91"/>
                      <a:gd name="T38" fmla="*/ 1 w 52"/>
                      <a:gd name="T39" fmla="*/ 84 h 91"/>
                      <a:gd name="T40" fmla="*/ 1 w 52"/>
                      <a:gd name="T41" fmla="*/ 80 h 91"/>
                      <a:gd name="T42" fmla="*/ 0 w 52"/>
                      <a:gd name="T43" fmla="*/ 76 h 91"/>
                      <a:gd name="T44" fmla="*/ 0 w 52"/>
                      <a:gd name="T45" fmla="*/ 72 h 91"/>
                      <a:gd name="T46" fmla="*/ 0 w 52"/>
                      <a:gd name="T47" fmla="*/ 66 h 91"/>
                      <a:gd name="T48" fmla="*/ 0 w 52"/>
                      <a:gd name="T49" fmla="*/ 62 h 91"/>
                      <a:gd name="T50" fmla="*/ 0 w 52"/>
                      <a:gd name="T51" fmla="*/ 57 h 91"/>
                      <a:gd name="T52" fmla="*/ 1 w 52"/>
                      <a:gd name="T53" fmla="*/ 51 h 91"/>
                      <a:gd name="T54" fmla="*/ 2 w 52"/>
                      <a:gd name="T55" fmla="*/ 45 h 91"/>
                      <a:gd name="T56" fmla="*/ 4 w 52"/>
                      <a:gd name="T57" fmla="*/ 38 h 91"/>
                      <a:gd name="T58" fmla="*/ 6 w 52"/>
                      <a:gd name="T59" fmla="*/ 31 h 91"/>
                      <a:gd name="T60" fmla="*/ 8 w 52"/>
                      <a:gd name="T61" fmla="*/ 24 h 91"/>
                      <a:gd name="T62" fmla="*/ 10 w 52"/>
                      <a:gd name="T63" fmla="*/ 17 h 91"/>
                      <a:gd name="T64" fmla="*/ 12 w 52"/>
                      <a:gd name="T65" fmla="*/ 11 h 91"/>
                      <a:gd name="T66" fmla="*/ 16 w 52"/>
                      <a:gd name="T67" fmla="*/ 5 h 91"/>
                      <a:gd name="T68" fmla="*/ 19 w 52"/>
                      <a:gd name="T69" fmla="*/ 0 h 91"/>
                      <a:gd name="T70" fmla="*/ 19 w 52"/>
                      <a:gd name="T7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2" h="91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2" y="10"/>
                        </a:lnTo>
                        <a:lnTo>
                          <a:pt x="49" y="18"/>
                        </a:lnTo>
                        <a:lnTo>
                          <a:pt x="52" y="28"/>
                        </a:lnTo>
                        <a:lnTo>
                          <a:pt x="52" y="32"/>
                        </a:lnTo>
                        <a:lnTo>
                          <a:pt x="52" y="37"/>
                        </a:lnTo>
                        <a:lnTo>
                          <a:pt x="50" y="44"/>
                        </a:lnTo>
                        <a:lnTo>
                          <a:pt x="49" y="49"/>
                        </a:lnTo>
                        <a:lnTo>
                          <a:pt x="44" y="60"/>
                        </a:lnTo>
                        <a:lnTo>
                          <a:pt x="39" y="72"/>
                        </a:lnTo>
                        <a:lnTo>
                          <a:pt x="33" y="77"/>
                        </a:lnTo>
                        <a:lnTo>
                          <a:pt x="27" y="84"/>
                        </a:lnTo>
                        <a:lnTo>
                          <a:pt x="20" y="88"/>
                        </a:lnTo>
                        <a:lnTo>
                          <a:pt x="15" y="91"/>
                        </a:lnTo>
                        <a:lnTo>
                          <a:pt x="8" y="91"/>
                        </a:lnTo>
                        <a:lnTo>
                          <a:pt x="3" y="88"/>
                        </a:lnTo>
                        <a:lnTo>
                          <a:pt x="1" y="84"/>
                        </a:lnTo>
                        <a:lnTo>
                          <a:pt x="1" y="80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0" y="66"/>
                        </a:lnTo>
                        <a:lnTo>
                          <a:pt x="0" y="62"/>
                        </a:lnTo>
                        <a:lnTo>
                          <a:pt x="0" y="57"/>
                        </a:lnTo>
                        <a:lnTo>
                          <a:pt x="1" y="51"/>
                        </a:lnTo>
                        <a:lnTo>
                          <a:pt x="2" y="45"/>
                        </a:lnTo>
                        <a:lnTo>
                          <a:pt x="4" y="38"/>
                        </a:lnTo>
                        <a:lnTo>
                          <a:pt x="6" y="31"/>
                        </a:lnTo>
                        <a:lnTo>
                          <a:pt x="8" y="24"/>
                        </a:lnTo>
                        <a:lnTo>
                          <a:pt x="10" y="17"/>
                        </a:lnTo>
                        <a:lnTo>
                          <a:pt x="12" y="11"/>
                        </a:lnTo>
                        <a:lnTo>
                          <a:pt x="16" y="5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8" name="Freeform 1370"/>
                  <p:cNvSpPr>
                    <a:spLocks/>
                  </p:cNvSpPr>
                  <p:nvPr/>
                </p:nvSpPr>
                <p:spPr bwMode="auto">
                  <a:xfrm>
                    <a:off x="4505" y="631"/>
                    <a:ext cx="29" cy="30"/>
                  </a:xfrm>
                  <a:custGeom>
                    <a:avLst/>
                    <a:gdLst>
                      <a:gd name="T0" fmla="*/ 103 w 113"/>
                      <a:gd name="T1" fmla="*/ 0 h 113"/>
                      <a:gd name="T2" fmla="*/ 106 w 113"/>
                      <a:gd name="T3" fmla="*/ 5 h 113"/>
                      <a:gd name="T4" fmla="*/ 109 w 113"/>
                      <a:gd name="T5" fmla="*/ 10 h 113"/>
                      <a:gd name="T6" fmla="*/ 111 w 113"/>
                      <a:gd name="T7" fmla="*/ 16 h 113"/>
                      <a:gd name="T8" fmla="*/ 113 w 113"/>
                      <a:gd name="T9" fmla="*/ 22 h 113"/>
                      <a:gd name="T10" fmla="*/ 111 w 113"/>
                      <a:gd name="T11" fmla="*/ 29 h 113"/>
                      <a:gd name="T12" fmla="*/ 111 w 113"/>
                      <a:gd name="T13" fmla="*/ 36 h 113"/>
                      <a:gd name="T14" fmla="*/ 109 w 113"/>
                      <a:gd name="T15" fmla="*/ 43 h 113"/>
                      <a:gd name="T16" fmla="*/ 108 w 113"/>
                      <a:gd name="T17" fmla="*/ 49 h 113"/>
                      <a:gd name="T18" fmla="*/ 101 w 113"/>
                      <a:gd name="T19" fmla="*/ 58 h 113"/>
                      <a:gd name="T20" fmla="*/ 94 w 113"/>
                      <a:gd name="T21" fmla="*/ 66 h 113"/>
                      <a:gd name="T22" fmla="*/ 87 w 113"/>
                      <a:gd name="T23" fmla="*/ 75 h 113"/>
                      <a:gd name="T24" fmla="*/ 79 w 113"/>
                      <a:gd name="T25" fmla="*/ 84 h 113"/>
                      <a:gd name="T26" fmla="*/ 68 w 113"/>
                      <a:gd name="T27" fmla="*/ 91 h 113"/>
                      <a:gd name="T28" fmla="*/ 59 w 113"/>
                      <a:gd name="T29" fmla="*/ 99 h 113"/>
                      <a:gd name="T30" fmla="*/ 49 w 113"/>
                      <a:gd name="T31" fmla="*/ 104 h 113"/>
                      <a:gd name="T32" fmla="*/ 39 w 113"/>
                      <a:gd name="T33" fmla="*/ 108 h 113"/>
                      <a:gd name="T34" fmla="*/ 29 w 113"/>
                      <a:gd name="T35" fmla="*/ 111 h 113"/>
                      <a:gd name="T36" fmla="*/ 19 w 113"/>
                      <a:gd name="T37" fmla="*/ 113 h 113"/>
                      <a:gd name="T38" fmla="*/ 8 w 113"/>
                      <a:gd name="T39" fmla="*/ 113 h 113"/>
                      <a:gd name="T40" fmla="*/ 0 w 113"/>
                      <a:gd name="T41" fmla="*/ 113 h 113"/>
                      <a:gd name="T42" fmla="*/ 6 w 113"/>
                      <a:gd name="T43" fmla="*/ 105 h 113"/>
                      <a:gd name="T44" fmla="*/ 13 w 113"/>
                      <a:gd name="T45" fmla="*/ 99 h 113"/>
                      <a:gd name="T46" fmla="*/ 20 w 113"/>
                      <a:gd name="T47" fmla="*/ 91 h 113"/>
                      <a:gd name="T48" fmla="*/ 27 w 113"/>
                      <a:gd name="T49" fmla="*/ 85 h 113"/>
                      <a:gd name="T50" fmla="*/ 32 w 113"/>
                      <a:gd name="T51" fmla="*/ 77 h 113"/>
                      <a:gd name="T52" fmla="*/ 39 w 113"/>
                      <a:gd name="T53" fmla="*/ 72 h 113"/>
                      <a:gd name="T54" fmla="*/ 47 w 113"/>
                      <a:gd name="T55" fmla="*/ 64 h 113"/>
                      <a:gd name="T56" fmla="*/ 55 w 113"/>
                      <a:gd name="T57" fmla="*/ 58 h 113"/>
                      <a:gd name="T58" fmla="*/ 60 w 113"/>
                      <a:gd name="T59" fmla="*/ 50 h 113"/>
                      <a:gd name="T60" fmla="*/ 67 w 113"/>
                      <a:gd name="T61" fmla="*/ 44 h 113"/>
                      <a:gd name="T62" fmla="*/ 74 w 113"/>
                      <a:gd name="T63" fmla="*/ 36 h 113"/>
                      <a:gd name="T64" fmla="*/ 81 w 113"/>
                      <a:gd name="T65" fmla="*/ 30 h 113"/>
                      <a:gd name="T66" fmla="*/ 87 w 113"/>
                      <a:gd name="T67" fmla="*/ 21 h 113"/>
                      <a:gd name="T68" fmla="*/ 92 w 113"/>
                      <a:gd name="T69" fmla="*/ 15 h 113"/>
                      <a:gd name="T70" fmla="*/ 98 w 113"/>
                      <a:gd name="T71" fmla="*/ 7 h 113"/>
                      <a:gd name="T72" fmla="*/ 103 w 113"/>
                      <a:gd name="T73" fmla="*/ 0 h 113"/>
                      <a:gd name="T74" fmla="*/ 103 w 113"/>
                      <a:gd name="T75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3" h="113">
                        <a:moveTo>
                          <a:pt x="103" y="0"/>
                        </a:moveTo>
                        <a:lnTo>
                          <a:pt x="106" y="5"/>
                        </a:lnTo>
                        <a:lnTo>
                          <a:pt x="109" y="10"/>
                        </a:lnTo>
                        <a:lnTo>
                          <a:pt x="111" y="16"/>
                        </a:lnTo>
                        <a:lnTo>
                          <a:pt x="113" y="22"/>
                        </a:lnTo>
                        <a:lnTo>
                          <a:pt x="111" y="29"/>
                        </a:lnTo>
                        <a:lnTo>
                          <a:pt x="111" y="36"/>
                        </a:lnTo>
                        <a:lnTo>
                          <a:pt x="109" y="43"/>
                        </a:lnTo>
                        <a:lnTo>
                          <a:pt x="108" y="49"/>
                        </a:lnTo>
                        <a:lnTo>
                          <a:pt x="101" y="58"/>
                        </a:lnTo>
                        <a:lnTo>
                          <a:pt x="94" y="66"/>
                        </a:lnTo>
                        <a:lnTo>
                          <a:pt x="87" y="75"/>
                        </a:lnTo>
                        <a:lnTo>
                          <a:pt x="79" y="84"/>
                        </a:lnTo>
                        <a:lnTo>
                          <a:pt x="68" y="91"/>
                        </a:lnTo>
                        <a:lnTo>
                          <a:pt x="59" y="99"/>
                        </a:lnTo>
                        <a:lnTo>
                          <a:pt x="49" y="104"/>
                        </a:lnTo>
                        <a:lnTo>
                          <a:pt x="39" y="108"/>
                        </a:lnTo>
                        <a:lnTo>
                          <a:pt x="29" y="111"/>
                        </a:lnTo>
                        <a:lnTo>
                          <a:pt x="19" y="113"/>
                        </a:lnTo>
                        <a:lnTo>
                          <a:pt x="8" y="113"/>
                        </a:lnTo>
                        <a:lnTo>
                          <a:pt x="0" y="113"/>
                        </a:lnTo>
                        <a:lnTo>
                          <a:pt x="6" y="105"/>
                        </a:lnTo>
                        <a:lnTo>
                          <a:pt x="13" y="99"/>
                        </a:lnTo>
                        <a:lnTo>
                          <a:pt x="20" y="91"/>
                        </a:lnTo>
                        <a:lnTo>
                          <a:pt x="27" y="85"/>
                        </a:lnTo>
                        <a:lnTo>
                          <a:pt x="32" y="77"/>
                        </a:lnTo>
                        <a:lnTo>
                          <a:pt x="39" y="72"/>
                        </a:lnTo>
                        <a:lnTo>
                          <a:pt x="47" y="64"/>
                        </a:lnTo>
                        <a:lnTo>
                          <a:pt x="55" y="58"/>
                        </a:lnTo>
                        <a:lnTo>
                          <a:pt x="60" y="50"/>
                        </a:lnTo>
                        <a:lnTo>
                          <a:pt x="67" y="44"/>
                        </a:lnTo>
                        <a:lnTo>
                          <a:pt x="74" y="36"/>
                        </a:lnTo>
                        <a:lnTo>
                          <a:pt x="81" y="30"/>
                        </a:lnTo>
                        <a:lnTo>
                          <a:pt x="87" y="21"/>
                        </a:lnTo>
                        <a:lnTo>
                          <a:pt x="92" y="15"/>
                        </a:lnTo>
                        <a:lnTo>
                          <a:pt x="98" y="7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99" name="Freeform 1371"/>
                  <p:cNvSpPr>
                    <a:spLocks/>
                  </p:cNvSpPr>
                  <p:nvPr/>
                </p:nvSpPr>
                <p:spPr bwMode="auto">
                  <a:xfrm>
                    <a:off x="4538" y="634"/>
                    <a:ext cx="19" cy="24"/>
                  </a:xfrm>
                  <a:custGeom>
                    <a:avLst/>
                    <a:gdLst>
                      <a:gd name="T0" fmla="*/ 48 w 70"/>
                      <a:gd name="T1" fmla="*/ 0 h 94"/>
                      <a:gd name="T2" fmla="*/ 57 w 70"/>
                      <a:gd name="T3" fmla="*/ 3 h 94"/>
                      <a:gd name="T4" fmla="*/ 65 w 70"/>
                      <a:gd name="T5" fmla="*/ 8 h 94"/>
                      <a:gd name="T6" fmla="*/ 68 w 70"/>
                      <a:gd name="T7" fmla="*/ 11 h 94"/>
                      <a:gd name="T8" fmla="*/ 70 w 70"/>
                      <a:gd name="T9" fmla="*/ 17 h 94"/>
                      <a:gd name="T10" fmla="*/ 69 w 70"/>
                      <a:gd name="T11" fmla="*/ 22 h 94"/>
                      <a:gd name="T12" fmla="*/ 67 w 70"/>
                      <a:gd name="T13" fmla="*/ 28 h 94"/>
                      <a:gd name="T14" fmla="*/ 62 w 70"/>
                      <a:gd name="T15" fmla="*/ 35 h 94"/>
                      <a:gd name="T16" fmla="*/ 58 w 70"/>
                      <a:gd name="T17" fmla="*/ 40 h 94"/>
                      <a:gd name="T18" fmla="*/ 51 w 70"/>
                      <a:gd name="T19" fmla="*/ 47 h 94"/>
                      <a:gd name="T20" fmla="*/ 47 w 70"/>
                      <a:gd name="T21" fmla="*/ 53 h 94"/>
                      <a:gd name="T22" fmla="*/ 40 w 70"/>
                      <a:gd name="T23" fmla="*/ 60 h 94"/>
                      <a:gd name="T24" fmla="*/ 34 w 70"/>
                      <a:gd name="T25" fmla="*/ 66 h 94"/>
                      <a:gd name="T26" fmla="*/ 24 w 70"/>
                      <a:gd name="T27" fmla="*/ 72 h 94"/>
                      <a:gd name="T28" fmla="*/ 16 w 70"/>
                      <a:gd name="T29" fmla="*/ 80 h 94"/>
                      <a:gd name="T30" fmla="*/ 8 w 70"/>
                      <a:gd name="T31" fmla="*/ 86 h 94"/>
                      <a:gd name="T32" fmla="*/ 4 w 70"/>
                      <a:gd name="T33" fmla="*/ 94 h 94"/>
                      <a:gd name="T34" fmla="*/ 0 w 70"/>
                      <a:gd name="T35" fmla="*/ 85 h 94"/>
                      <a:gd name="T36" fmla="*/ 0 w 70"/>
                      <a:gd name="T37" fmla="*/ 78 h 94"/>
                      <a:gd name="T38" fmla="*/ 0 w 70"/>
                      <a:gd name="T39" fmla="*/ 71 h 94"/>
                      <a:gd name="T40" fmla="*/ 4 w 70"/>
                      <a:gd name="T41" fmla="*/ 66 h 94"/>
                      <a:gd name="T42" fmla="*/ 5 w 70"/>
                      <a:gd name="T43" fmla="*/ 58 h 94"/>
                      <a:gd name="T44" fmla="*/ 9 w 70"/>
                      <a:gd name="T45" fmla="*/ 52 h 94"/>
                      <a:gd name="T46" fmla="*/ 13 w 70"/>
                      <a:gd name="T47" fmla="*/ 45 h 94"/>
                      <a:gd name="T48" fmla="*/ 18 w 70"/>
                      <a:gd name="T49" fmla="*/ 39 h 94"/>
                      <a:gd name="T50" fmla="*/ 25 w 70"/>
                      <a:gd name="T51" fmla="*/ 29 h 94"/>
                      <a:gd name="T52" fmla="*/ 34 w 70"/>
                      <a:gd name="T53" fmla="*/ 20 h 94"/>
                      <a:gd name="T54" fmla="*/ 41 w 70"/>
                      <a:gd name="T55" fmla="*/ 9 h 94"/>
                      <a:gd name="T56" fmla="*/ 48 w 70"/>
                      <a:gd name="T57" fmla="*/ 0 h 94"/>
                      <a:gd name="T58" fmla="*/ 48 w 70"/>
                      <a:gd name="T59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0" h="94">
                        <a:moveTo>
                          <a:pt x="48" y="0"/>
                        </a:move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68" y="11"/>
                        </a:lnTo>
                        <a:lnTo>
                          <a:pt x="70" y="17"/>
                        </a:lnTo>
                        <a:lnTo>
                          <a:pt x="69" y="22"/>
                        </a:lnTo>
                        <a:lnTo>
                          <a:pt x="67" y="28"/>
                        </a:lnTo>
                        <a:lnTo>
                          <a:pt x="62" y="35"/>
                        </a:lnTo>
                        <a:lnTo>
                          <a:pt x="58" y="40"/>
                        </a:lnTo>
                        <a:lnTo>
                          <a:pt x="51" y="47"/>
                        </a:lnTo>
                        <a:lnTo>
                          <a:pt x="47" y="53"/>
                        </a:lnTo>
                        <a:lnTo>
                          <a:pt x="40" y="60"/>
                        </a:lnTo>
                        <a:lnTo>
                          <a:pt x="34" y="66"/>
                        </a:lnTo>
                        <a:lnTo>
                          <a:pt x="24" y="72"/>
                        </a:lnTo>
                        <a:lnTo>
                          <a:pt x="16" y="80"/>
                        </a:lnTo>
                        <a:lnTo>
                          <a:pt x="8" y="86"/>
                        </a:lnTo>
                        <a:lnTo>
                          <a:pt x="4" y="94"/>
                        </a:lnTo>
                        <a:lnTo>
                          <a:pt x="0" y="85"/>
                        </a:lnTo>
                        <a:lnTo>
                          <a:pt x="0" y="78"/>
                        </a:lnTo>
                        <a:lnTo>
                          <a:pt x="0" y="71"/>
                        </a:lnTo>
                        <a:lnTo>
                          <a:pt x="4" y="66"/>
                        </a:lnTo>
                        <a:lnTo>
                          <a:pt x="5" y="58"/>
                        </a:lnTo>
                        <a:lnTo>
                          <a:pt x="9" y="52"/>
                        </a:lnTo>
                        <a:lnTo>
                          <a:pt x="13" y="45"/>
                        </a:lnTo>
                        <a:lnTo>
                          <a:pt x="18" y="39"/>
                        </a:lnTo>
                        <a:lnTo>
                          <a:pt x="25" y="29"/>
                        </a:lnTo>
                        <a:lnTo>
                          <a:pt x="34" y="20"/>
                        </a:lnTo>
                        <a:lnTo>
                          <a:pt x="41" y="9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0" name="Freeform 1372"/>
                  <p:cNvSpPr>
                    <a:spLocks/>
                  </p:cNvSpPr>
                  <p:nvPr/>
                </p:nvSpPr>
                <p:spPr bwMode="auto">
                  <a:xfrm>
                    <a:off x="4606" y="636"/>
                    <a:ext cx="13" cy="8"/>
                  </a:xfrm>
                  <a:custGeom>
                    <a:avLst/>
                    <a:gdLst>
                      <a:gd name="T0" fmla="*/ 32 w 51"/>
                      <a:gd name="T1" fmla="*/ 0 h 28"/>
                      <a:gd name="T2" fmla="*/ 38 w 51"/>
                      <a:gd name="T3" fmla="*/ 3 h 28"/>
                      <a:gd name="T4" fmla="*/ 44 w 51"/>
                      <a:gd name="T5" fmla="*/ 8 h 28"/>
                      <a:gd name="T6" fmla="*/ 47 w 51"/>
                      <a:gd name="T7" fmla="*/ 11 h 28"/>
                      <a:gd name="T8" fmla="*/ 51 w 51"/>
                      <a:gd name="T9" fmla="*/ 15 h 28"/>
                      <a:gd name="T10" fmla="*/ 49 w 51"/>
                      <a:gd name="T11" fmla="*/ 22 h 28"/>
                      <a:gd name="T12" fmla="*/ 39 w 51"/>
                      <a:gd name="T13" fmla="*/ 26 h 28"/>
                      <a:gd name="T14" fmla="*/ 34 w 51"/>
                      <a:gd name="T15" fmla="*/ 27 h 28"/>
                      <a:gd name="T16" fmla="*/ 28 w 51"/>
                      <a:gd name="T17" fmla="*/ 28 h 28"/>
                      <a:gd name="T18" fmla="*/ 21 w 51"/>
                      <a:gd name="T19" fmla="*/ 28 h 28"/>
                      <a:gd name="T20" fmla="*/ 16 w 51"/>
                      <a:gd name="T21" fmla="*/ 28 h 28"/>
                      <a:gd name="T22" fmla="*/ 6 w 51"/>
                      <a:gd name="T23" fmla="*/ 27 h 28"/>
                      <a:gd name="T24" fmla="*/ 1 w 51"/>
                      <a:gd name="T25" fmla="*/ 25 h 28"/>
                      <a:gd name="T26" fmla="*/ 0 w 51"/>
                      <a:gd name="T27" fmla="*/ 22 h 28"/>
                      <a:gd name="T28" fmla="*/ 2 w 51"/>
                      <a:gd name="T29" fmla="*/ 18 h 28"/>
                      <a:gd name="T30" fmla="*/ 6 w 51"/>
                      <a:gd name="T31" fmla="*/ 13 h 28"/>
                      <a:gd name="T32" fmla="*/ 15 w 51"/>
                      <a:gd name="T33" fmla="*/ 9 h 28"/>
                      <a:gd name="T34" fmla="*/ 21 w 51"/>
                      <a:gd name="T35" fmla="*/ 4 h 28"/>
                      <a:gd name="T36" fmla="*/ 32 w 51"/>
                      <a:gd name="T37" fmla="*/ 0 h 28"/>
                      <a:gd name="T38" fmla="*/ 32 w 51"/>
                      <a:gd name="T3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" h="28">
                        <a:moveTo>
                          <a:pt x="32" y="0"/>
                        </a:moveTo>
                        <a:lnTo>
                          <a:pt x="38" y="3"/>
                        </a:lnTo>
                        <a:lnTo>
                          <a:pt x="44" y="8"/>
                        </a:lnTo>
                        <a:lnTo>
                          <a:pt x="47" y="11"/>
                        </a:lnTo>
                        <a:lnTo>
                          <a:pt x="51" y="15"/>
                        </a:lnTo>
                        <a:lnTo>
                          <a:pt x="49" y="22"/>
                        </a:lnTo>
                        <a:lnTo>
                          <a:pt x="39" y="26"/>
                        </a:lnTo>
                        <a:lnTo>
                          <a:pt x="34" y="27"/>
                        </a:lnTo>
                        <a:lnTo>
                          <a:pt x="28" y="28"/>
                        </a:lnTo>
                        <a:lnTo>
                          <a:pt x="21" y="28"/>
                        </a:lnTo>
                        <a:lnTo>
                          <a:pt x="16" y="28"/>
                        </a:lnTo>
                        <a:lnTo>
                          <a:pt x="6" y="27"/>
                        </a:lnTo>
                        <a:lnTo>
                          <a:pt x="1" y="25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6" y="13"/>
                        </a:lnTo>
                        <a:lnTo>
                          <a:pt x="15" y="9"/>
                        </a:lnTo>
                        <a:lnTo>
                          <a:pt x="21" y="4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1" name="Freeform 1373"/>
                  <p:cNvSpPr>
                    <a:spLocks/>
                  </p:cNvSpPr>
                  <p:nvPr/>
                </p:nvSpPr>
                <p:spPr bwMode="auto">
                  <a:xfrm>
                    <a:off x="4558" y="644"/>
                    <a:ext cx="19" cy="28"/>
                  </a:xfrm>
                  <a:custGeom>
                    <a:avLst/>
                    <a:gdLst>
                      <a:gd name="T0" fmla="*/ 65 w 69"/>
                      <a:gd name="T1" fmla="*/ 0 h 106"/>
                      <a:gd name="T2" fmla="*/ 67 w 69"/>
                      <a:gd name="T3" fmla="*/ 6 h 106"/>
                      <a:gd name="T4" fmla="*/ 69 w 69"/>
                      <a:gd name="T5" fmla="*/ 12 h 106"/>
                      <a:gd name="T6" fmla="*/ 69 w 69"/>
                      <a:gd name="T7" fmla="*/ 20 h 106"/>
                      <a:gd name="T8" fmla="*/ 69 w 69"/>
                      <a:gd name="T9" fmla="*/ 27 h 106"/>
                      <a:gd name="T10" fmla="*/ 66 w 69"/>
                      <a:gd name="T11" fmla="*/ 35 h 106"/>
                      <a:gd name="T12" fmla="*/ 63 w 69"/>
                      <a:gd name="T13" fmla="*/ 43 h 106"/>
                      <a:gd name="T14" fmla="*/ 59 w 69"/>
                      <a:gd name="T15" fmla="*/ 51 h 106"/>
                      <a:gd name="T16" fmla="*/ 54 w 69"/>
                      <a:gd name="T17" fmla="*/ 60 h 106"/>
                      <a:gd name="T18" fmla="*/ 48 w 69"/>
                      <a:gd name="T19" fmla="*/ 66 h 106"/>
                      <a:gd name="T20" fmla="*/ 41 w 69"/>
                      <a:gd name="T21" fmla="*/ 73 h 106"/>
                      <a:gd name="T22" fmla="*/ 35 w 69"/>
                      <a:gd name="T23" fmla="*/ 79 h 106"/>
                      <a:gd name="T24" fmla="*/ 29 w 69"/>
                      <a:gd name="T25" fmla="*/ 85 h 106"/>
                      <a:gd name="T26" fmla="*/ 22 w 69"/>
                      <a:gd name="T27" fmla="*/ 91 h 106"/>
                      <a:gd name="T28" fmla="*/ 15 w 69"/>
                      <a:gd name="T29" fmla="*/ 96 h 106"/>
                      <a:gd name="T30" fmla="*/ 8 w 69"/>
                      <a:gd name="T31" fmla="*/ 101 h 106"/>
                      <a:gd name="T32" fmla="*/ 2 w 69"/>
                      <a:gd name="T33" fmla="*/ 106 h 106"/>
                      <a:gd name="T34" fmla="*/ 0 w 69"/>
                      <a:gd name="T35" fmla="*/ 97 h 106"/>
                      <a:gd name="T36" fmla="*/ 0 w 69"/>
                      <a:gd name="T37" fmla="*/ 90 h 106"/>
                      <a:gd name="T38" fmla="*/ 2 w 69"/>
                      <a:gd name="T39" fmla="*/ 83 h 106"/>
                      <a:gd name="T40" fmla="*/ 6 w 69"/>
                      <a:gd name="T41" fmla="*/ 76 h 106"/>
                      <a:gd name="T42" fmla="*/ 9 w 69"/>
                      <a:gd name="T43" fmla="*/ 69 h 106"/>
                      <a:gd name="T44" fmla="*/ 14 w 69"/>
                      <a:gd name="T45" fmla="*/ 64 h 106"/>
                      <a:gd name="T46" fmla="*/ 18 w 69"/>
                      <a:gd name="T47" fmla="*/ 59 h 106"/>
                      <a:gd name="T48" fmla="*/ 24 w 69"/>
                      <a:gd name="T49" fmla="*/ 53 h 106"/>
                      <a:gd name="T50" fmla="*/ 31 w 69"/>
                      <a:gd name="T51" fmla="*/ 47 h 106"/>
                      <a:gd name="T52" fmla="*/ 36 w 69"/>
                      <a:gd name="T53" fmla="*/ 40 h 106"/>
                      <a:gd name="T54" fmla="*/ 43 w 69"/>
                      <a:gd name="T55" fmla="*/ 33 h 106"/>
                      <a:gd name="T56" fmla="*/ 50 w 69"/>
                      <a:gd name="T57" fmla="*/ 26 h 106"/>
                      <a:gd name="T58" fmla="*/ 54 w 69"/>
                      <a:gd name="T59" fmla="*/ 20 h 106"/>
                      <a:gd name="T60" fmla="*/ 60 w 69"/>
                      <a:gd name="T61" fmla="*/ 13 h 106"/>
                      <a:gd name="T62" fmla="*/ 62 w 69"/>
                      <a:gd name="T63" fmla="*/ 7 h 106"/>
                      <a:gd name="T64" fmla="*/ 65 w 69"/>
                      <a:gd name="T65" fmla="*/ 0 h 106"/>
                      <a:gd name="T66" fmla="*/ 65 w 69"/>
                      <a:gd name="T6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6">
                        <a:moveTo>
                          <a:pt x="65" y="0"/>
                        </a:moveTo>
                        <a:lnTo>
                          <a:pt x="67" y="6"/>
                        </a:lnTo>
                        <a:lnTo>
                          <a:pt x="69" y="12"/>
                        </a:lnTo>
                        <a:lnTo>
                          <a:pt x="69" y="20"/>
                        </a:lnTo>
                        <a:lnTo>
                          <a:pt x="69" y="27"/>
                        </a:lnTo>
                        <a:lnTo>
                          <a:pt x="66" y="35"/>
                        </a:lnTo>
                        <a:lnTo>
                          <a:pt x="63" y="43"/>
                        </a:lnTo>
                        <a:lnTo>
                          <a:pt x="59" y="51"/>
                        </a:lnTo>
                        <a:lnTo>
                          <a:pt x="54" y="60"/>
                        </a:lnTo>
                        <a:lnTo>
                          <a:pt x="48" y="66"/>
                        </a:lnTo>
                        <a:lnTo>
                          <a:pt x="41" y="73"/>
                        </a:lnTo>
                        <a:lnTo>
                          <a:pt x="35" y="79"/>
                        </a:lnTo>
                        <a:lnTo>
                          <a:pt x="29" y="85"/>
                        </a:lnTo>
                        <a:lnTo>
                          <a:pt x="22" y="91"/>
                        </a:lnTo>
                        <a:lnTo>
                          <a:pt x="15" y="96"/>
                        </a:lnTo>
                        <a:lnTo>
                          <a:pt x="8" y="101"/>
                        </a:lnTo>
                        <a:lnTo>
                          <a:pt x="2" y="106"/>
                        </a:lnTo>
                        <a:lnTo>
                          <a:pt x="0" y="97"/>
                        </a:lnTo>
                        <a:lnTo>
                          <a:pt x="0" y="90"/>
                        </a:lnTo>
                        <a:lnTo>
                          <a:pt x="2" y="83"/>
                        </a:lnTo>
                        <a:lnTo>
                          <a:pt x="6" y="76"/>
                        </a:lnTo>
                        <a:lnTo>
                          <a:pt x="9" y="69"/>
                        </a:lnTo>
                        <a:lnTo>
                          <a:pt x="14" y="64"/>
                        </a:lnTo>
                        <a:lnTo>
                          <a:pt x="18" y="59"/>
                        </a:lnTo>
                        <a:lnTo>
                          <a:pt x="24" y="53"/>
                        </a:lnTo>
                        <a:lnTo>
                          <a:pt x="31" y="47"/>
                        </a:lnTo>
                        <a:lnTo>
                          <a:pt x="36" y="40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20"/>
                        </a:lnTo>
                        <a:lnTo>
                          <a:pt x="60" y="13"/>
                        </a:lnTo>
                        <a:lnTo>
                          <a:pt x="62" y="7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2" name="Freeform 1374"/>
                  <p:cNvSpPr>
                    <a:spLocks/>
                  </p:cNvSpPr>
                  <p:nvPr/>
                </p:nvSpPr>
                <p:spPr bwMode="auto">
                  <a:xfrm>
                    <a:off x="4625" y="649"/>
                    <a:ext cx="374" cy="140"/>
                  </a:xfrm>
                  <a:custGeom>
                    <a:avLst/>
                    <a:gdLst>
                      <a:gd name="T0" fmla="*/ 1253 w 1403"/>
                      <a:gd name="T1" fmla="*/ 270 h 535"/>
                      <a:gd name="T2" fmla="*/ 965 w 1403"/>
                      <a:gd name="T3" fmla="*/ 495 h 535"/>
                      <a:gd name="T4" fmla="*/ 468 w 1403"/>
                      <a:gd name="T5" fmla="*/ 529 h 535"/>
                      <a:gd name="T6" fmla="*/ 100 w 1403"/>
                      <a:gd name="T7" fmla="*/ 515 h 535"/>
                      <a:gd name="T8" fmla="*/ 31 w 1403"/>
                      <a:gd name="T9" fmla="*/ 497 h 535"/>
                      <a:gd name="T10" fmla="*/ 36 w 1403"/>
                      <a:gd name="T11" fmla="*/ 474 h 535"/>
                      <a:gd name="T12" fmla="*/ 146 w 1403"/>
                      <a:gd name="T13" fmla="*/ 500 h 535"/>
                      <a:gd name="T14" fmla="*/ 489 w 1403"/>
                      <a:gd name="T15" fmla="*/ 505 h 535"/>
                      <a:gd name="T16" fmla="*/ 891 w 1403"/>
                      <a:gd name="T17" fmla="*/ 486 h 535"/>
                      <a:gd name="T18" fmla="*/ 1055 w 1403"/>
                      <a:gd name="T19" fmla="*/ 416 h 535"/>
                      <a:gd name="T20" fmla="*/ 1178 w 1403"/>
                      <a:gd name="T21" fmla="*/ 304 h 535"/>
                      <a:gd name="T22" fmla="*/ 1199 w 1403"/>
                      <a:gd name="T23" fmla="*/ 238 h 535"/>
                      <a:gd name="T24" fmla="*/ 1242 w 1403"/>
                      <a:gd name="T25" fmla="*/ 171 h 535"/>
                      <a:gd name="T26" fmla="*/ 1204 w 1403"/>
                      <a:gd name="T27" fmla="*/ 171 h 535"/>
                      <a:gd name="T28" fmla="*/ 1151 w 1403"/>
                      <a:gd name="T29" fmla="*/ 286 h 535"/>
                      <a:gd name="T30" fmla="*/ 1114 w 1403"/>
                      <a:gd name="T31" fmla="*/ 300 h 535"/>
                      <a:gd name="T32" fmla="*/ 1153 w 1403"/>
                      <a:gd name="T33" fmla="*/ 218 h 535"/>
                      <a:gd name="T34" fmla="*/ 1149 w 1403"/>
                      <a:gd name="T35" fmla="*/ 175 h 535"/>
                      <a:gd name="T36" fmla="*/ 1088 w 1403"/>
                      <a:gd name="T37" fmla="*/ 243 h 535"/>
                      <a:gd name="T38" fmla="*/ 1046 w 1403"/>
                      <a:gd name="T39" fmla="*/ 338 h 535"/>
                      <a:gd name="T40" fmla="*/ 1028 w 1403"/>
                      <a:gd name="T41" fmla="*/ 319 h 535"/>
                      <a:gd name="T42" fmla="*/ 1065 w 1403"/>
                      <a:gd name="T43" fmla="*/ 231 h 535"/>
                      <a:gd name="T44" fmla="*/ 1023 w 1403"/>
                      <a:gd name="T45" fmla="*/ 239 h 535"/>
                      <a:gd name="T46" fmla="*/ 985 w 1403"/>
                      <a:gd name="T47" fmla="*/ 298 h 535"/>
                      <a:gd name="T48" fmla="*/ 959 w 1403"/>
                      <a:gd name="T49" fmla="*/ 380 h 535"/>
                      <a:gd name="T50" fmla="*/ 916 w 1403"/>
                      <a:gd name="T51" fmla="*/ 406 h 535"/>
                      <a:gd name="T52" fmla="*/ 939 w 1403"/>
                      <a:gd name="T53" fmla="*/ 335 h 535"/>
                      <a:gd name="T54" fmla="*/ 971 w 1403"/>
                      <a:gd name="T55" fmla="*/ 267 h 535"/>
                      <a:gd name="T56" fmla="*/ 920 w 1403"/>
                      <a:gd name="T57" fmla="*/ 294 h 535"/>
                      <a:gd name="T58" fmla="*/ 891 w 1403"/>
                      <a:gd name="T59" fmla="*/ 357 h 535"/>
                      <a:gd name="T60" fmla="*/ 857 w 1403"/>
                      <a:gd name="T61" fmla="*/ 418 h 535"/>
                      <a:gd name="T62" fmla="*/ 815 w 1403"/>
                      <a:gd name="T63" fmla="*/ 427 h 535"/>
                      <a:gd name="T64" fmla="*/ 858 w 1403"/>
                      <a:gd name="T65" fmla="*/ 340 h 535"/>
                      <a:gd name="T66" fmla="*/ 840 w 1403"/>
                      <a:gd name="T67" fmla="*/ 295 h 535"/>
                      <a:gd name="T68" fmla="*/ 803 w 1403"/>
                      <a:gd name="T69" fmla="*/ 357 h 535"/>
                      <a:gd name="T70" fmla="*/ 770 w 1403"/>
                      <a:gd name="T71" fmla="*/ 420 h 535"/>
                      <a:gd name="T72" fmla="*/ 706 w 1403"/>
                      <a:gd name="T73" fmla="*/ 469 h 535"/>
                      <a:gd name="T74" fmla="*/ 745 w 1403"/>
                      <a:gd name="T75" fmla="*/ 388 h 535"/>
                      <a:gd name="T76" fmla="*/ 766 w 1403"/>
                      <a:gd name="T77" fmla="*/ 321 h 535"/>
                      <a:gd name="T78" fmla="*/ 696 w 1403"/>
                      <a:gd name="T79" fmla="*/ 372 h 535"/>
                      <a:gd name="T80" fmla="*/ 652 w 1403"/>
                      <a:gd name="T81" fmla="*/ 426 h 535"/>
                      <a:gd name="T82" fmla="*/ 612 w 1403"/>
                      <a:gd name="T83" fmla="*/ 448 h 535"/>
                      <a:gd name="T84" fmla="*/ 662 w 1403"/>
                      <a:gd name="T85" fmla="*/ 365 h 535"/>
                      <a:gd name="T86" fmla="*/ 637 w 1403"/>
                      <a:gd name="T87" fmla="*/ 357 h 535"/>
                      <a:gd name="T88" fmla="*/ 577 w 1403"/>
                      <a:gd name="T89" fmla="*/ 426 h 535"/>
                      <a:gd name="T90" fmla="*/ 529 w 1403"/>
                      <a:gd name="T91" fmla="*/ 446 h 535"/>
                      <a:gd name="T92" fmla="*/ 572 w 1403"/>
                      <a:gd name="T93" fmla="*/ 383 h 535"/>
                      <a:gd name="T94" fmla="*/ 517 w 1403"/>
                      <a:gd name="T95" fmla="*/ 396 h 535"/>
                      <a:gd name="T96" fmla="*/ 449 w 1403"/>
                      <a:gd name="T97" fmla="*/ 459 h 535"/>
                      <a:gd name="T98" fmla="*/ 471 w 1403"/>
                      <a:gd name="T99" fmla="*/ 404 h 535"/>
                      <a:gd name="T100" fmla="*/ 438 w 1403"/>
                      <a:gd name="T101" fmla="*/ 408 h 535"/>
                      <a:gd name="T102" fmla="*/ 404 w 1403"/>
                      <a:gd name="T103" fmla="*/ 462 h 535"/>
                      <a:gd name="T104" fmla="*/ 391 w 1403"/>
                      <a:gd name="T105" fmla="*/ 427 h 535"/>
                      <a:gd name="T106" fmla="*/ 363 w 1403"/>
                      <a:gd name="T107" fmla="*/ 405 h 535"/>
                      <a:gd name="T108" fmla="*/ 302 w 1403"/>
                      <a:gd name="T109" fmla="*/ 460 h 535"/>
                      <a:gd name="T110" fmla="*/ 279 w 1403"/>
                      <a:gd name="T111" fmla="*/ 426 h 535"/>
                      <a:gd name="T112" fmla="*/ 213 w 1403"/>
                      <a:gd name="T113" fmla="*/ 453 h 535"/>
                      <a:gd name="T114" fmla="*/ 156 w 1403"/>
                      <a:gd name="T115" fmla="*/ 454 h 535"/>
                      <a:gd name="T116" fmla="*/ 100 w 1403"/>
                      <a:gd name="T117" fmla="*/ 424 h 535"/>
                      <a:gd name="T118" fmla="*/ 611 w 1403"/>
                      <a:gd name="T119" fmla="*/ 334 h 535"/>
                      <a:gd name="T120" fmla="*/ 1113 w 1403"/>
                      <a:gd name="T121" fmla="*/ 158 h 535"/>
                      <a:gd name="T122" fmla="*/ 1237 w 1403"/>
                      <a:gd name="T123" fmla="*/ 94 h 535"/>
                      <a:gd name="T124" fmla="*/ 1351 w 1403"/>
                      <a:gd name="T125" fmla="*/ 33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03" h="535">
                        <a:moveTo>
                          <a:pt x="1403" y="0"/>
                        </a:moveTo>
                        <a:lnTo>
                          <a:pt x="1393" y="35"/>
                        </a:lnTo>
                        <a:lnTo>
                          <a:pt x="1379" y="73"/>
                        </a:lnTo>
                        <a:lnTo>
                          <a:pt x="1363" y="108"/>
                        </a:lnTo>
                        <a:lnTo>
                          <a:pt x="1345" y="144"/>
                        </a:lnTo>
                        <a:lnTo>
                          <a:pt x="1324" y="177"/>
                        </a:lnTo>
                        <a:lnTo>
                          <a:pt x="1303" y="210"/>
                        </a:lnTo>
                        <a:lnTo>
                          <a:pt x="1279" y="240"/>
                        </a:lnTo>
                        <a:lnTo>
                          <a:pt x="1253" y="270"/>
                        </a:lnTo>
                        <a:lnTo>
                          <a:pt x="1225" y="298"/>
                        </a:lnTo>
                        <a:lnTo>
                          <a:pt x="1197" y="327"/>
                        </a:lnTo>
                        <a:lnTo>
                          <a:pt x="1168" y="354"/>
                        </a:lnTo>
                        <a:lnTo>
                          <a:pt x="1139" y="381"/>
                        </a:lnTo>
                        <a:lnTo>
                          <a:pt x="1108" y="406"/>
                        </a:lnTo>
                        <a:lnTo>
                          <a:pt x="1079" y="431"/>
                        </a:lnTo>
                        <a:lnTo>
                          <a:pt x="1048" y="453"/>
                        </a:lnTo>
                        <a:lnTo>
                          <a:pt x="1019" y="477"/>
                        </a:lnTo>
                        <a:lnTo>
                          <a:pt x="965" y="495"/>
                        </a:lnTo>
                        <a:lnTo>
                          <a:pt x="913" y="510"/>
                        </a:lnTo>
                        <a:lnTo>
                          <a:pt x="859" y="521"/>
                        </a:lnTo>
                        <a:lnTo>
                          <a:pt x="805" y="529"/>
                        </a:lnTo>
                        <a:lnTo>
                          <a:pt x="749" y="533"/>
                        </a:lnTo>
                        <a:lnTo>
                          <a:pt x="694" y="535"/>
                        </a:lnTo>
                        <a:lnTo>
                          <a:pt x="637" y="535"/>
                        </a:lnTo>
                        <a:lnTo>
                          <a:pt x="582" y="535"/>
                        </a:lnTo>
                        <a:lnTo>
                          <a:pt x="524" y="532"/>
                        </a:lnTo>
                        <a:lnTo>
                          <a:pt x="468" y="529"/>
                        </a:lnTo>
                        <a:lnTo>
                          <a:pt x="410" y="525"/>
                        </a:lnTo>
                        <a:lnTo>
                          <a:pt x="353" y="522"/>
                        </a:lnTo>
                        <a:lnTo>
                          <a:pt x="294" y="519"/>
                        </a:lnTo>
                        <a:lnTo>
                          <a:pt x="238" y="518"/>
                        </a:lnTo>
                        <a:lnTo>
                          <a:pt x="180" y="518"/>
                        </a:lnTo>
                        <a:lnTo>
                          <a:pt x="125" y="521"/>
                        </a:lnTo>
                        <a:lnTo>
                          <a:pt x="116" y="519"/>
                        </a:lnTo>
                        <a:lnTo>
                          <a:pt x="109" y="517"/>
                        </a:lnTo>
                        <a:lnTo>
                          <a:pt x="100" y="515"/>
                        </a:lnTo>
                        <a:lnTo>
                          <a:pt x="92" y="514"/>
                        </a:lnTo>
                        <a:lnTo>
                          <a:pt x="85" y="511"/>
                        </a:lnTo>
                        <a:lnTo>
                          <a:pt x="77" y="509"/>
                        </a:lnTo>
                        <a:lnTo>
                          <a:pt x="69" y="507"/>
                        </a:lnTo>
                        <a:lnTo>
                          <a:pt x="62" y="506"/>
                        </a:lnTo>
                        <a:lnTo>
                          <a:pt x="53" y="503"/>
                        </a:lnTo>
                        <a:lnTo>
                          <a:pt x="47" y="501"/>
                        </a:lnTo>
                        <a:lnTo>
                          <a:pt x="39" y="499"/>
                        </a:lnTo>
                        <a:lnTo>
                          <a:pt x="31" y="497"/>
                        </a:lnTo>
                        <a:lnTo>
                          <a:pt x="24" y="494"/>
                        </a:lnTo>
                        <a:lnTo>
                          <a:pt x="16" y="493"/>
                        </a:lnTo>
                        <a:lnTo>
                          <a:pt x="8" y="492"/>
                        </a:lnTo>
                        <a:lnTo>
                          <a:pt x="0" y="492"/>
                        </a:lnTo>
                        <a:lnTo>
                          <a:pt x="4" y="483"/>
                        </a:lnTo>
                        <a:lnTo>
                          <a:pt x="10" y="478"/>
                        </a:lnTo>
                        <a:lnTo>
                          <a:pt x="17" y="474"/>
                        </a:lnTo>
                        <a:lnTo>
                          <a:pt x="26" y="474"/>
                        </a:lnTo>
                        <a:lnTo>
                          <a:pt x="36" y="474"/>
                        </a:lnTo>
                        <a:lnTo>
                          <a:pt x="48" y="476"/>
                        </a:lnTo>
                        <a:lnTo>
                          <a:pt x="59" y="478"/>
                        </a:lnTo>
                        <a:lnTo>
                          <a:pt x="73" y="482"/>
                        </a:lnTo>
                        <a:lnTo>
                          <a:pt x="85" y="486"/>
                        </a:lnTo>
                        <a:lnTo>
                          <a:pt x="97" y="490"/>
                        </a:lnTo>
                        <a:lnTo>
                          <a:pt x="111" y="493"/>
                        </a:lnTo>
                        <a:lnTo>
                          <a:pt x="124" y="497"/>
                        </a:lnTo>
                        <a:lnTo>
                          <a:pt x="135" y="499"/>
                        </a:lnTo>
                        <a:lnTo>
                          <a:pt x="146" y="500"/>
                        </a:lnTo>
                        <a:lnTo>
                          <a:pt x="157" y="499"/>
                        </a:lnTo>
                        <a:lnTo>
                          <a:pt x="169" y="496"/>
                        </a:lnTo>
                        <a:lnTo>
                          <a:pt x="213" y="494"/>
                        </a:lnTo>
                        <a:lnTo>
                          <a:pt x="259" y="494"/>
                        </a:lnTo>
                        <a:lnTo>
                          <a:pt x="305" y="495"/>
                        </a:lnTo>
                        <a:lnTo>
                          <a:pt x="351" y="497"/>
                        </a:lnTo>
                        <a:lnTo>
                          <a:pt x="396" y="500"/>
                        </a:lnTo>
                        <a:lnTo>
                          <a:pt x="443" y="503"/>
                        </a:lnTo>
                        <a:lnTo>
                          <a:pt x="489" y="505"/>
                        </a:lnTo>
                        <a:lnTo>
                          <a:pt x="535" y="507"/>
                        </a:lnTo>
                        <a:lnTo>
                          <a:pt x="581" y="508"/>
                        </a:lnTo>
                        <a:lnTo>
                          <a:pt x="626" y="509"/>
                        </a:lnTo>
                        <a:lnTo>
                          <a:pt x="672" y="509"/>
                        </a:lnTo>
                        <a:lnTo>
                          <a:pt x="718" y="508"/>
                        </a:lnTo>
                        <a:lnTo>
                          <a:pt x="762" y="506"/>
                        </a:lnTo>
                        <a:lnTo>
                          <a:pt x="805" y="502"/>
                        </a:lnTo>
                        <a:lnTo>
                          <a:pt x="848" y="494"/>
                        </a:lnTo>
                        <a:lnTo>
                          <a:pt x="891" y="486"/>
                        </a:lnTo>
                        <a:lnTo>
                          <a:pt x="910" y="479"/>
                        </a:lnTo>
                        <a:lnTo>
                          <a:pt x="928" y="474"/>
                        </a:lnTo>
                        <a:lnTo>
                          <a:pt x="947" y="467"/>
                        </a:lnTo>
                        <a:lnTo>
                          <a:pt x="967" y="461"/>
                        </a:lnTo>
                        <a:lnTo>
                          <a:pt x="984" y="452"/>
                        </a:lnTo>
                        <a:lnTo>
                          <a:pt x="1003" y="446"/>
                        </a:lnTo>
                        <a:lnTo>
                          <a:pt x="1020" y="436"/>
                        </a:lnTo>
                        <a:lnTo>
                          <a:pt x="1039" y="426"/>
                        </a:lnTo>
                        <a:lnTo>
                          <a:pt x="1055" y="416"/>
                        </a:lnTo>
                        <a:lnTo>
                          <a:pt x="1072" y="404"/>
                        </a:lnTo>
                        <a:lnTo>
                          <a:pt x="1089" y="391"/>
                        </a:lnTo>
                        <a:lnTo>
                          <a:pt x="1106" y="379"/>
                        </a:lnTo>
                        <a:lnTo>
                          <a:pt x="1123" y="364"/>
                        </a:lnTo>
                        <a:lnTo>
                          <a:pt x="1139" y="350"/>
                        </a:lnTo>
                        <a:lnTo>
                          <a:pt x="1154" y="333"/>
                        </a:lnTo>
                        <a:lnTo>
                          <a:pt x="1170" y="318"/>
                        </a:lnTo>
                        <a:lnTo>
                          <a:pt x="1174" y="310"/>
                        </a:lnTo>
                        <a:lnTo>
                          <a:pt x="1178" y="304"/>
                        </a:lnTo>
                        <a:lnTo>
                          <a:pt x="1182" y="297"/>
                        </a:lnTo>
                        <a:lnTo>
                          <a:pt x="1185" y="291"/>
                        </a:lnTo>
                        <a:lnTo>
                          <a:pt x="1186" y="283"/>
                        </a:lnTo>
                        <a:lnTo>
                          <a:pt x="1188" y="275"/>
                        </a:lnTo>
                        <a:lnTo>
                          <a:pt x="1191" y="269"/>
                        </a:lnTo>
                        <a:lnTo>
                          <a:pt x="1192" y="261"/>
                        </a:lnTo>
                        <a:lnTo>
                          <a:pt x="1193" y="253"/>
                        </a:lnTo>
                        <a:lnTo>
                          <a:pt x="1195" y="245"/>
                        </a:lnTo>
                        <a:lnTo>
                          <a:pt x="1199" y="238"/>
                        </a:lnTo>
                        <a:lnTo>
                          <a:pt x="1203" y="230"/>
                        </a:lnTo>
                        <a:lnTo>
                          <a:pt x="1207" y="222"/>
                        </a:lnTo>
                        <a:lnTo>
                          <a:pt x="1212" y="214"/>
                        </a:lnTo>
                        <a:lnTo>
                          <a:pt x="1218" y="209"/>
                        </a:lnTo>
                        <a:lnTo>
                          <a:pt x="1225" y="202"/>
                        </a:lnTo>
                        <a:lnTo>
                          <a:pt x="1228" y="194"/>
                        </a:lnTo>
                        <a:lnTo>
                          <a:pt x="1233" y="186"/>
                        </a:lnTo>
                        <a:lnTo>
                          <a:pt x="1237" y="179"/>
                        </a:lnTo>
                        <a:lnTo>
                          <a:pt x="1242" y="171"/>
                        </a:lnTo>
                        <a:lnTo>
                          <a:pt x="1245" y="162"/>
                        </a:lnTo>
                        <a:lnTo>
                          <a:pt x="1248" y="155"/>
                        </a:lnTo>
                        <a:lnTo>
                          <a:pt x="1252" y="147"/>
                        </a:lnTo>
                        <a:lnTo>
                          <a:pt x="1257" y="141"/>
                        </a:lnTo>
                        <a:lnTo>
                          <a:pt x="1244" y="143"/>
                        </a:lnTo>
                        <a:lnTo>
                          <a:pt x="1233" y="148"/>
                        </a:lnTo>
                        <a:lnTo>
                          <a:pt x="1221" y="154"/>
                        </a:lnTo>
                        <a:lnTo>
                          <a:pt x="1213" y="162"/>
                        </a:lnTo>
                        <a:lnTo>
                          <a:pt x="1204" y="171"/>
                        </a:lnTo>
                        <a:lnTo>
                          <a:pt x="1196" y="182"/>
                        </a:lnTo>
                        <a:lnTo>
                          <a:pt x="1191" y="194"/>
                        </a:lnTo>
                        <a:lnTo>
                          <a:pt x="1185" y="207"/>
                        </a:lnTo>
                        <a:lnTo>
                          <a:pt x="1178" y="218"/>
                        </a:lnTo>
                        <a:lnTo>
                          <a:pt x="1173" y="231"/>
                        </a:lnTo>
                        <a:lnTo>
                          <a:pt x="1167" y="244"/>
                        </a:lnTo>
                        <a:lnTo>
                          <a:pt x="1162" y="259"/>
                        </a:lnTo>
                        <a:lnTo>
                          <a:pt x="1157" y="271"/>
                        </a:lnTo>
                        <a:lnTo>
                          <a:pt x="1151" y="286"/>
                        </a:lnTo>
                        <a:lnTo>
                          <a:pt x="1144" y="298"/>
                        </a:lnTo>
                        <a:lnTo>
                          <a:pt x="1138" y="313"/>
                        </a:lnTo>
                        <a:lnTo>
                          <a:pt x="1101" y="355"/>
                        </a:lnTo>
                        <a:lnTo>
                          <a:pt x="1101" y="346"/>
                        </a:lnTo>
                        <a:lnTo>
                          <a:pt x="1102" y="337"/>
                        </a:lnTo>
                        <a:lnTo>
                          <a:pt x="1105" y="328"/>
                        </a:lnTo>
                        <a:lnTo>
                          <a:pt x="1108" y="320"/>
                        </a:lnTo>
                        <a:lnTo>
                          <a:pt x="1110" y="310"/>
                        </a:lnTo>
                        <a:lnTo>
                          <a:pt x="1114" y="300"/>
                        </a:lnTo>
                        <a:lnTo>
                          <a:pt x="1117" y="292"/>
                        </a:lnTo>
                        <a:lnTo>
                          <a:pt x="1122" y="282"/>
                        </a:lnTo>
                        <a:lnTo>
                          <a:pt x="1125" y="272"/>
                        </a:lnTo>
                        <a:lnTo>
                          <a:pt x="1130" y="265"/>
                        </a:lnTo>
                        <a:lnTo>
                          <a:pt x="1134" y="255"/>
                        </a:lnTo>
                        <a:lnTo>
                          <a:pt x="1140" y="246"/>
                        </a:lnTo>
                        <a:lnTo>
                          <a:pt x="1144" y="238"/>
                        </a:lnTo>
                        <a:lnTo>
                          <a:pt x="1149" y="228"/>
                        </a:lnTo>
                        <a:lnTo>
                          <a:pt x="1153" y="218"/>
                        </a:lnTo>
                        <a:lnTo>
                          <a:pt x="1159" y="210"/>
                        </a:lnTo>
                        <a:lnTo>
                          <a:pt x="1162" y="201"/>
                        </a:lnTo>
                        <a:lnTo>
                          <a:pt x="1167" y="191"/>
                        </a:lnTo>
                        <a:lnTo>
                          <a:pt x="1170" y="182"/>
                        </a:lnTo>
                        <a:lnTo>
                          <a:pt x="1175" y="174"/>
                        </a:lnTo>
                        <a:lnTo>
                          <a:pt x="1167" y="173"/>
                        </a:lnTo>
                        <a:lnTo>
                          <a:pt x="1160" y="173"/>
                        </a:lnTo>
                        <a:lnTo>
                          <a:pt x="1154" y="174"/>
                        </a:lnTo>
                        <a:lnTo>
                          <a:pt x="1149" y="175"/>
                        </a:lnTo>
                        <a:lnTo>
                          <a:pt x="1139" y="179"/>
                        </a:lnTo>
                        <a:lnTo>
                          <a:pt x="1130" y="183"/>
                        </a:lnTo>
                        <a:lnTo>
                          <a:pt x="1121" y="189"/>
                        </a:lnTo>
                        <a:lnTo>
                          <a:pt x="1114" y="197"/>
                        </a:lnTo>
                        <a:lnTo>
                          <a:pt x="1107" y="205"/>
                        </a:lnTo>
                        <a:lnTo>
                          <a:pt x="1101" y="215"/>
                        </a:lnTo>
                        <a:lnTo>
                          <a:pt x="1097" y="224"/>
                        </a:lnTo>
                        <a:lnTo>
                          <a:pt x="1092" y="233"/>
                        </a:lnTo>
                        <a:lnTo>
                          <a:pt x="1088" y="243"/>
                        </a:lnTo>
                        <a:lnTo>
                          <a:pt x="1084" y="255"/>
                        </a:lnTo>
                        <a:lnTo>
                          <a:pt x="1080" y="265"/>
                        </a:lnTo>
                        <a:lnTo>
                          <a:pt x="1075" y="275"/>
                        </a:lnTo>
                        <a:lnTo>
                          <a:pt x="1072" y="286"/>
                        </a:lnTo>
                        <a:lnTo>
                          <a:pt x="1070" y="298"/>
                        </a:lnTo>
                        <a:lnTo>
                          <a:pt x="1064" y="308"/>
                        </a:lnTo>
                        <a:lnTo>
                          <a:pt x="1058" y="319"/>
                        </a:lnTo>
                        <a:lnTo>
                          <a:pt x="1052" y="328"/>
                        </a:lnTo>
                        <a:lnTo>
                          <a:pt x="1046" y="338"/>
                        </a:lnTo>
                        <a:lnTo>
                          <a:pt x="1039" y="347"/>
                        </a:lnTo>
                        <a:lnTo>
                          <a:pt x="1031" y="355"/>
                        </a:lnTo>
                        <a:lnTo>
                          <a:pt x="1021" y="361"/>
                        </a:lnTo>
                        <a:lnTo>
                          <a:pt x="1012" y="368"/>
                        </a:lnTo>
                        <a:lnTo>
                          <a:pt x="1014" y="357"/>
                        </a:lnTo>
                        <a:lnTo>
                          <a:pt x="1018" y="349"/>
                        </a:lnTo>
                        <a:lnTo>
                          <a:pt x="1021" y="338"/>
                        </a:lnTo>
                        <a:lnTo>
                          <a:pt x="1024" y="328"/>
                        </a:lnTo>
                        <a:lnTo>
                          <a:pt x="1028" y="319"/>
                        </a:lnTo>
                        <a:lnTo>
                          <a:pt x="1032" y="309"/>
                        </a:lnTo>
                        <a:lnTo>
                          <a:pt x="1037" y="299"/>
                        </a:lnTo>
                        <a:lnTo>
                          <a:pt x="1040" y="291"/>
                        </a:lnTo>
                        <a:lnTo>
                          <a:pt x="1044" y="280"/>
                        </a:lnTo>
                        <a:lnTo>
                          <a:pt x="1048" y="270"/>
                        </a:lnTo>
                        <a:lnTo>
                          <a:pt x="1053" y="260"/>
                        </a:lnTo>
                        <a:lnTo>
                          <a:pt x="1057" y="251"/>
                        </a:lnTo>
                        <a:lnTo>
                          <a:pt x="1061" y="240"/>
                        </a:lnTo>
                        <a:lnTo>
                          <a:pt x="1065" y="231"/>
                        </a:lnTo>
                        <a:lnTo>
                          <a:pt x="1068" y="221"/>
                        </a:lnTo>
                        <a:lnTo>
                          <a:pt x="1072" y="212"/>
                        </a:lnTo>
                        <a:lnTo>
                          <a:pt x="1065" y="214"/>
                        </a:lnTo>
                        <a:lnTo>
                          <a:pt x="1058" y="218"/>
                        </a:lnTo>
                        <a:lnTo>
                          <a:pt x="1049" y="222"/>
                        </a:lnTo>
                        <a:lnTo>
                          <a:pt x="1042" y="225"/>
                        </a:lnTo>
                        <a:lnTo>
                          <a:pt x="1035" y="228"/>
                        </a:lnTo>
                        <a:lnTo>
                          <a:pt x="1029" y="232"/>
                        </a:lnTo>
                        <a:lnTo>
                          <a:pt x="1023" y="239"/>
                        </a:lnTo>
                        <a:lnTo>
                          <a:pt x="1021" y="247"/>
                        </a:lnTo>
                        <a:lnTo>
                          <a:pt x="1015" y="245"/>
                        </a:lnTo>
                        <a:lnTo>
                          <a:pt x="1012" y="243"/>
                        </a:lnTo>
                        <a:lnTo>
                          <a:pt x="1006" y="251"/>
                        </a:lnTo>
                        <a:lnTo>
                          <a:pt x="1001" y="260"/>
                        </a:lnTo>
                        <a:lnTo>
                          <a:pt x="995" y="269"/>
                        </a:lnTo>
                        <a:lnTo>
                          <a:pt x="992" y="279"/>
                        </a:lnTo>
                        <a:lnTo>
                          <a:pt x="988" y="288"/>
                        </a:lnTo>
                        <a:lnTo>
                          <a:pt x="985" y="298"/>
                        </a:lnTo>
                        <a:lnTo>
                          <a:pt x="982" y="307"/>
                        </a:lnTo>
                        <a:lnTo>
                          <a:pt x="981" y="318"/>
                        </a:lnTo>
                        <a:lnTo>
                          <a:pt x="979" y="326"/>
                        </a:lnTo>
                        <a:lnTo>
                          <a:pt x="977" y="335"/>
                        </a:lnTo>
                        <a:lnTo>
                          <a:pt x="973" y="344"/>
                        </a:lnTo>
                        <a:lnTo>
                          <a:pt x="971" y="354"/>
                        </a:lnTo>
                        <a:lnTo>
                          <a:pt x="967" y="362"/>
                        </a:lnTo>
                        <a:lnTo>
                          <a:pt x="963" y="371"/>
                        </a:lnTo>
                        <a:lnTo>
                          <a:pt x="959" y="380"/>
                        </a:lnTo>
                        <a:lnTo>
                          <a:pt x="954" y="388"/>
                        </a:lnTo>
                        <a:lnTo>
                          <a:pt x="945" y="396"/>
                        </a:lnTo>
                        <a:lnTo>
                          <a:pt x="936" y="405"/>
                        </a:lnTo>
                        <a:lnTo>
                          <a:pt x="930" y="408"/>
                        </a:lnTo>
                        <a:lnTo>
                          <a:pt x="925" y="411"/>
                        </a:lnTo>
                        <a:lnTo>
                          <a:pt x="919" y="414"/>
                        </a:lnTo>
                        <a:lnTo>
                          <a:pt x="912" y="418"/>
                        </a:lnTo>
                        <a:lnTo>
                          <a:pt x="913" y="412"/>
                        </a:lnTo>
                        <a:lnTo>
                          <a:pt x="916" y="406"/>
                        </a:lnTo>
                        <a:lnTo>
                          <a:pt x="917" y="400"/>
                        </a:lnTo>
                        <a:lnTo>
                          <a:pt x="919" y="395"/>
                        </a:lnTo>
                        <a:lnTo>
                          <a:pt x="921" y="384"/>
                        </a:lnTo>
                        <a:lnTo>
                          <a:pt x="925" y="375"/>
                        </a:lnTo>
                        <a:lnTo>
                          <a:pt x="927" y="366"/>
                        </a:lnTo>
                        <a:lnTo>
                          <a:pt x="929" y="358"/>
                        </a:lnTo>
                        <a:lnTo>
                          <a:pt x="933" y="351"/>
                        </a:lnTo>
                        <a:lnTo>
                          <a:pt x="936" y="343"/>
                        </a:lnTo>
                        <a:lnTo>
                          <a:pt x="939" y="335"/>
                        </a:lnTo>
                        <a:lnTo>
                          <a:pt x="943" y="328"/>
                        </a:lnTo>
                        <a:lnTo>
                          <a:pt x="946" y="320"/>
                        </a:lnTo>
                        <a:lnTo>
                          <a:pt x="951" y="313"/>
                        </a:lnTo>
                        <a:lnTo>
                          <a:pt x="953" y="305"/>
                        </a:lnTo>
                        <a:lnTo>
                          <a:pt x="956" y="298"/>
                        </a:lnTo>
                        <a:lnTo>
                          <a:pt x="960" y="289"/>
                        </a:lnTo>
                        <a:lnTo>
                          <a:pt x="963" y="282"/>
                        </a:lnTo>
                        <a:lnTo>
                          <a:pt x="967" y="273"/>
                        </a:lnTo>
                        <a:lnTo>
                          <a:pt x="971" y="267"/>
                        </a:lnTo>
                        <a:lnTo>
                          <a:pt x="975" y="259"/>
                        </a:lnTo>
                        <a:lnTo>
                          <a:pt x="979" y="252"/>
                        </a:lnTo>
                        <a:lnTo>
                          <a:pt x="969" y="253"/>
                        </a:lnTo>
                        <a:lnTo>
                          <a:pt x="962" y="256"/>
                        </a:lnTo>
                        <a:lnTo>
                          <a:pt x="955" y="259"/>
                        </a:lnTo>
                        <a:lnTo>
                          <a:pt x="950" y="265"/>
                        </a:lnTo>
                        <a:lnTo>
                          <a:pt x="938" y="272"/>
                        </a:lnTo>
                        <a:lnTo>
                          <a:pt x="929" y="283"/>
                        </a:lnTo>
                        <a:lnTo>
                          <a:pt x="920" y="294"/>
                        </a:lnTo>
                        <a:lnTo>
                          <a:pt x="915" y="304"/>
                        </a:lnTo>
                        <a:lnTo>
                          <a:pt x="911" y="309"/>
                        </a:lnTo>
                        <a:lnTo>
                          <a:pt x="908" y="314"/>
                        </a:lnTo>
                        <a:lnTo>
                          <a:pt x="906" y="321"/>
                        </a:lnTo>
                        <a:lnTo>
                          <a:pt x="904" y="327"/>
                        </a:lnTo>
                        <a:lnTo>
                          <a:pt x="900" y="334"/>
                        </a:lnTo>
                        <a:lnTo>
                          <a:pt x="896" y="341"/>
                        </a:lnTo>
                        <a:lnTo>
                          <a:pt x="893" y="349"/>
                        </a:lnTo>
                        <a:lnTo>
                          <a:pt x="891" y="357"/>
                        </a:lnTo>
                        <a:lnTo>
                          <a:pt x="887" y="364"/>
                        </a:lnTo>
                        <a:lnTo>
                          <a:pt x="884" y="371"/>
                        </a:lnTo>
                        <a:lnTo>
                          <a:pt x="881" y="379"/>
                        </a:lnTo>
                        <a:lnTo>
                          <a:pt x="878" y="388"/>
                        </a:lnTo>
                        <a:lnTo>
                          <a:pt x="874" y="393"/>
                        </a:lnTo>
                        <a:lnTo>
                          <a:pt x="869" y="399"/>
                        </a:lnTo>
                        <a:lnTo>
                          <a:pt x="865" y="406"/>
                        </a:lnTo>
                        <a:lnTo>
                          <a:pt x="861" y="413"/>
                        </a:lnTo>
                        <a:lnTo>
                          <a:pt x="857" y="418"/>
                        </a:lnTo>
                        <a:lnTo>
                          <a:pt x="851" y="423"/>
                        </a:lnTo>
                        <a:lnTo>
                          <a:pt x="846" y="427"/>
                        </a:lnTo>
                        <a:lnTo>
                          <a:pt x="840" y="433"/>
                        </a:lnTo>
                        <a:lnTo>
                          <a:pt x="832" y="436"/>
                        </a:lnTo>
                        <a:lnTo>
                          <a:pt x="825" y="439"/>
                        </a:lnTo>
                        <a:lnTo>
                          <a:pt x="816" y="441"/>
                        </a:lnTo>
                        <a:lnTo>
                          <a:pt x="808" y="442"/>
                        </a:lnTo>
                        <a:lnTo>
                          <a:pt x="810" y="435"/>
                        </a:lnTo>
                        <a:lnTo>
                          <a:pt x="815" y="427"/>
                        </a:lnTo>
                        <a:lnTo>
                          <a:pt x="820" y="419"/>
                        </a:lnTo>
                        <a:lnTo>
                          <a:pt x="825" y="411"/>
                        </a:lnTo>
                        <a:lnTo>
                          <a:pt x="830" y="400"/>
                        </a:lnTo>
                        <a:lnTo>
                          <a:pt x="834" y="391"/>
                        </a:lnTo>
                        <a:lnTo>
                          <a:pt x="840" y="381"/>
                        </a:lnTo>
                        <a:lnTo>
                          <a:pt x="846" y="371"/>
                        </a:lnTo>
                        <a:lnTo>
                          <a:pt x="850" y="360"/>
                        </a:lnTo>
                        <a:lnTo>
                          <a:pt x="855" y="350"/>
                        </a:lnTo>
                        <a:lnTo>
                          <a:pt x="858" y="340"/>
                        </a:lnTo>
                        <a:lnTo>
                          <a:pt x="861" y="330"/>
                        </a:lnTo>
                        <a:lnTo>
                          <a:pt x="863" y="322"/>
                        </a:lnTo>
                        <a:lnTo>
                          <a:pt x="865" y="314"/>
                        </a:lnTo>
                        <a:lnTo>
                          <a:pt x="865" y="308"/>
                        </a:lnTo>
                        <a:lnTo>
                          <a:pt x="866" y="302"/>
                        </a:lnTo>
                        <a:lnTo>
                          <a:pt x="861" y="294"/>
                        </a:lnTo>
                        <a:lnTo>
                          <a:pt x="855" y="292"/>
                        </a:lnTo>
                        <a:lnTo>
                          <a:pt x="847" y="292"/>
                        </a:lnTo>
                        <a:lnTo>
                          <a:pt x="840" y="295"/>
                        </a:lnTo>
                        <a:lnTo>
                          <a:pt x="831" y="298"/>
                        </a:lnTo>
                        <a:lnTo>
                          <a:pt x="821" y="305"/>
                        </a:lnTo>
                        <a:lnTo>
                          <a:pt x="818" y="312"/>
                        </a:lnTo>
                        <a:lnTo>
                          <a:pt x="816" y="320"/>
                        </a:lnTo>
                        <a:lnTo>
                          <a:pt x="814" y="327"/>
                        </a:lnTo>
                        <a:lnTo>
                          <a:pt x="812" y="335"/>
                        </a:lnTo>
                        <a:lnTo>
                          <a:pt x="808" y="342"/>
                        </a:lnTo>
                        <a:lnTo>
                          <a:pt x="806" y="350"/>
                        </a:lnTo>
                        <a:lnTo>
                          <a:pt x="803" y="357"/>
                        </a:lnTo>
                        <a:lnTo>
                          <a:pt x="801" y="365"/>
                        </a:lnTo>
                        <a:lnTo>
                          <a:pt x="797" y="371"/>
                        </a:lnTo>
                        <a:lnTo>
                          <a:pt x="793" y="379"/>
                        </a:lnTo>
                        <a:lnTo>
                          <a:pt x="790" y="386"/>
                        </a:lnTo>
                        <a:lnTo>
                          <a:pt x="787" y="393"/>
                        </a:lnTo>
                        <a:lnTo>
                          <a:pt x="782" y="399"/>
                        </a:lnTo>
                        <a:lnTo>
                          <a:pt x="778" y="407"/>
                        </a:lnTo>
                        <a:lnTo>
                          <a:pt x="773" y="413"/>
                        </a:lnTo>
                        <a:lnTo>
                          <a:pt x="770" y="420"/>
                        </a:lnTo>
                        <a:lnTo>
                          <a:pt x="762" y="428"/>
                        </a:lnTo>
                        <a:lnTo>
                          <a:pt x="754" y="437"/>
                        </a:lnTo>
                        <a:lnTo>
                          <a:pt x="746" y="445"/>
                        </a:lnTo>
                        <a:lnTo>
                          <a:pt x="739" y="452"/>
                        </a:lnTo>
                        <a:lnTo>
                          <a:pt x="730" y="459"/>
                        </a:lnTo>
                        <a:lnTo>
                          <a:pt x="721" y="466"/>
                        </a:lnTo>
                        <a:lnTo>
                          <a:pt x="712" y="473"/>
                        </a:lnTo>
                        <a:lnTo>
                          <a:pt x="704" y="479"/>
                        </a:lnTo>
                        <a:lnTo>
                          <a:pt x="706" y="469"/>
                        </a:lnTo>
                        <a:lnTo>
                          <a:pt x="710" y="460"/>
                        </a:lnTo>
                        <a:lnTo>
                          <a:pt x="712" y="450"/>
                        </a:lnTo>
                        <a:lnTo>
                          <a:pt x="718" y="441"/>
                        </a:lnTo>
                        <a:lnTo>
                          <a:pt x="722" y="431"/>
                        </a:lnTo>
                        <a:lnTo>
                          <a:pt x="728" y="420"/>
                        </a:lnTo>
                        <a:lnTo>
                          <a:pt x="733" y="410"/>
                        </a:lnTo>
                        <a:lnTo>
                          <a:pt x="740" y="400"/>
                        </a:lnTo>
                        <a:lnTo>
                          <a:pt x="741" y="394"/>
                        </a:lnTo>
                        <a:lnTo>
                          <a:pt x="745" y="388"/>
                        </a:lnTo>
                        <a:lnTo>
                          <a:pt x="747" y="382"/>
                        </a:lnTo>
                        <a:lnTo>
                          <a:pt x="750" y="377"/>
                        </a:lnTo>
                        <a:lnTo>
                          <a:pt x="755" y="365"/>
                        </a:lnTo>
                        <a:lnTo>
                          <a:pt x="761" y="355"/>
                        </a:lnTo>
                        <a:lnTo>
                          <a:pt x="762" y="349"/>
                        </a:lnTo>
                        <a:lnTo>
                          <a:pt x="763" y="342"/>
                        </a:lnTo>
                        <a:lnTo>
                          <a:pt x="764" y="337"/>
                        </a:lnTo>
                        <a:lnTo>
                          <a:pt x="766" y="332"/>
                        </a:lnTo>
                        <a:lnTo>
                          <a:pt x="766" y="321"/>
                        </a:lnTo>
                        <a:lnTo>
                          <a:pt x="767" y="311"/>
                        </a:lnTo>
                        <a:lnTo>
                          <a:pt x="760" y="321"/>
                        </a:lnTo>
                        <a:lnTo>
                          <a:pt x="750" y="329"/>
                        </a:lnTo>
                        <a:lnTo>
                          <a:pt x="741" y="337"/>
                        </a:lnTo>
                        <a:lnTo>
                          <a:pt x="731" y="346"/>
                        </a:lnTo>
                        <a:lnTo>
                          <a:pt x="721" y="352"/>
                        </a:lnTo>
                        <a:lnTo>
                          <a:pt x="712" y="358"/>
                        </a:lnTo>
                        <a:lnTo>
                          <a:pt x="703" y="365"/>
                        </a:lnTo>
                        <a:lnTo>
                          <a:pt x="696" y="372"/>
                        </a:lnTo>
                        <a:lnTo>
                          <a:pt x="690" y="377"/>
                        </a:lnTo>
                        <a:lnTo>
                          <a:pt x="687" y="383"/>
                        </a:lnTo>
                        <a:lnTo>
                          <a:pt x="685" y="388"/>
                        </a:lnTo>
                        <a:lnTo>
                          <a:pt x="685" y="394"/>
                        </a:lnTo>
                        <a:lnTo>
                          <a:pt x="675" y="396"/>
                        </a:lnTo>
                        <a:lnTo>
                          <a:pt x="668" y="402"/>
                        </a:lnTo>
                        <a:lnTo>
                          <a:pt x="661" y="408"/>
                        </a:lnTo>
                        <a:lnTo>
                          <a:pt x="657" y="417"/>
                        </a:lnTo>
                        <a:lnTo>
                          <a:pt x="652" y="426"/>
                        </a:lnTo>
                        <a:lnTo>
                          <a:pt x="647" y="436"/>
                        </a:lnTo>
                        <a:lnTo>
                          <a:pt x="642" y="445"/>
                        </a:lnTo>
                        <a:lnTo>
                          <a:pt x="637" y="452"/>
                        </a:lnTo>
                        <a:lnTo>
                          <a:pt x="632" y="455"/>
                        </a:lnTo>
                        <a:lnTo>
                          <a:pt x="626" y="459"/>
                        </a:lnTo>
                        <a:lnTo>
                          <a:pt x="620" y="461"/>
                        </a:lnTo>
                        <a:lnTo>
                          <a:pt x="612" y="462"/>
                        </a:lnTo>
                        <a:lnTo>
                          <a:pt x="612" y="454"/>
                        </a:lnTo>
                        <a:lnTo>
                          <a:pt x="612" y="448"/>
                        </a:lnTo>
                        <a:lnTo>
                          <a:pt x="614" y="442"/>
                        </a:lnTo>
                        <a:lnTo>
                          <a:pt x="617" y="436"/>
                        </a:lnTo>
                        <a:lnTo>
                          <a:pt x="621" y="424"/>
                        </a:lnTo>
                        <a:lnTo>
                          <a:pt x="629" y="414"/>
                        </a:lnTo>
                        <a:lnTo>
                          <a:pt x="634" y="404"/>
                        </a:lnTo>
                        <a:lnTo>
                          <a:pt x="641" y="394"/>
                        </a:lnTo>
                        <a:lnTo>
                          <a:pt x="649" y="385"/>
                        </a:lnTo>
                        <a:lnTo>
                          <a:pt x="655" y="376"/>
                        </a:lnTo>
                        <a:lnTo>
                          <a:pt x="662" y="365"/>
                        </a:lnTo>
                        <a:lnTo>
                          <a:pt x="669" y="356"/>
                        </a:lnTo>
                        <a:lnTo>
                          <a:pt x="675" y="347"/>
                        </a:lnTo>
                        <a:lnTo>
                          <a:pt x="681" y="337"/>
                        </a:lnTo>
                        <a:lnTo>
                          <a:pt x="675" y="337"/>
                        </a:lnTo>
                        <a:lnTo>
                          <a:pt x="668" y="339"/>
                        </a:lnTo>
                        <a:lnTo>
                          <a:pt x="662" y="340"/>
                        </a:lnTo>
                        <a:lnTo>
                          <a:pt x="657" y="343"/>
                        </a:lnTo>
                        <a:lnTo>
                          <a:pt x="647" y="349"/>
                        </a:lnTo>
                        <a:lnTo>
                          <a:pt x="637" y="357"/>
                        </a:lnTo>
                        <a:lnTo>
                          <a:pt x="629" y="363"/>
                        </a:lnTo>
                        <a:lnTo>
                          <a:pt x="621" y="369"/>
                        </a:lnTo>
                        <a:lnTo>
                          <a:pt x="616" y="377"/>
                        </a:lnTo>
                        <a:lnTo>
                          <a:pt x="609" y="386"/>
                        </a:lnTo>
                        <a:lnTo>
                          <a:pt x="602" y="393"/>
                        </a:lnTo>
                        <a:lnTo>
                          <a:pt x="597" y="402"/>
                        </a:lnTo>
                        <a:lnTo>
                          <a:pt x="591" y="410"/>
                        </a:lnTo>
                        <a:lnTo>
                          <a:pt x="585" y="419"/>
                        </a:lnTo>
                        <a:lnTo>
                          <a:pt x="577" y="426"/>
                        </a:lnTo>
                        <a:lnTo>
                          <a:pt x="571" y="434"/>
                        </a:lnTo>
                        <a:lnTo>
                          <a:pt x="564" y="440"/>
                        </a:lnTo>
                        <a:lnTo>
                          <a:pt x="558" y="447"/>
                        </a:lnTo>
                        <a:lnTo>
                          <a:pt x="549" y="451"/>
                        </a:lnTo>
                        <a:lnTo>
                          <a:pt x="541" y="455"/>
                        </a:lnTo>
                        <a:lnTo>
                          <a:pt x="532" y="459"/>
                        </a:lnTo>
                        <a:lnTo>
                          <a:pt x="525" y="462"/>
                        </a:lnTo>
                        <a:lnTo>
                          <a:pt x="525" y="452"/>
                        </a:lnTo>
                        <a:lnTo>
                          <a:pt x="529" y="446"/>
                        </a:lnTo>
                        <a:lnTo>
                          <a:pt x="532" y="439"/>
                        </a:lnTo>
                        <a:lnTo>
                          <a:pt x="537" y="433"/>
                        </a:lnTo>
                        <a:lnTo>
                          <a:pt x="541" y="425"/>
                        </a:lnTo>
                        <a:lnTo>
                          <a:pt x="548" y="419"/>
                        </a:lnTo>
                        <a:lnTo>
                          <a:pt x="554" y="413"/>
                        </a:lnTo>
                        <a:lnTo>
                          <a:pt x="559" y="407"/>
                        </a:lnTo>
                        <a:lnTo>
                          <a:pt x="563" y="398"/>
                        </a:lnTo>
                        <a:lnTo>
                          <a:pt x="568" y="391"/>
                        </a:lnTo>
                        <a:lnTo>
                          <a:pt x="572" y="383"/>
                        </a:lnTo>
                        <a:lnTo>
                          <a:pt x="575" y="375"/>
                        </a:lnTo>
                        <a:lnTo>
                          <a:pt x="568" y="372"/>
                        </a:lnTo>
                        <a:lnTo>
                          <a:pt x="563" y="372"/>
                        </a:lnTo>
                        <a:lnTo>
                          <a:pt x="557" y="372"/>
                        </a:lnTo>
                        <a:lnTo>
                          <a:pt x="552" y="374"/>
                        </a:lnTo>
                        <a:lnTo>
                          <a:pt x="542" y="377"/>
                        </a:lnTo>
                        <a:lnTo>
                          <a:pt x="535" y="383"/>
                        </a:lnTo>
                        <a:lnTo>
                          <a:pt x="526" y="388"/>
                        </a:lnTo>
                        <a:lnTo>
                          <a:pt x="517" y="396"/>
                        </a:lnTo>
                        <a:lnTo>
                          <a:pt x="509" y="405"/>
                        </a:lnTo>
                        <a:lnTo>
                          <a:pt x="503" y="414"/>
                        </a:lnTo>
                        <a:lnTo>
                          <a:pt x="496" y="422"/>
                        </a:lnTo>
                        <a:lnTo>
                          <a:pt x="488" y="432"/>
                        </a:lnTo>
                        <a:lnTo>
                          <a:pt x="480" y="440"/>
                        </a:lnTo>
                        <a:lnTo>
                          <a:pt x="473" y="448"/>
                        </a:lnTo>
                        <a:lnTo>
                          <a:pt x="465" y="452"/>
                        </a:lnTo>
                        <a:lnTo>
                          <a:pt x="457" y="457"/>
                        </a:lnTo>
                        <a:lnTo>
                          <a:pt x="449" y="459"/>
                        </a:lnTo>
                        <a:lnTo>
                          <a:pt x="443" y="462"/>
                        </a:lnTo>
                        <a:lnTo>
                          <a:pt x="443" y="453"/>
                        </a:lnTo>
                        <a:lnTo>
                          <a:pt x="446" y="447"/>
                        </a:lnTo>
                        <a:lnTo>
                          <a:pt x="451" y="438"/>
                        </a:lnTo>
                        <a:lnTo>
                          <a:pt x="455" y="431"/>
                        </a:lnTo>
                        <a:lnTo>
                          <a:pt x="459" y="422"/>
                        </a:lnTo>
                        <a:lnTo>
                          <a:pt x="463" y="417"/>
                        </a:lnTo>
                        <a:lnTo>
                          <a:pt x="466" y="409"/>
                        </a:lnTo>
                        <a:lnTo>
                          <a:pt x="471" y="404"/>
                        </a:lnTo>
                        <a:lnTo>
                          <a:pt x="471" y="397"/>
                        </a:lnTo>
                        <a:lnTo>
                          <a:pt x="473" y="393"/>
                        </a:lnTo>
                        <a:lnTo>
                          <a:pt x="471" y="389"/>
                        </a:lnTo>
                        <a:lnTo>
                          <a:pt x="471" y="388"/>
                        </a:lnTo>
                        <a:lnTo>
                          <a:pt x="466" y="388"/>
                        </a:lnTo>
                        <a:lnTo>
                          <a:pt x="460" y="389"/>
                        </a:lnTo>
                        <a:lnTo>
                          <a:pt x="452" y="392"/>
                        </a:lnTo>
                        <a:lnTo>
                          <a:pt x="443" y="398"/>
                        </a:lnTo>
                        <a:lnTo>
                          <a:pt x="438" y="408"/>
                        </a:lnTo>
                        <a:lnTo>
                          <a:pt x="434" y="417"/>
                        </a:lnTo>
                        <a:lnTo>
                          <a:pt x="427" y="422"/>
                        </a:lnTo>
                        <a:lnTo>
                          <a:pt x="421" y="430"/>
                        </a:lnTo>
                        <a:lnTo>
                          <a:pt x="414" y="436"/>
                        </a:lnTo>
                        <a:lnTo>
                          <a:pt x="410" y="442"/>
                        </a:lnTo>
                        <a:lnTo>
                          <a:pt x="406" y="446"/>
                        </a:lnTo>
                        <a:lnTo>
                          <a:pt x="405" y="450"/>
                        </a:lnTo>
                        <a:lnTo>
                          <a:pt x="404" y="455"/>
                        </a:lnTo>
                        <a:lnTo>
                          <a:pt x="404" y="462"/>
                        </a:lnTo>
                        <a:lnTo>
                          <a:pt x="396" y="462"/>
                        </a:lnTo>
                        <a:lnTo>
                          <a:pt x="388" y="462"/>
                        </a:lnTo>
                        <a:lnTo>
                          <a:pt x="380" y="462"/>
                        </a:lnTo>
                        <a:lnTo>
                          <a:pt x="374" y="462"/>
                        </a:lnTo>
                        <a:lnTo>
                          <a:pt x="376" y="455"/>
                        </a:lnTo>
                        <a:lnTo>
                          <a:pt x="379" y="450"/>
                        </a:lnTo>
                        <a:lnTo>
                          <a:pt x="382" y="445"/>
                        </a:lnTo>
                        <a:lnTo>
                          <a:pt x="385" y="439"/>
                        </a:lnTo>
                        <a:lnTo>
                          <a:pt x="391" y="427"/>
                        </a:lnTo>
                        <a:lnTo>
                          <a:pt x="394" y="418"/>
                        </a:lnTo>
                        <a:lnTo>
                          <a:pt x="394" y="409"/>
                        </a:lnTo>
                        <a:lnTo>
                          <a:pt x="391" y="402"/>
                        </a:lnTo>
                        <a:lnTo>
                          <a:pt x="386" y="397"/>
                        </a:lnTo>
                        <a:lnTo>
                          <a:pt x="382" y="395"/>
                        </a:lnTo>
                        <a:lnTo>
                          <a:pt x="375" y="392"/>
                        </a:lnTo>
                        <a:lnTo>
                          <a:pt x="367" y="392"/>
                        </a:lnTo>
                        <a:lnTo>
                          <a:pt x="366" y="398"/>
                        </a:lnTo>
                        <a:lnTo>
                          <a:pt x="363" y="405"/>
                        </a:lnTo>
                        <a:lnTo>
                          <a:pt x="360" y="411"/>
                        </a:lnTo>
                        <a:lnTo>
                          <a:pt x="358" y="418"/>
                        </a:lnTo>
                        <a:lnTo>
                          <a:pt x="353" y="423"/>
                        </a:lnTo>
                        <a:lnTo>
                          <a:pt x="349" y="430"/>
                        </a:lnTo>
                        <a:lnTo>
                          <a:pt x="343" y="436"/>
                        </a:lnTo>
                        <a:lnTo>
                          <a:pt x="337" y="442"/>
                        </a:lnTo>
                        <a:lnTo>
                          <a:pt x="325" y="449"/>
                        </a:lnTo>
                        <a:lnTo>
                          <a:pt x="315" y="457"/>
                        </a:lnTo>
                        <a:lnTo>
                          <a:pt x="302" y="460"/>
                        </a:lnTo>
                        <a:lnTo>
                          <a:pt x="292" y="462"/>
                        </a:lnTo>
                        <a:lnTo>
                          <a:pt x="296" y="451"/>
                        </a:lnTo>
                        <a:lnTo>
                          <a:pt x="300" y="442"/>
                        </a:lnTo>
                        <a:lnTo>
                          <a:pt x="305" y="433"/>
                        </a:lnTo>
                        <a:lnTo>
                          <a:pt x="310" y="424"/>
                        </a:lnTo>
                        <a:lnTo>
                          <a:pt x="301" y="422"/>
                        </a:lnTo>
                        <a:lnTo>
                          <a:pt x="293" y="422"/>
                        </a:lnTo>
                        <a:lnTo>
                          <a:pt x="286" y="423"/>
                        </a:lnTo>
                        <a:lnTo>
                          <a:pt x="279" y="426"/>
                        </a:lnTo>
                        <a:lnTo>
                          <a:pt x="271" y="430"/>
                        </a:lnTo>
                        <a:lnTo>
                          <a:pt x="264" y="434"/>
                        </a:lnTo>
                        <a:lnTo>
                          <a:pt x="257" y="437"/>
                        </a:lnTo>
                        <a:lnTo>
                          <a:pt x="250" y="442"/>
                        </a:lnTo>
                        <a:lnTo>
                          <a:pt x="240" y="447"/>
                        </a:lnTo>
                        <a:lnTo>
                          <a:pt x="232" y="450"/>
                        </a:lnTo>
                        <a:lnTo>
                          <a:pt x="227" y="452"/>
                        </a:lnTo>
                        <a:lnTo>
                          <a:pt x="220" y="454"/>
                        </a:lnTo>
                        <a:lnTo>
                          <a:pt x="213" y="453"/>
                        </a:lnTo>
                        <a:lnTo>
                          <a:pt x="210" y="450"/>
                        </a:lnTo>
                        <a:lnTo>
                          <a:pt x="205" y="445"/>
                        </a:lnTo>
                        <a:lnTo>
                          <a:pt x="204" y="436"/>
                        </a:lnTo>
                        <a:lnTo>
                          <a:pt x="196" y="441"/>
                        </a:lnTo>
                        <a:lnTo>
                          <a:pt x="187" y="446"/>
                        </a:lnTo>
                        <a:lnTo>
                          <a:pt x="178" y="448"/>
                        </a:lnTo>
                        <a:lnTo>
                          <a:pt x="171" y="452"/>
                        </a:lnTo>
                        <a:lnTo>
                          <a:pt x="163" y="453"/>
                        </a:lnTo>
                        <a:lnTo>
                          <a:pt x="156" y="454"/>
                        </a:lnTo>
                        <a:lnTo>
                          <a:pt x="150" y="454"/>
                        </a:lnTo>
                        <a:lnTo>
                          <a:pt x="145" y="455"/>
                        </a:lnTo>
                        <a:lnTo>
                          <a:pt x="137" y="452"/>
                        </a:lnTo>
                        <a:lnTo>
                          <a:pt x="129" y="450"/>
                        </a:lnTo>
                        <a:lnTo>
                          <a:pt x="122" y="447"/>
                        </a:lnTo>
                        <a:lnTo>
                          <a:pt x="117" y="444"/>
                        </a:lnTo>
                        <a:lnTo>
                          <a:pt x="111" y="437"/>
                        </a:lnTo>
                        <a:lnTo>
                          <a:pt x="105" y="432"/>
                        </a:lnTo>
                        <a:lnTo>
                          <a:pt x="100" y="424"/>
                        </a:lnTo>
                        <a:lnTo>
                          <a:pt x="96" y="418"/>
                        </a:lnTo>
                        <a:lnTo>
                          <a:pt x="162" y="411"/>
                        </a:lnTo>
                        <a:lnTo>
                          <a:pt x="228" y="404"/>
                        </a:lnTo>
                        <a:lnTo>
                          <a:pt x="292" y="394"/>
                        </a:lnTo>
                        <a:lnTo>
                          <a:pt x="358" y="386"/>
                        </a:lnTo>
                        <a:lnTo>
                          <a:pt x="421" y="374"/>
                        </a:lnTo>
                        <a:lnTo>
                          <a:pt x="485" y="362"/>
                        </a:lnTo>
                        <a:lnTo>
                          <a:pt x="548" y="349"/>
                        </a:lnTo>
                        <a:lnTo>
                          <a:pt x="611" y="334"/>
                        </a:lnTo>
                        <a:lnTo>
                          <a:pt x="672" y="318"/>
                        </a:lnTo>
                        <a:lnTo>
                          <a:pt x="735" y="299"/>
                        </a:lnTo>
                        <a:lnTo>
                          <a:pt x="796" y="280"/>
                        </a:lnTo>
                        <a:lnTo>
                          <a:pt x="858" y="260"/>
                        </a:lnTo>
                        <a:lnTo>
                          <a:pt x="918" y="238"/>
                        </a:lnTo>
                        <a:lnTo>
                          <a:pt x="979" y="215"/>
                        </a:lnTo>
                        <a:lnTo>
                          <a:pt x="1039" y="190"/>
                        </a:lnTo>
                        <a:lnTo>
                          <a:pt x="1099" y="167"/>
                        </a:lnTo>
                        <a:lnTo>
                          <a:pt x="1113" y="158"/>
                        </a:lnTo>
                        <a:lnTo>
                          <a:pt x="1126" y="151"/>
                        </a:lnTo>
                        <a:lnTo>
                          <a:pt x="1140" y="144"/>
                        </a:lnTo>
                        <a:lnTo>
                          <a:pt x="1154" y="138"/>
                        </a:lnTo>
                        <a:lnTo>
                          <a:pt x="1167" y="130"/>
                        </a:lnTo>
                        <a:lnTo>
                          <a:pt x="1182" y="122"/>
                        </a:lnTo>
                        <a:lnTo>
                          <a:pt x="1195" y="116"/>
                        </a:lnTo>
                        <a:lnTo>
                          <a:pt x="1210" y="110"/>
                        </a:lnTo>
                        <a:lnTo>
                          <a:pt x="1222" y="102"/>
                        </a:lnTo>
                        <a:lnTo>
                          <a:pt x="1237" y="94"/>
                        </a:lnTo>
                        <a:lnTo>
                          <a:pt x="1251" y="88"/>
                        </a:lnTo>
                        <a:lnTo>
                          <a:pt x="1265" y="82"/>
                        </a:lnTo>
                        <a:lnTo>
                          <a:pt x="1279" y="74"/>
                        </a:lnTo>
                        <a:lnTo>
                          <a:pt x="1293" y="68"/>
                        </a:lnTo>
                        <a:lnTo>
                          <a:pt x="1307" y="62"/>
                        </a:lnTo>
                        <a:lnTo>
                          <a:pt x="1321" y="56"/>
                        </a:lnTo>
                        <a:lnTo>
                          <a:pt x="1331" y="46"/>
                        </a:lnTo>
                        <a:lnTo>
                          <a:pt x="1340" y="38"/>
                        </a:lnTo>
                        <a:lnTo>
                          <a:pt x="1351" y="33"/>
                        </a:lnTo>
                        <a:lnTo>
                          <a:pt x="1363" y="27"/>
                        </a:lnTo>
                        <a:lnTo>
                          <a:pt x="1372" y="19"/>
                        </a:lnTo>
                        <a:lnTo>
                          <a:pt x="1382" y="13"/>
                        </a:lnTo>
                        <a:lnTo>
                          <a:pt x="1393" y="5"/>
                        </a:lnTo>
                        <a:lnTo>
                          <a:pt x="1403" y="0"/>
                        </a:lnTo>
                        <a:lnTo>
                          <a:pt x="1403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3" name="Freeform 1375"/>
                  <p:cNvSpPr>
                    <a:spLocks/>
                  </p:cNvSpPr>
                  <p:nvPr/>
                </p:nvSpPr>
                <p:spPr bwMode="auto">
                  <a:xfrm>
                    <a:off x="4681" y="758"/>
                    <a:ext cx="4" cy="5"/>
                  </a:xfrm>
                  <a:custGeom>
                    <a:avLst/>
                    <a:gdLst>
                      <a:gd name="T0" fmla="*/ 11 w 17"/>
                      <a:gd name="T1" fmla="*/ 19 h 19"/>
                      <a:gd name="T2" fmla="*/ 14 w 17"/>
                      <a:gd name="T3" fmla="*/ 16 h 19"/>
                      <a:gd name="T4" fmla="*/ 15 w 17"/>
                      <a:gd name="T5" fmla="*/ 11 h 19"/>
                      <a:gd name="T6" fmla="*/ 15 w 17"/>
                      <a:gd name="T7" fmla="*/ 7 h 19"/>
                      <a:gd name="T8" fmla="*/ 17 w 17"/>
                      <a:gd name="T9" fmla="*/ 3 h 19"/>
                      <a:gd name="T10" fmla="*/ 14 w 17"/>
                      <a:gd name="T11" fmla="*/ 0 h 19"/>
                      <a:gd name="T12" fmla="*/ 11 w 17"/>
                      <a:gd name="T13" fmla="*/ 1 h 19"/>
                      <a:gd name="T14" fmla="*/ 4 w 17"/>
                      <a:gd name="T15" fmla="*/ 1 h 19"/>
                      <a:gd name="T16" fmla="*/ 0 w 17"/>
                      <a:gd name="T17" fmla="*/ 1 h 19"/>
                      <a:gd name="T18" fmla="*/ 4 w 17"/>
                      <a:gd name="T19" fmla="*/ 5 h 19"/>
                      <a:gd name="T20" fmla="*/ 5 w 17"/>
                      <a:gd name="T21" fmla="*/ 11 h 19"/>
                      <a:gd name="T22" fmla="*/ 7 w 17"/>
                      <a:gd name="T23" fmla="*/ 17 h 19"/>
                      <a:gd name="T24" fmla="*/ 11 w 17"/>
                      <a:gd name="T25" fmla="*/ 19 h 19"/>
                      <a:gd name="T26" fmla="*/ 11 w 17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9">
                        <a:moveTo>
                          <a:pt x="11" y="19"/>
                        </a:moveTo>
                        <a:lnTo>
                          <a:pt x="14" y="16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17" y="3"/>
                        </a:lnTo>
                        <a:lnTo>
                          <a:pt x="14" y="0"/>
                        </a:lnTo>
                        <a:lnTo>
                          <a:pt x="11" y="1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lnTo>
                          <a:pt x="4" y="5"/>
                        </a:lnTo>
                        <a:lnTo>
                          <a:pt x="5" y="11"/>
                        </a:lnTo>
                        <a:lnTo>
                          <a:pt x="7" y="17"/>
                        </a:lnTo>
                        <a:lnTo>
                          <a:pt x="11" y="19"/>
                        </a:lnTo>
                        <a:lnTo>
                          <a:pt x="11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4" name="Freeform 1376"/>
                  <p:cNvSpPr>
                    <a:spLocks/>
                  </p:cNvSpPr>
                  <p:nvPr/>
                </p:nvSpPr>
                <p:spPr bwMode="auto">
                  <a:xfrm>
                    <a:off x="4908" y="651"/>
                    <a:ext cx="15" cy="11"/>
                  </a:xfrm>
                  <a:custGeom>
                    <a:avLst/>
                    <a:gdLst>
                      <a:gd name="T0" fmla="*/ 34 w 56"/>
                      <a:gd name="T1" fmla="*/ 0 h 42"/>
                      <a:gd name="T2" fmla="*/ 39 w 56"/>
                      <a:gd name="T3" fmla="*/ 1 h 42"/>
                      <a:gd name="T4" fmla="*/ 43 w 56"/>
                      <a:gd name="T5" fmla="*/ 3 h 42"/>
                      <a:gd name="T6" fmla="*/ 46 w 56"/>
                      <a:gd name="T7" fmla="*/ 4 h 42"/>
                      <a:gd name="T8" fmla="*/ 51 w 56"/>
                      <a:gd name="T9" fmla="*/ 7 h 42"/>
                      <a:gd name="T10" fmla="*/ 54 w 56"/>
                      <a:gd name="T11" fmla="*/ 10 h 42"/>
                      <a:gd name="T12" fmla="*/ 56 w 56"/>
                      <a:gd name="T13" fmla="*/ 14 h 42"/>
                      <a:gd name="T14" fmla="*/ 54 w 56"/>
                      <a:gd name="T15" fmla="*/ 21 h 42"/>
                      <a:gd name="T16" fmla="*/ 48 w 56"/>
                      <a:gd name="T17" fmla="*/ 27 h 42"/>
                      <a:gd name="T18" fmla="*/ 39 w 56"/>
                      <a:gd name="T19" fmla="*/ 30 h 42"/>
                      <a:gd name="T20" fmla="*/ 33 w 56"/>
                      <a:gd name="T21" fmla="*/ 36 h 42"/>
                      <a:gd name="T22" fmla="*/ 27 w 56"/>
                      <a:gd name="T23" fmla="*/ 38 h 42"/>
                      <a:gd name="T24" fmla="*/ 21 w 56"/>
                      <a:gd name="T25" fmla="*/ 40 h 42"/>
                      <a:gd name="T26" fmla="*/ 14 w 56"/>
                      <a:gd name="T27" fmla="*/ 41 h 42"/>
                      <a:gd name="T28" fmla="*/ 10 w 56"/>
                      <a:gd name="T29" fmla="*/ 42 h 42"/>
                      <a:gd name="T30" fmla="*/ 2 w 56"/>
                      <a:gd name="T31" fmla="*/ 41 h 42"/>
                      <a:gd name="T32" fmla="*/ 0 w 56"/>
                      <a:gd name="T33" fmla="*/ 35 h 42"/>
                      <a:gd name="T34" fmla="*/ 1 w 56"/>
                      <a:gd name="T35" fmla="*/ 29 h 42"/>
                      <a:gd name="T36" fmla="*/ 5 w 56"/>
                      <a:gd name="T37" fmla="*/ 24 h 42"/>
                      <a:gd name="T38" fmla="*/ 11 w 56"/>
                      <a:gd name="T39" fmla="*/ 16 h 42"/>
                      <a:gd name="T40" fmla="*/ 21 w 56"/>
                      <a:gd name="T41" fmla="*/ 8 h 42"/>
                      <a:gd name="T42" fmla="*/ 27 w 56"/>
                      <a:gd name="T43" fmla="*/ 3 h 42"/>
                      <a:gd name="T44" fmla="*/ 34 w 56"/>
                      <a:gd name="T45" fmla="*/ 0 h 42"/>
                      <a:gd name="T46" fmla="*/ 34 w 56"/>
                      <a:gd name="T4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6" h="42">
                        <a:moveTo>
                          <a:pt x="34" y="0"/>
                        </a:move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6" y="4"/>
                        </a:lnTo>
                        <a:lnTo>
                          <a:pt x="51" y="7"/>
                        </a:lnTo>
                        <a:lnTo>
                          <a:pt x="54" y="10"/>
                        </a:lnTo>
                        <a:lnTo>
                          <a:pt x="56" y="14"/>
                        </a:lnTo>
                        <a:lnTo>
                          <a:pt x="54" y="21"/>
                        </a:lnTo>
                        <a:lnTo>
                          <a:pt x="48" y="27"/>
                        </a:lnTo>
                        <a:lnTo>
                          <a:pt x="39" y="30"/>
                        </a:lnTo>
                        <a:lnTo>
                          <a:pt x="33" y="36"/>
                        </a:lnTo>
                        <a:lnTo>
                          <a:pt x="27" y="38"/>
                        </a:lnTo>
                        <a:lnTo>
                          <a:pt x="21" y="40"/>
                        </a:lnTo>
                        <a:lnTo>
                          <a:pt x="14" y="41"/>
                        </a:lnTo>
                        <a:lnTo>
                          <a:pt x="10" y="42"/>
                        </a:lnTo>
                        <a:lnTo>
                          <a:pt x="2" y="41"/>
                        </a:lnTo>
                        <a:lnTo>
                          <a:pt x="0" y="35"/>
                        </a:lnTo>
                        <a:lnTo>
                          <a:pt x="1" y="29"/>
                        </a:lnTo>
                        <a:lnTo>
                          <a:pt x="5" y="24"/>
                        </a:lnTo>
                        <a:lnTo>
                          <a:pt x="11" y="16"/>
                        </a:lnTo>
                        <a:lnTo>
                          <a:pt x="21" y="8"/>
                        </a:lnTo>
                        <a:lnTo>
                          <a:pt x="27" y="3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5" name="Freeform 1377"/>
                  <p:cNvSpPr>
                    <a:spLocks/>
                  </p:cNvSpPr>
                  <p:nvPr/>
                </p:nvSpPr>
                <p:spPr bwMode="auto">
                  <a:xfrm>
                    <a:off x="4605" y="654"/>
                    <a:ext cx="22" cy="37"/>
                  </a:xfrm>
                  <a:custGeom>
                    <a:avLst/>
                    <a:gdLst>
                      <a:gd name="T0" fmla="*/ 61 w 86"/>
                      <a:gd name="T1" fmla="*/ 0 h 145"/>
                      <a:gd name="T2" fmla="*/ 67 w 86"/>
                      <a:gd name="T3" fmla="*/ 3 h 145"/>
                      <a:gd name="T4" fmla="*/ 72 w 86"/>
                      <a:gd name="T5" fmla="*/ 6 h 145"/>
                      <a:gd name="T6" fmla="*/ 74 w 86"/>
                      <a:gd name="T7" fmla="*/ 10 h 145"/>
                      <a:gd name="T8" fmla="*/ 78 w 86"/>
                      <a:gd name="T9" fmla="*/ 13 h 145"/>
                      <a:gd name="T10" fmla="*/ 83 w 86"/>
                      <a:gd name="T11" fmla="*/ 18 h 145"/>
                      <a:gd name="T12" fmla="*/ 86 w 86"/>
                      <a:gd name="T13" fmla="*/ 26 h 145"/>
                      <a:gd name="T14" fmla="*/ 85 w 86"/>
                      <a:gd name="T15" fmla="*/ 33 h 145"/>
                      <a:gd name="T16" fmla="*/ 82 w 86"/>
                      <a:gd name="T17" fmla="*/ 43 h 145"/>
                      <a:gd name="T18" fmla="*/ 75 w 86"/>
                      <a:gd name="T19" fmla="*/ 52 h 145"/>
                      <a:gd name="T20" fmla="*/ 69 w 86"/>
                      <a:gd name="T21" fmla="*/ 61 h 145"/>
                      <a:gd name="T22" fmla="*/ 61 w 86"/>
                      <a:gd name="T23" fmla="*/ 71 h 145"/>
                      <a:gd name="T24" fmla="*/ 52 w 86"/>
                      <a:gd name="T25" fmla="*/ 80 h 145"/>
                      <a:gd name="T26" fmla="*/ 42 w 86"/>
                      <a:gd name="T27" fmla="*/ 90 h 145"/>
                      <a:gd name="T28" fmla="*/ 35 w 86"/>
                      <a:gd name="T29" fmla="*/ 102 h 145"/>
                      <a:gd name="T30" fmla="*/ 26 w 86"/>
                      <a:gd name="T31" fmla="*/ 110 h 145"/>
                      <a:gd name="T32" fmla="*/ 20 w 86"/>
                      <a:gd name="T33" fmla="*/ 121 h 145"/>
                      <a:gd name="T34" fmla="*/ 14 w 86"/>
                      <a:gd name="T35" fmla="*/ 130 h 145"/>
                      <a:gd name="T36" fmla="*/ 11 w 86"/>
                      <a:gd name="T37" fmla="*/ 139 h 145"/>
                      <a:gd name="T38" fmla="*/ 7 w 86"/>
                      <a:gd name="T39" fmla="*/ 144 h 145"/>
                      <a:gd name="T40" fmla="*/ 1 w 86"/>
                      <a:gd name="T41" fmla="*/ 145 h 145"/>
                      <a:gd name="T42" fmla="*/ 0 w 86"/>
                      <a:gd name="T43" fmla="*/ 137 h 145"/>
                      <a:gd name="T44" fmla="*/ 0 w 86"/>
                      <a:gd name="T45" fmla="*/ 130 h 145"/>
                      <a:gd name="T46" fmla="*/ 0 w 86"/>
                      <a:gd name="T47" fmla="*/ 123 h 145"/>
                      <a:gd name="T48" fmla="*/ 1 w 86"/>
                      <a:gd name="T49" fmla="*/ 116 h 145"/>
                      <a:gd name="T50" fmla="*/ 3 w 86"/>
                      <a:gd name="T51" fmla="*/ 109 h 145"/>
                      <a:gd name="T52" fmla="*/ 5 w 86"/>
                      <a:gd name="T53" fmla="*/ 103 h 145"/>
                      <a:gd name="T54" fmla="*/ 7 w 86"/>
                      <a:gd name="T55" fmla="*/ 97 h 145"/>
                      <a:gd name="T56" fmla="*/ 11 w 86"/>
                      <a:gd name="T57" fmla="*/ 90 h 145"/>
                      <a:gd name="T58" fmla="*/ 12 w 86"/>
                      <a:gd name="T59" fmla="*/ 84 h 145"/>
                      <a:gd name="T60" fmla="*/ 15 w 86"/>
                      <a:gd name="T61" fmla="*/ 77 h 145"/>
                      <a:gd name="T62" fmla="*/ 18 w 86"/>
                      <a:gd name="T63" fmla="*/ 72 h 145"/>
                      <a:gd name="T64" fmla="*/ 22 w 86"/>
                      <a:gd name="T65" fmla="*/ 66 h 145"/>
                      <a:gd name="T66" fmla="*/ 30 w 86"/>
                      <a:gd name="T67" fmla="*/ 54 h 145"/>
                      <a:gd name="T68" fmla="*/ 39 w 86"/>
                      <a:gd name="T69" fmla="*/ 44 h 145"/>
                      <a:gd name="T70" fmla="*/ 43 w 86"/>
                      <a:gd name="T71" fmla="*/ 33 h 145"/>
                      <a:gd name="T72" fmla="*/ 50 w 86"/>
                      <a:gd name="T73" fmla="*/ 23 h 145"/>
                      <a:gd name="T74" fmla="*/ 52 w 86"/>
                      <a:gd name="T75" fmla="*/ 17 h 145"/>
                      <a:gd name="T76" fmla="*/ 56 w 86"/>
                      <a:gd name="T77" fmla="*/ 12 h 145"/>
                      <a:gd name="T78" fmla="*/ 58 w 86"/>
                      <a:gd name="T79" fmla="*/ 5 h 145"/>
                      <a:gd name="T80" fmla="*/ 61 w 86"/>
                      <a:gd name="T81" fmla="*/ 0 h 145"/>
                      <a:gd name="T82" fmla="*/ 61 w 86"/>
                      <a:gd name="T83" fmla="*/ 0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45">
                        <a:moveTo>
                          <a:pt x="61" y="0"/>
                        </a:moveTo>
                        <a:lnTo>
                          <a:pt x="67" y="3"/>
                        </a:lnTo>
                        <a:lnTo>
                          <a:pt x="72" y="6"/>
                        </a:lnTo>
                        <a:lnTo>
                          <a:pt x="74" y="10"/>
                        </a:lnTo>
                        <a:lnTo>
                          <a:pt x="78" y="13"/>
                        </a:lnTo>
                        <a:lnTo>
                          <a:pt x="83" y="18"/>
                        </a:lnTo>
                        <a:lnTo>
                          <a:pt x="86" y="26"/>
                        </a:lnTo>
                        <a:lnTo>
                          <a:pt x="85" y="33"/>
                        </a:lnTo>
                        <a:lnTo>
                          <a:pt x="82" y="43"/>
                        </a:lnTo>
                        <a:lnTo>
                          <a:pt x="75" y="52"/>
                        </a:lnTo>
                        <a:lnTo>
                          <a:pt x="69" y="61"/>
                        </a:lnTo>
                        <a:lnTo>
                          <a:pt x="61" y="71"/>
                        </a:lnTo>
                        <a:lnTo>
                          <a:pt x="52" y="80"/>
                        </a:lnTo>
                        <a:lnTo>
                          <a:pt x="42" y="90"/>
                        </a:lnTo>
                        <a:lnTo>
                          <a:pt x="35" y="102"/>
                        </a:lnTo>
                        <a:lnTo>
                          <a:pt x="26" y="110"/>
                        </a:lnTo>
                        <a:lnTo>
                          <a:pt x="20" y="121"/>
                        </a:lnTo>
                        <a:lnTo>
                          <a:pt x="14" y="130"/>
                        </a:lnTo>
                        <a:lnTo>
                          <a:pt x="11" y="139"/>
                        </a:lnTo>
                        <a:lnTo>
                          <a:pt x="7" y="144"/>
                        </a:lnTo>
                        <a:lnTo>
                          <a:pt x="1" y="145"/>
                        </a:lnTo>
                        <a:lnTo>
                          <a:pt x="0" y="137"/>
                        </a:lnTo>
                        <a:lnTo>
                          <a:pt x="0" y="130"/>
                        </a:lnTo>
                        <a:lnTo>
                          <a:pt x="0" y="123"/>
                        </a:lnTo>
                        <a:lnTo>
                          <a:pt x="1" y="116"/>
                        </a:lnTo>
                        <a:lnTo>
                          <a:pt x="3" y="109"/>
                        </a:lnTo>
                        <a:lnTo>
                          <a:pt x="5" y="103"/>
                        </a:lnTo>
                        <a:lnTo>
                          <a:pt x="7" y="97"/>
                        </a:lnTo>
                        <a:lnTo>
                          <a:pt x="11" y="90"/>
                        </a:lnTo>
                        <a:lnTo>
                          <a:pt x="12" y="84"/>
                        </a:lnTo>
                        <a:lnTo>
                          <a:pt x="15" y="77"/>
                        </a:lnTo>
                        <a:lnTo>
                          <a:pt x="18" y="72"/>
                        </a:lnTo>
                        <a:lnTo>
                          <a:pt x="22" y="66"/>
                        </a:lnTo>
                        <a:lnTo>
                          <a:pt x="30" y="54"/>
                        </a:lnTo>
                        <a:lnTo>
                          <a:pt x="39" y="44"/>
                        </a:lnTo>
                        <a:lnTo>
                          <a:pt x="43" y="33"/>
                        </a:lnTo>
                        <a:lnTo>
                          <a:pt x="50" y="23"/>
                        </a:lnTo>
                        <a:lnTo>
                          <a:pt x="52" y="17"/>
                        </a:lnTo>
                        <a:lnTo>
                          <a:pt x="56" y="12"/>
                        </a:lnTo>
                        <a:lnTo>
                          <a:pt x="58" y="5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6" name="Freeform 1378"/>
                  <p:cNvSpPr>
                    <a:spLocks/>
                  </p:cNvSpPr>
                  <p:nvPr/>
                </p:nvSpPr>
                <p:spPr bwMode="auto">
                  <a:xfrm>
                    <a:off x="4470" y="658"/>
                    <a:ext cx="18" cy="31"/>
                  </a:xfrm>
                  <a:custGeom>
                    <a:avLst/>
                    <a:gdLst>
                      <a:gd name="T0" fmla="*/ 41 w 65"/>
                      <a:gd name="T1" fmla="*/ 0 h 119"/>
                      <a:gd name="T2" fmla="*/ 44 w 65"/>
                      <a:gd name="T3" fmla="*/ 4 h 119"/>
                      <a:gd name="T4" fmla="*/ 49 w 65"/>
                      <a:gd name="T5" fmla="*/ 10 h 119"/>
                      <a:gd name="T6" fmla="*/ 52 w 65"/>
                      <a:gd name="T7" fmla="*/ 16 h 119"/>
                      <a:gd name="T8" fmla="*/ 57 w 65"/>
                      <a:gd name="T9" fmla="*/ 24 h 119"/>
                      <a:gd name="T10" fmla="*/ 59 w 65"/>
                      <a:gd name="T11" fmla="*/ 30 h 119"/>
                      <a:gd name="T12" fmla="*/ 61 w 65"/>
                      <a:gd name="T13" fmla="*/ 36 h 119"/>
                      <a:gd name="T14" fmla="*/ 62 w 65"/>
                      <a:gd name="T15" fmla="*/ 43 h 119"/>
                      <a:gd name="T16" fmla="*/ 65 w 65"/>
                      <a:gd name="T17" fmla="*/ 52 h 119"/>
                      <a:gd name="T18" fmla="*/ 65 w 65"/>
                      <a:gd name="T19" fmla="*/ 58 h 119"/>
                      <a:gd name="T20" fmla="*/ 65 w 65"/>
                      <a:gd name="T21" fmla="*/ 65 h 119"/>
                      <a:gd name="T22" fmla="*/ 64 w 65"/>
                      <a:gd name="T23" fmla="*/ 72 h 119"/>
                      <a:gd name="T24" fmla="*/ 64 w 65"/>
                      <a:gd name="T25" fmla="*/ 81 h 119"/>
                      <a:gd name="T26" fmla="*/ 61 w 65"/>
                      <a:gd name="T27" fmla="*/ 87 h 119"/>
                      <a:gd name="T28" fmla="*/ 60 w 65"/>
                      <a:gd name="T29" fmla="*/ 95 h 119"/>
                      <a:gd name="T30" fmla="*/ 58 w 65"/>
                      <a:gd name="T31" fmla="*/ 102 h 119"/>
                      <a:gd name="T32" fmla="*/ 56 w 65"/>
                      <a:gd name="T33" fmla="*/ 111 h 119"/>
                      <a:gd name="T34" fmla="*/ 45 w 65"/>
                      <a:gd name="T35" fmla="*/ 112 h 119"/>
                      <a:gd name="T36" fmla="*/ 39 w 65"/>
                      <a:gd name="T37" fmla="*/ 116 h 119"/>
                      <a:gd name="T38" fmla="*/ 31 w 65"/>
                      <a:gd name="T39" fmla="*/ 119 h 119"/>
                      <a:gd name="T40" fmla="*/ 25 w 65"/>
                      <a:gd name="T41" fmla="*/ 119 h 119"/>
                      <a:gd name="T42" fmla="*/ 22 w 65"/>
                      <a:gd name="T43" fmla="*/ 117 h 119"/>
                      <a:gd name="T44" fmla="*/ 22 w 65"/>
                      <a:gd name="T45" fmla="*/ 115 h 119"/>
                      <a:gd name="T46" fmla="*/ 21 w 65"/>
                      <a:gd name="T47" fmla="*/ 110 h 119"/>
                      <a:gd name="T48" fmla="*/ 22 w 65"/>
                      <a:gd name="T49" fmla="*/ 104 h 119"/>
                      <a:gd name="T50" fmla="*/ 12 w 65"/>
                      <a:gd name="T51" fmla="*/ 103 h 119"/>
                      <a:gd name="T52" fmla="*/ 6 w 65"/>
                      <a:gd name="T53" fmla="*/ 101 h 119"/>
                      <a:gd name="T54" fmla="*/ 1 w 65"/>
                      <a:gd name="T55" fmla="*/ 97 h 119"/>
                      <a:gd name="T56" fmla="*/ 1 w 65"/>
                      <a:gd name="T57" fmla="*/ 94 h 119"/>
                      <a:gd name="T58" fmla="*/ 0 w 65"/>
                      <a:gd name="T59" fmla="*/ 88 h 119"/>
                      <a:gd name="T60" fmla="*/ 2 w 65"/>
                      <a:gd name="T61" fmla="*/ 83 h 119"/>
                      <a:gd name="T62" fmla="*/ 5 w 65"/>
                      <a:gd name="T63" fmla="*/ 75 h 119"/>
                      <a:gd name="T64" fmla="*/ 10 w 65"/>
                      <a:gd name="T65" fmla="*/ 69 h 119"/>
                      <a:gd name="T66" fmla="*/ 13 w 65"/>
                      <a:gd name="T67" fmla="*/ 59 h 119"/>
                      <a:gd name="T68" fmla="*/ 19 w 65"/>
                      <a:gd name="T69" fmla="*/ 51 h 119"/>
                      <a:gd name="T70" fmla="*/ 25 w 65"/>
                      <a:gd name="T71" fmla="*/ 41 h 119"/>
                      <a:gd name="T72" fmla="*/ 31 w 65"/>
                      <a:gd name="T73" fmla="*/ 32 h 119"/>
                      <a:gd name="T74" fmla="*/ 34 w 65"/>
                      <a:gd name="T75" fmla="*/ 24 h 119"/>
                      <a:gd name="T76" fmla="*/ 39 w 65"/>
                      <a:gd name="T77" fmla="*/ 14 h 119"/>
                      <a:gd name="T78" fmla="*/ 41 w 65"/>
                      <a:gd name="T79" fmla="*/ 5 h 119"/>
                      <a:gd name="T80" fmla="*/ 41 w 65"/>
                      <a:gd name="T81" fmla="*/ 0 h 119"/>
                      <a:gd name="T82" fmla="*/ 41 w 65"/>
                      <a:gd name="T83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5" h="119">
                        <a:moveTo>
                          <a:pt x="41" y="0"/>
                        </a:moveTo>
                        <a:lnTo>
                          <a:pt x="44" y="4"/>
                        </a:lnTo>
                        <a:lnTo>
                          <a:pt x="49" y="10"/>
                        </a:lnTo>
                        <a:lnTo>
                          <a:pt x="52" y="16"/>
                        </a:lnTo>
                        <a:lnTo>
                          <a:pt x="57" y="24"/>
                        </a:lnTo>
                        <a:lnTo>
                          <a:pt x="59" y="30"/>
                        </a:lnTo>
                        <a:lnTo>
                          <a:pt x="61" y="36"/>
                        </a:lnTo>
                        <a:lnTo>
                          <a:pt x="62" y="43"/>
                        </a:lnTo>
                        <a:lnTo>
                          <a:pt x="65" y="52"/>
                        </a:lnTo>
                        <a:lnTo>
                          <a:pt x="65" y="58"/>
                        </a:lnTo>
                        <a:lnTo>
                          <a:pt x="65" y="65"/>
                        </a:lnTo>
                        <a:lnTo>
                          <a:pt x="64" y="72"/>
                        </a:lnTo>
                        <a:lnTo>
                          <a:pt x="64" y="81"/>
                        </a:lnTo>
                        <a:lnTo>
                          <a:pt x="61" y="87"/>
                        </a:lnTo>
                        <a:lnTo>
                          <a:pt x="60" y="95"/>
                        </a:lnTo>
                        <a:lnTo>
                          <a:pt x="58" y="102"/>
                        </a:lnTo>
                        <a:lnTo>
                          <a:pt x="56" y="111"/>
                        </a:lnTo>
                        <a:lnTo>
                          <a:pt x="45" y="112"/>
                        </a:lnTo>
                        <a:lnTo>
                          <a:pt x="39" y="116"/>
                        </a:lnTo>
                        <a:lnTo>
                          <a:pt x="31" y="119"/>
                        </a:lnTo>
                        <a:lnTo>
                          <a:pt x="25" y="119"/>
                        </a:lnTo>
                        <a:lnTo>
                          <a:pt x="22" y="117"/>
                        </a:lnTo>
                        <a:lnTo>
                          <a:pt x="22" y="115"/>
                        </a:lnTo>
                        <a:lnTo>
                          <a:pt x="21" y="110"/>
                        </a:lnTo>
                        <a:lnTo>
                          <a:pt x="22" y="104"/>
                        </a:lnTo>
                        <a:lnTo>
                          <a:pt x="12" y="103"/>
                        </a:lnTo>
                        <a:lnTo>
                          <a:pt x="6" y="101"/>
                        </a:lnTo>
                        <a:lnTo>
                          <a:pt x="1" y="97"/>
                        </a:lnTo>
                        <a:lnTo>
                          <a:pt x="1" y="94"/>
                        </a:lnTo>
                        <a:lnTo>
                          <a:pt x="0" y="88"/>
                        </a:lnTo>
                        <a:lnTo>
                          <a:pt x="2" y="83"/>
                        </a:lnTo>
                        <a:lnTo>
                          <a:pt x="5" y="75"/>
                        </a:lnTo>
                        <a:lnTo>
                          <a:pt x="10" y="69"/>
                        </a:lnTo>
                        <a:lnTo>
                          <a:pt x="13" y="59"/>
                        </a:lnTo>
                        <a:lnTo>
                          <a:pt x="19" y="51"/>
                        </a:lnTo>
                        <a:lnTo>
                          <a:pt x="25" y="41"/>
                        </a:lnTo>
                        <a:lnTo>
                          <a:pt x="31" y="32"/>
                        </a:lnTo>
                        <a:lnTo>
                          <a:pt x="34" y="24"/>
                        </a:lnTo>
                        <a:lnTo>
                          <a:pt x="39" y="14"/>
                        </a:lnTo>
                        <a:lnTo>
                          <a:pt x="41" y="5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7" name="Freeform 1379"/>
                  <p:cNvSpPr>
                    <a:spLocks/>
                  </p:cNvSpPr>
                  <p:nvPr/>
                </p:nvSpPr>
                <p:spPr bwMode="auto">
                  <a:xfrm>
                    <a:off x="4329" y="658"/>
                    <a:ext cx="104" cy="123"/>
                  </a:xfrm>
                  <a:custGeom>
                    <a:avLst/>
                    <a:gdLst>
                      <a:gd name="T0" fmla="*/ 215 w 388"/>
                      <a:gd name="T1" fmla="*/ 0 h 470"/>
                      <a:gd name="T2" fmla="*/ 241 w 388"/>
                      <a:gd name="T3" fmla="*/ 2 h 470"/>
                      <a:gd name="T4" fmla="*/ 269 w 388"/>
                      <a:gd name="T5" fmla="*/ 8 h 470"/>
                      <a:gd name="T6" fmla="*/ 295 w 388"/>
                      <a:gd name="T7" fmla="*/ 14 h 470"/>
                      <a:gd name="T8" fmla="*/ 319 w 388"/>
                      <a:gd name="T9" fmla="*/ 26 h 470"/>
                      <a:gd name="T10" fmla="*/ 341 w 388"/>
                      <a:gd name="T11" fmla="*/ 39 h 470"/>
                      <a:gd name="T12" fmla="*/ 362 w 388"/>
                      <a:gd name="T13" fmla="*/ 57 h 470"/>
                      <a:gd name="T14" fmla="*/ 380 w 388"/>
                      <a:gd name="T15" fmla="*/ 81 h 470"/>
                      <a:gd name="T16" fmla="*/ 370 w 388"/>
                      <a:gd name="T17" fmla="*/ 96 h 470"/>
                      <a:gd name="T18" fmla="*/ 337 w 388"/>
                      <a:gd name="T19" fmla="*/ 107 h 470"/>
                      <a:gd name="T20" fmla="*/ 305 w 388"/>
                      <a:gd name="T21" fmla="*/ 121 h 470"/>
                      <a:gd name="T22" fmla="*/ 276 w 388"/>
                      <a:gd name="T23" fmla="*/ 140 h 470"/>
                      <a:gd name="T24" fmla="*/ 248 w 388"/>
                      <a:gd name="T25" fmla="*/ 159 h 470"/>
                      <a:gd name="T26" fmla="*/ 218 w 388"/>
                      <a:gd name="T27" fmla="*/ 178 h 470"/>
                      <a:gd name="T28" fmla="*/ 191 w 388"/>
                      <a:gd name="T29" fmla="*/ 199 h 470"/>
                      <a:gd name="T30" fmla="*/ 163 w 388"/>
                      <a:gd name="T31" fmla="*/ 216 h 470"/>
                      <a:gd name="T32" fmla="*/ 139 w 388"/>
                      <a:gd name="T33" fmla="*/ 221 h 470"/>
                      <a:gd name="T34" fmla="*/ 124 w 388"/>
                      <a:gd name="T35" fmla="*/ 225 h 470"/>
                      <a:gd name="T36" fmla="*/ 120 w 388"/>
                      <a:gd name="T37" fmla="*/ 238 h 470"/>
                      <a:gd name="T38" fmla="*/ 120 w 388"/>
                      <a:gd name="T39" fmla="*/ 251 h 470"/>
                      <a:gd name="T40" fmla="*/ 121 w 388"/>
                      <a:gd name="T41" fmla="*/ 261 h 470"/>
                      <a:gd name="T42" fmla="*/ 124 w 388"/>
                      <a:gd name="T43" fmla="*/ 264 h 470"/>
                      <a:gd name="T44" fmla="*/ 132 w 388"/>
                      <a:gd name="T45" fmla="*/ 266 h 470"/>
                      <a:gd name="T46" fmla="*/ 140 w 388"/>
                      <a:gd name="T47" fmla="*/ 263 h 470"/>
                      <a:gd name="T48" fmla="*/ 133 w 388"/>
                      <a:gd name="T49" fmla="*/ 276 h 470"/>
                      <a:gd name="T50" fmla="*/ 122 w 388"/>
                      <a:gd name="T51" fmla="*/ 300 h 470"/>
                      <a:gd name="T52" fmla="*/ 115 w 388"/>
                      <a:gd name="T53" fmla="*/ 325 h 470"/>
                      <a:gd name="T54" fmla="*/ 110 w 388"/>
                      <a:gd name="T55" fmla="*/ 350 h 470"/>
                      <a:gd name="T56" fmla="*/ 107 w 388"/>
                      <a:gd name="T57" fmla="*/ 376 h 470"/>
                      <a:gd name="T58" fmla="*/ 107 w 388"/>
                      <a:gd name="T59" fmla="*/ 402 h 470"/>
                      <a:gd name="T60" fmla="*/ 107 w 388"/>
                      <a:gd name="T61" fmla="*/ 428 h 470"/>
                      <a:gd name="T62" fmla="*/ 110 w 388"/>
                      <a:gd name="T63" fmla="*/ 455 h 470"/>
                      <a:gd name="T64" fmla="*/ 103 w 388"/>
                      <a:gd name="T65" fmla="*/ 464 h 470"/>
                      <a:gd name="T66" fmla="*/ 93 w 388"/>
                      <a:gd name="T67" fmla="*/ 450 h 470"/>
                      <a:gd name="T68" fmla="*/ 87 w 388"/>
                      <a:gd name="T69" fmla="*/ 432 h 470"/>
                      <a:gd name="T70" fmla="*/ 83 w 388"/>
                      <a:gd name="T71" fmla="*/ 413 h 470"/>
                      <a:gd name="T72" fmla="*/ 79 w 388"/>
                      <a:gd name="T73" fmla="*/ 396 h 470"/>
                      <a:gd name="T74" fmla="*/ 73 w 388"/>
                      <a:gd name="T75" fmla="*/ 380 h 470"/>
                      <a:gd name="T76" fmla="*/ 62 w 388"/>
                      <a:gd name="T77" fmla="*/ 368 h 470"/>
                      <a:gd name="T78" fmla="*/ 45 w 388"/>
                      <a:gd name="T79" fmla="*/ 363 h 470"/>
                      <a:gd name="T80" fmla="*/ 28 w 388"/>
                      <a:gd name="T81" fmla="*/ 354 h 470"/>
                      <a:gd name="T82" fmla="*/ 16 w 388"/>
                      <a:gd name="T83" fmla="*/ 335 h 470"/>
                      <a:gd name="T84" fmla="*/ 8 w 388"/>
                      <a:gd name="T85" fmla="*/ 315 h 470"/>
                      <a:gd name="T86" fmla="*/ 2 w 388"/>
                      <a:gd name="T87" fmla="*/ 293 h 470"/>
                      <a:gd name="T88" fmla="*/ 1 w 388"/>
                      <a:gd name="T89" fmla="*/ 273 h 470"/>
                      <a:gd name="T90" fmla="*/ 0 w 388"/>
                      <a:gd name="T91" fmla="*/ 251 h 470"/>
                      <a:gd name="T92" fmla="*/ 2 w 388"/>
                      <a:gd name="T93" fmla="*/ 230 h 470"/>
                      <a:gd name="T94" fmla="*/ 7 w 388"/>
                      <a:gd name="T95" fmla="*/ 207 h 470"/>
                      <a:gd name="T96" fmla="*/ 14 w 388"/>
                      <a:gd name="T97" fmla="*/ 180 h 470"/>
                      <a:gd name="T98" fmla="*/ 28 w 388"/>
                      <a:gd name="T99" fmla="*/ 148 h 470"/>
                      <a:gd name="T100" fmla="*/ 46 w 388"/>
                      <a:gd name="T101" fmla="*/ 117 h 470"/>
                      <a:gd name="T102" fmla="*/ 68 w 388"/>
                      <a:gd name="T103" fmla="*/ 86 h 470"/>
                      <a:gd name="T104" fmla="*/ 93 w 388"/>
                      <a:gd name="T105" fmla="*/ 61 h 470"/>
                      <a:gd name="T106" fmla="*/ 120 w 388"/>
                      <a:gd name="T107" fmla="*/ 37 h 470"/>
                      <a:gd name="T108" fmla="*/ 151 w 388"/>
                      <a:gd name="T109" fmla="*/ 19 h 470"/>
                      <a:gd name="T110" fmla="*/ 184 w 388"/>
                      <a:gd name="T111" fmla="*/ 5 h 470"/>
                      <a:gd name="T112" fmla="*/ 202 w 388"/>
                      <a:gd name="T113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8" h="470">
                        <a:moveTo>
                          <a:pt x="202" y="0"/>
                        </a:moveTo>
                        <a:lnTo>
                          <a:pt x="215" y="0"/>
                        </a:lnTo>
                        <a:lnTo>
                          <a:pt x="228" y="1"/>
                        </a:lnTo>
                        <a:lnTo>
                          <a:pt x="241" y="2"/>
                        </a:lnTo>
                        <a:lnTo>
                          <a:pt x="255" y="6"/>
                        </a:lnTo>
                        <a:lnTo>
                          <a:pt x="269" y="8"/>
                        </a:lnTo>
                        <a:lnTo>
                          <a:pt x="282" y="11"/>
                        </a:lnTo>
                        <a:lnTo>
                          <a:pt x="295" y="14"/>
                        </a:lnTo>
                        <a:lnTo>
                          <a:pt x="308" y="21"/>
                        </a:lnTo>
                        <a:lnTo>
                          <a:pt x="319" y="26"/>
                        </a:lnTo>
                        <a:lnTo>
                          <a:pt x="330" y="33"/>
                        </a:lnTo>
                        <a:lnTo>
                          <a:pt x="341" y="39"/>
                        </a:lnTo>
                        <a:lnTo>
                          <a:pt x="354" y="49"/>
                        </a:lnTo>
                        <a:lnTo>
                          <a:pt x="362" y="57"/>
                        </a:lnTo>
                        <a:lnTo>
                          <a:pt x="372" y="68"/>
                        </a:lnTo>
                        <a:lnTo>
                          <a:pt x="380" y="81"/>
                        </a:lnTo>
                        <a:lnTo>
                          <a:pt x="388" y="94"/>
                        </a:lnTo>
                        <a:lnTo>
                          <a:pt x="370" y="96"/>
                        </a:lnTo>
                        <a:lnTo>
                          <a:pt x="354" y="102"/>
                        </a:lnTo>
                        <a:lnTo>
                          <a:pt x="337" y="107"/>
                        </a:lnTo>
                        <a:lnTo>
                          <a:pt x="322" y="115"/>
                        </a:lnTo>
                        <a:lnTo>
                          <a:pt x="305" y="121"/>
                        </a:lnTo>
                        <a:lnTo>
                          <a:pt x="292" y="131"/>
                        </a:lnTo>
                        <a:lnTo>
                          <a:pt x="276" y="140"/>
                        </a:lnTo>
                        <a:lnTo>
                          <a:pt x="263" y="149"/>
                        </a:lnTo>
                        <a:lnTo>
                          <a:pt x="248" y="159"/>
                        </a:lnTo>
                        <a:lnTo>
                          <a:pt x="234" y="168"/>
                        </a:lnTo>
                        <a:lnTo>
                          <a:pt x="218" y="178"/>
                        </a:lnTo>
                        <a:lnTo>
                          <a:pt x="206" y="189"/>
                        </a:lnTo>
                        <a:lnTo>
                          <a:pt x="191" y="199"/>
                        </a:lnTo>
                        <a:lnTo>
                          <a:pt x="177" y="207"/>
                        </a:lnTo>
                        <a:lnTo>
                          <a:pt x="163" y="216"/>
                        </a:lnTo>
                        <a:lnTo>
                          <a:pt x="149" y="225"/>
                        </a:lnTo>
                        <a:lnTo>
                          <a:pt x="139" y="221"/>
                        </a:lnTo>
                        <a:lnTo>
                          <a:pt x="129" y="223"/>
                        </a:lnTo>
                        <a:lnTo>
                          <a:pt x="124" y="225"/>
                        </a:lnTo>
                        <a:lnTo>
                          <a:pt x="121" y="232"/>
                        </a:lnTo>
                        <a:lnTo>
                          <a:pt x="120" y="238"/>
                        </a:lnTo>
                        <a:lnTo>
                          <a:pt x="120" y="247"/>
                        </a:lnTo>
                        <a:lnTo>
                          <a:pt x="120" y="251"/>
                        </a:lnTo>
                        <a:lnTo>
                          <a:pt x="121" y="257"/>
                        </a:lnTo>
                        <a:lnTo>
                          <a:pt x="121" y="261"/>
                        </a:lnTo>
                        <a:lnTo>
                          <a:pt x="122" y="264"/>
                        </a:lnTo>
                        <a:lnTo>
                          <a:pt x="124" y="264"/>
                        </a:lnTo>
                        <a:lnTo>
                          <a:pt x="126" y="266"/>
                        </a:lnTo>
                        <a:lnTo>
                          <a:pt x="132" y="266"/>
                        </a:lnTo>
                        <a:lnTo>
                          <a:pt x="138" y="263"/>
                        </a:lnTo>
                        <a:lnTo>
                          <a:pt x="140" y="263"/>
                        </a:lnTo>
                        <a:lnTo>
                          <a:pt x="142" y="264"/>
                        </a:lnTo>
                        <a:lnTo>
                          <a:pt x="133" y="276"/>
                        </a:lnTo>
                        <a:lnTo>
                          <a:pt x="128" y="288"/>
                        </a:lnTo>
                        <a:lnTo>
                          <a:pt x="122" y="300"/>
                        </a:lnTo>
                        <a:lnTo>
                          <a:pt x="120" y="313"/>
                        </a:lnTo>
                        <a:lnTo>
                          <a:pt x="115" y="325"/>
                        </a:lnTo>
                        <a:lnTo>
                          <a:pt x="113" y="338"/>
                        </a:lnTo>
                        <a:lnTo>
                          <a:pt x="110" y="350"/>
                        </a:lnTo>
                        <a:lnTo>
                          <a:pt x="110" y="363"/>
                        </a:lnTo>
                        <a:lnTo>
                          <a:pt x="107" y="376"/>
                        </a:lnTo>
                        <a:lnTo>
                          <a:pt x="107" y="388"/>
                        </a:lnTo>
                        <a:lnTo>
                          <a:pt x="107" y="402"/>
                        </a:lnTo>
                        <a:lnTo>
                          <a:pt x="107" y="415"/>
                        </a:lnTo>
                        <a:lnTo>
                          <a:pt x="107" y="428"/>
                        </a:lnTo>
                        <a:lnTo>
                          <a:pt x="108" y="441"/>
                        </a:lnTo>
                        <a:lnTo>
                          <a:pt x="110" y="455"/>
                        </a:lnTo>
                        <a:lnTo>
                          <a:pt x="111" y="470"/>
                        </a:lnTo>
                        <a:lnTo>
                          <a:pt x="103" y="464"/>
                        </a:lnTo>
                        <a:lnTo>
                          <a:pt x="97" y="457"/>
                        </a:lnTo>
                        <a:lnTo>
                          <a:pt x="93" y="450"/>
                        </a:lnTo>
                        <a:lnTo>
                          <a:pt x="90" y="441"/>
                        </a:lnTo>
                        <a:lnTo>
                          <a:pt x="87" y="432"/>
                        </a:lnTo>
                        <a:lnTo>
                          <a:pt x="86" y="423"/>
                        </a:lnTo>
                        <a:lnTo>
                          <a:pt x="83" y="413"/>
                        </a:lnTo>
                        <a:lnTo>
                          <a:pt x="82" y="405"/>
                        </a:lnTo>
                        <a:lnTo>
                          <a:pt x="79" y="396"/>
                        </a:lnTo>
                        <a:lnTo>
                          <a:pt x="77" y="387"/>
                        </a:lnTo>
                        <a:lnTo>
                          <a:pt x="73" y="380"/>
                        </a:lnTo>
                        <a:lnTo>
                          <a:pt x="69" y="374"/>
                        </a:lnTo>
                        <a:lnTo>
                          <a:pt x="62" y="368"/>
                        </a:lnTo>
                        <a:lnTo>
                          <a:pt x="55" y="366"/>
                        </a:lnTo>
                        <a:lnTo>
                          <a:pt x="45" y="363"/>
                        </a:lnTo>
                        <a:lnTo>
                          <a:pt x="35" y="364"/>
                        </a:lnTo>
                        <a:lnTo>
                          <a:pt x="28" y="354"/>
                        </a:lnTo>
                        <a:lnTo>
                          <a:pt x="22" y="345"/>
                        </a:lnTo>
                        <a:lnTo>
                          <a:pt x="16" y="335"/>
                        </a:lnTo>
                        <a:lnTo>
                          <a:pt x="12" y="326"/>
                        </a:lnTo>
                        <a:lnTo>
                          <a:pt x="8" y="315"/>
                        </a:lnTo>
                        <a:lnTo>
                          <a:pt x="5" y="305"/>
                        </a:lnTo>
                        <a:lnTo>
                          <a:pt x="2" y="293"/>
                        </a:lnTo>
                        <a:lnTo>
                          <a:pt x="2" y="285"/>
                        </a:lnTo>
                        <a:lnTo>
                          <a:pt x="1" y="273"/>
                        </a:lnTo>
                        <a:lnTo>
                          <a:pt x="1" y="262"/>
                        </a:lnTo>
                        <a:lnTo>
                          <a:pt x="0" y="251"/>
                        </a:lnTo>
                        <a:lnTo>
                          <a:pt x="2" y="241"/>
                        </a:lnTo>
                        <a:lnTo>
                          <a:pt x="2" y="230"/>
                        </a:lnTo>
                        <a:lnTo>
                          <a:pt x="3" y="219"/>
                        </a:lnTo>
                        <a:lnTo>
                          <a:pt x="7" y="207"/>
                        </a:lnTo>
                        <a:lnTo>
                          <a:pt x="10" y="199"/>
                        </a:lnTo>
                        <a:lnTo>
                          <a:pt x="14" y="180"/>
                        </a:lnTo>
                        <a:lnTo>
                          <a:pt x="21" y="164"/>
                        </a:lnTo>
                        <a:lnTo>
                          <a:pt x="28" y="148"/>
                        </a:lnTo>
                        <a:lnTo>
                          <a:pt x="37" y="133"/>
                        </a:lnTo>
                        <a:lnTo>
                          <a:pt x="46" y="117"/>
                        </a:lnTo>
                        <a:lnTo>
                          <a:pt x="57" y="102"/>
                        </a:lnTo>
                        <a:lnTo>
                          <a:pt x="68" y="86"/>
                        </a:lnTo>
                        <a:lnTo>
                          <a:pt x="81" y="75"/>
                        </a:lnTo>
                        <a:lnTo>
                          <a:pt x="93" y="61"/>
                        </a:lnTo>
                        <a:lnTo>
                          <a:pt x="107" y="50"/>
                        </a:lnTo>
                        <a:lnTo>
                          <a:pt x="120" y="37"/>
                        </a:lnTo>
                        <a:lnTo>
                          <a:pt x="137" y="28"/>
                        </a:lnTo>
                        <a:lnTo>
                          <a:pt x="151" y="19"/>
                        </a:lnTo>
                        <a:lnTo>
                          <a:pt x="167" y="11"/>
                        </a:lnTo>
                        <a:lnTo>
                          <a:pt x="184" y="5"/>
                        </a:lnTo>
                        <a:lnTo>
                          <a:pt x="202" y="0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CCFF">
                          <a:gamma/>
                          <a:tint val="0"/>
                          <a:invGamma/>
                        </a:srgbClr>
                      </a:gs>
                      <a:gs pos="100000">
                        <a:srgbClr val="66CC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8" name="Freeform 1380"/>
                  <p:cNvSpPr>
                    <a:spLocks/>
                  </p:cNvSpPr>
                  <p:nvPr/>
                </p:nvSpPr>
                <p:spPr bwMode="auto">
                  <a:xfrm>
                    <a:off x="4645" y="664"/>
                    <a:ext cx="85" cy="67"/>
                  </a:xfrm>
                  <a:custGeom>
                    <a:avLst/>
                    <a:gdLst>
                      <a:gd name="T0" fmla="*/ 298 w 318"/>
                      <a:gd name="T1" fmla="*/ 0 h 255"/>
                      <a:gd name="T2" fmla="*/ 310 w 318"/>
                      <a:gd name="T3" fmla="*/ 5 h 255"/>
                      <a:gd name="T4" fmla="*/ 317 w 318"/>
                      <a:gd name="T5" fmla="*/ 16 h 255"/>
                      <a:gd name="T6" fmla="*/ 317 w 318"/>
                      <a:gd name="T7" fmla="*/ 33 h 255"/>
                      <a:gd name="T8" fmla="*/ 303 w 318"/>
                      <a:gd name="T9" fmla="*/ 49 h 255"/>
                      <a:gd name="T10" fmla="*/ 279 w 318"/>
                      <a:gd name="T11" fmla="*/ 66 h 255"/>
                      <a:gd name="T12" fmla="*/ 260 w 318"/>
                      <a:gd name="T13" fmla="*/ 89 h 255"/>
                      <a:gd name="T14" fmla="*/ 243 w 318"/>
                      <a:gd name="T15" fmla="*/ 114 h 255"/>
                      <a:gd name="T16" fmla="*/ 227 w 318"/>
                      <a:gd name="T17" fmla="*/ 140 h 255"/>
                      <a:gd name="T18" fmla="*/ 214 w 318"/>
                      <a:gd name="T19" fmla="*/ 165 h 255"/>
                      <a:gd name="T20" fmla="*/ 199 w 318"/>
                      <a:gd name="T21" fmla="*/ 189 h 255"/>
                      <a:gd name="T22" fmla="*/ 185 w 318"/>
                      <a:gd name="T23" fmla="*/ 213 h 255"/>
                      <a:gd name="T24" fmla="*/ 174 w 318"/>
                      <a:gd name="T25" fmla="*/ 215 h 255"/>
                      <a:gd name="T26" fmla="*/ 171 w 318"/>
                      <a:gd name="T27" fmla="*/ 202 h 255"/>
                      <a:gd name="T28" fmla="*/ 173 w 318"/>
                      <a:gd name="T29" fmla="*/ 185 h 255"/>
                      <a:gd name="T30" fmla="*/ 181 w 318"/>
                      <a:gd name="T31" fmla="*/ 168 h 255"/>
                      <a:gd name="T32" fmla="*/ 190 w 318"/>
                      <a:gd name="T33" fmla="*/ 149 h 255"/>
                      <a:gd name="T34" fmla="*/ 201 w 318"/>
                      <a:gd name="T35" fmla="*/ 130 h 255"/>
                      <a:gd name="T36" fmla="*/ 211 w 318"/>
                      <a:gd name="T37" fmla="*/ 112 h 255"/>
                      <a:gd name="T38" fmla="*/ 219 w 318"/>
                      <a:gd name="T39" fmla="*/ 95 h 255"/>
                      <a:gd name="T40" fmla="*/ 211 w 318"/>
                      <a:gd name="T41" fmla="*/ 92 h 255"/>
                      <a:gd name="T42" fmla="*/ 191 w 318"/>
                      <a:gd name="T43" fmla="*/ 106 h 255"/>
                      <a:gd name="T44" fmla="*/ 175 w 318"/>
                      <a:gd name="T45" fmla="*/ 125 h 255"/>
                      <a:gd name="T46" fmla="*/ 162 w 318"/>
                      <a:gd name="T47" fmla="*/ 147 h 255"/>
                      <a:gd name="T48" fmla="*/ 150 w 318"/>
                      <a:gd name="T49" fmla="*/ 171 h 255"/>
                      <a:gd name="T50" fmla="*/ 140 w 318"/>
                      <a:gd name="T51" fmla="*/ 196 h 255"/>
                      <a:gd name="T52" fmla="*/ 130 w 318"/>
                      <a:gd name="T53" fmla="*/ 219 h 255"/>
                      <a:gd name="T54" fmla="*/ 121 w 318"/>
                      <a:gd name="T55" fmla="*/ 243 h 255"/>
                      <a:gd name="T56" fmla="*/ 115 w 318"/>
                      <a:gd name="T57" fmla="*/ 249 h 255"/>
                      <a:gd name="T58" fmla="*/ 117 w 318"/>
                      <a:gd name="T59" fmla="*/ 231 h 255"/>
                      <a:gd name="T60" fmla="*/ 123 w 318"/>
                      <a:gd name="T61" fmla="*/ 211 h 255"/>
                      <a:gd name="T62" fmla="*/ 128 w 318"/>
                      <a:gd name="T63" fmla="*/ 187 h 255"/>
                      <a:gd name="T64" fmla="*/ 130 w 318"/>
                      <a:gd name="T65" fmla="*/ 168 h 255"/>
                      <a:gd name="T66" fmla="*/ 130 w 318"/>
                      <a:gd name="T67" fmla="*/ 154 h 255"/>
                      <a:gd name="T68" fmla="*/ 124 w 318"/>
                      <a:gd name="T69" fmla="*/ 149 h 255"/>
                      <a:gd name="T70" fmla="*/ 111 w 318"/>
                      <a:gd name="T71" fmla="*/ 158 h 255"/>
                      <a:gd name="T72" fmla="*/ 95 w 318"/>
                      <a:gd name="T73" fmla="*/ 179 h 255"/>
                      <a:gd name="T74" fmla="*/ 88 w 318"/>
                      <a:gd name="T75" fmla="*/ 197 h 255"/>
                      <a:gd name="T76" fmla="*/ 80 w 318"/>
                      <a:gd name="T77" fmla="*/ 215 h 255"/>
                      <a:gd name="T78" fmla="*/ 69 w 318"/>
                      <a:gd name="T79" fmla="*/ 235 h 255"/>
                      <a:gd name="T80" fmla="*/ 64 w 318"/>
                      <a:gd name="T81" fmla="*/ 236 h 255"/>
                      <a:gd name="T82" fmla="*/ 66 w 318"/>
                      <a:gd name="T83" fmla="*/ 219 h 255"/>
                      <a:gd name="T84" fmla="*/ 68 w 318"/>
                      <a:gd name="T85" fmla="*/ 203 h 255"/>
                      <a:gd name="T86" fmla="*/ 69 w 318"/>
                      <a:gd name="T87" fmla="*/ 187 h 255"/>
                      <a:gd name="T88" fmla="*/ 65 w 318"/>
                      <a:gd name="T89" fmla="*/ 174 h 255"/>
                      <a:gd name="T90" fmla="*/ 55 w 318"/>
                      <a:gd name="T91" fmla="*/ 175 h 255"/>
                      <a:gd name="T92" fmla="*/ 46 w 318"/>
                      <a:gd name="T93" fmla="*/ 188 h 255"/>
                      <a:gd name="T94" fmla="*/ 39 w 318"/>
                      <a:gd name="T95" fmla="*/ 209 h 255"/>
                      <a:gd name="T96" fmla="*/ 30 w 318"/>
                      <a:gd name="T97" fmla="*/ 218 h 255"/>
                      <a:gd name="T98" fmla="*/ 17 w 318"/>
                      <a:gd name="T99" fmla="*/ 225 h 255"/>
                      <a:gd name="T100" fmla="*/ 4 w 318"/>
                      <a:gd name="T101" fmla="*/ 232 h 255"/>
                      <a:gd name="T102" fmla="*/ 9 w 318"/>
                      <a:gd name="T103" fmla="*/ 214 h 255"/>
                      <a:gd name="T104" fmla="*/ 34 w 318"/>
                      <a:gd name="T105" fmla="*/ 174 h 255"/>
                      <a:gd name="T106" fmla="*/ 65 w 318"/>
                      <a:gd name="T107" fmla="*/ 137 h 255"/>
                      <a:gd name="T108" fmla="*/ 100 w 318"/>
                      <a:gd name="T109" fmla="*/ 104 h 255"/>
                      <a:gd name="T110" fmla="*/ 139 w 318"/>
                      <a:gd name="T111" fmla="*/ 74 h 255"/>
                      <a:gd name="T112" fmla="*/ 181 w 318"/>
                      <a:gd name="T113" fmla="*/ 48 h 255"/>
                      <a:gd name="T114" fmla="*/ 223 w 318"/>
                      <a:gd name="T115" fmla="*/ 26 h 255"/>
                      <a:gd name="T116" fmla="*/ 268 w 318"/>
                      <a:gd name="T117" fmla="*/ 7 h 255"/>
                      <a:gd name="T118" fmla="*/ 291 w 318"/>
                      <a:gd name="T119" fmla="*/ 0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18" h="255">
                        <a:moveTo>
                          <a:pt x="291" y="0"/>
                        </a:moveTo>
                        <a:lnTo>
                          <a:pt x="298" y="0"/>
                        </a:lnTo>
                        <a:lnTo>
                          <a:pt x="305" y="2"/>
                        </a:lnTo>
                        <a:lnTo>
                          <a:pt x="310" y="5"/>
                        </a:lnTo>
                        <a:lnTo>
                          <a:pt x="314" y="10"/>
                        </a:lnTo>
                        <a:lnTo>
                          <a:pt x="317" y="16"/>
                        </a:lnTo>
                        <a:lnTo>
                          <a:pt x="318" y="23"/>
                        </a:lnTo>
                        <a:lnTo>
                          <a:pt x="317" y="33"/>
                        </a:lnTo>
                        <a:lnTo>
                          <a:pt x="315" y="43"/>
                        </a:lnTo>
                        <a:lnTo>
                          <a:pt x="303" y="49"/>
                        </a:lnTo>
                        <a:lnTo>
                          <a:pt x="291" y="58"/>
                        </a:lnTo>
                        <a:lnTo>
                          <a:pt x="279" y="66"/>
                        </a:lnTo>
                        <a:lnTo>
                          <a:pt x="270" y="78"/>
                        </a:lnTo>
                        <a:lnTo>
                          <a:pt x="260" y="89"/>
                        </a:lnTo>
                        <a:lnTo>
                          <a:pt x="251" y="101"/>
                        </a:lnTo>
                        <a:lnTo>
                          <a:pt x="243" y="114"/>
                        </a:lnTo>
                        <a:lnTo>
                          <a:pt x="236" y="127"/>
                        </a:lnTo>
                        <a:lnTo>
                          <a:pt x="227" y="140"/>
                        </a:lnTo>
                        <a:lnTo>
                          <a:pt x="220" y="153"/>
                        </a:lnTo>
                        <a:lnTo>
                          <a:pt x="214" y="165"/>
                        </a:lnTo>
                        <a:lnTo>
                          <a:pt x="207" y="179"/>
                        </a:lnTo>
                        <a:lnTo>
                          <a:pt x="199" y="189"/>
                        </a:lnTo>
                        <a:lnTo>
                          <a:pt x="192" y="202"/>
                        </a:lnTo>
                        <a:lnTo>
                          <a:pt x="185" y="213"/>
                        </a:lnTo>
                        <a:lnTo>
                          <a:pt x="179" y="223"/>
                        </a:lnTo>
                        <a:lnTo>
                          <a:pt x="174" y="215"/>
                        </a:lnTo>
                        <a:lnTo>
                          <a:pt x="172" y="210"/>
                        </a:lnTo>
                        <a:lnTo>
                          <a:pt x="171" y="202"/>
                        </a:lnTo>
                        <a:lnTo>
                          <a:pt x="172" y="195"/>
                        </a:lnTo>
                        <a:lnTo>
                          <a:pt x="173" y="185"/>
                        </a:lnTo>
                        <a:lnTo>
                          <a:pt x="177" y="177"/>
                        </a:lnTo>
                        <a:lnTo>
                          <a:pt x="181" y="168"/>
                        </a:lnTo>
                        <a:lnTo>
                          <a:pt x="186" y="159"/>
                        </a:lnTo>
                        <a:lnTo>
                          <a:pt x="190" y="149"/>
                        </a:lnTo>
                        <a:lnTo>
                          <a:pt x="196" y="140"/>
                        </a:lnTo>
                        <a:lnTo>
                          <a:pt x="201" y="130"/>
                        </a:lnTo>
                        <a:lnTo>
                          <a:pt x="207" y="121"/>
                        </a:lnTo>
                        <a:lnTo>
                          <a:pt x="211" y="112"/>
                        </a:lnTo>
                        <a:lnTo>
                          <a:pt x="217" y="103"/>
                        </a:lnTo>
                        <a:lnTo>
                          <a:pt x="219" y="95"/>
                        </a:lnTo>
                        <a:lnTo>
                          <a:pt x="224" y="87"/>
                        </a:lnTo>
                        <a:lnTo>
                          <a:pt x="211" y="92"/>
                        </a:lnTo>
                        <a:lnTo>
                          <a:pt x="201" y="98"/>
                        </a:lnTo>
                        <a:lnTo>
                          <a:pt x="191" y="106"/>
                        </a:lnTo>
                        <a:lnTo>
                          <a:pt x="184" y="116"/>
                        </a:lnTo>
                        <a:lnTo>
                          <a:pt x="175" y="125"/>
                        </a:lnTo>
                        <a:lnTo>
                          <a:pt x="168" y="135"/>
                        </a:lnTo>
                        <a:lnTo>
                          <a:pt x="162" y="147"/>
                        </a:lnTo>
                        <a:lnTo>
                          <a:pt x="157" y="159"/>
                        </a:lnTo>
                        <a:lnTo>
                          <a:pt x="150" y="171"/>
                        </a:lnTo>
                        <a:lnTo>
                          <a:pt x="146" y="184"/>
                        </a:lnTo>
                        <a:lnTo>
                          <a:pt x="140" y="196"/>
                        </a:lnTo>
                        <a:lnTo>
                          <a:pt x="136" y="209"/>
                        </a:lnTo>
                        <a:lnTo>
                          <a:pt x="130" y="219"/>
                        </a:lnTo>
                        <a:lnTo>
                          <a:pt x="126" y="232"/>
                        </a:lnTo>
                        <a:lnTo>
                          <a:pt x="121" y="243"/>
                        </a:lnTo>
                        <a:lnTo>
                          <a:pt x="116" y="255"/>
                        </a:lnTo>
                        <a:lnTo>
                          <a:pt x="115" y="249"/>
                        </a:lnTo>
                        <a:lnTo>
                          <a:pt x="116" y="242"/>
                        </a:lnTo>
                        <a:lnTo>
                          <a:pt x="117" y="231"/>
                        </a:lnTo>
                        <a:lnTo>
                          <a:pt x="121" y="222"/>
                        </a:lnTo>
                        <a:lnTo>
                          <a:pt x="123" y="211"/>
                        </a:lnTo>
                        <a:lnTo>
                          <a:pt x="125" y="199"/>
                        </a:lnTo>
                        <a:lnTo>
                          <a:pt x="128" y="187"/>
                        </a:lnTo>
                        <a:lnTo>
                          <a:pt x="130" y="179"/>
                        </a:lnTo>
                        <a:lnTo>
                          <a:pt x="130" y="168"/>
                        </a:lnTo>
                        <a:lnTo>
                          <a:pt x="131" y="159"/>
                        </a:lnTo>
                        <a:lnTo>
                          <a:pt x="130" y="154"/>
                        </a:lnTo>
                        <a:lnTo>
                          <a:pt x="129" y="151"/>
                        </a:lnTo>
                        <a:lnTo>
                          <a:pt x="124" y="149"/>
                        </a:lnTo>
                        <a:lnTo>
                          <a:pt x="119" y="153"/>
                        </a:lnTo>
                        <a:lnTo>
                          <a:pt x="111" y="158"/>
                        </a:lnTo>
                        <a:lnTo>
                          <a:pt x="100" y="170"/>
                        </a:lnTo>
                        <a:lnTo>
                          <a:pt x="95" y="179"/>
                        </a:lnTo>
                        <a:lnTo>
                          <a:pt x="91" y="187"/>
                        </a:lnTo>
                        <a:lnTo>
                          <a:pt x="88" y="197"/>
                        </a:lnTo>
                        <a:lnTo>
                          <a:pt x="85" y="208"/>
                        </a:lnTo>
                        <a:lnTo>
                          <a:pt x="80" y="215"/>
                        </a:lnTo>
                        <a:lnTo>
                          <a:pt x="76" y="225"/>
                        </a:lnTo>
                        <a:lnTo>
                          <a:pt x="69" y="235"/>
                        </a:lnTo>
                        <a:lnTo>
                          <a:pt x="64" y="243"/>
                        </a:lnTo>
                        <a:lnTo>
                          <a:pt x="64" y="236"/>
                        </a:lnTo>
                        <a:lnTo>
                          <a:pt x="65" y="228"/>
                        </a:lnTo>
                        <a:lnTo>
                          <a:pt x="66" y="219"/>
                        </a:lnTo>
                        <a:lnTo>
                          <a:pt x="68" y="212"/>
                        </a:lnTo>
                        <a:lnTo>
                          <a:pt x="68" y="203"/>
                        </a:lnTo>
                        <a:lnTo>
                          <a:pt x="69" y="195"/>
                        </a:lnTo>
                        <a:lnTo>
                          <a:pt x="69" y="187"/>
                        </a:lnTo>
                        <a:lnTo>
                          <a:pt x="69" y="183"/>
                        </a:lnTo>
                        <a:lnTo>
                          <a:pt x="65" y="174"/>
                        </a:lnTo>
                        <a:lnTo>
                          <a:pt x="60" y="173"/>
                        </a:lnTo>
                        <a:lnTo>
                          <a:pt x="55" y="175"/>
                        </a:lnTo>
                        <a:lnTo>
                          <a:pt x="52" y="181"/>
                        </a:lnTo>
                        <a:lnTo>
                          <a:pt x="46" y="188"/>
                        </a:lnTo>
                        <a:lnTo>
                          <a:pt x="40" y="201"/>
                        </a:lnTo>
                        <a:lnTo>
                          <a:pt x="39" y="209"/>
                        </a:lnTo>
                        <a:lnTo>
                          <a:pt x="36" y="214"/>
                        </a:lnTo>
                        <a:lnTo>
                          <a:pt x="30" y="218"/>
                        </a:lnTo>
                        <a:lnTo>
                          <a:pt x="25" y="223"/>
                        </a:lnTo>
                        <a:lnTo>
                          <a:pt x="17" y="225"/>
                        </a:lnTo>
                        <a:lnTo>
                          <a:pt x="11" y="228"/>
                        </a:lnTo>
                        <a:lnTo>
                          <a:pt x="4" y="232"/>
                        </a:lnTo>
                        <a:lnTo>
                          <a:pt x="0" y="238"/>
                        </a:lnTo>
                        <a:lnTo>
                          <a:pt x="9" y="214"/>
                        </a:lnTo>
                        <a:lnTo>
                          <a:pt x="21" y="194"/>
                        </a:lnTo>
                        <a:lnTo>
                          <a:pt x="34" y="174"/>
                        </a:lnTo>
                        <a:lnTo>
                          <a:pt x="50" y="156"/>
                        </a:lnTo>
                        <a:lnTo>
                          <a:pt x="65" y="137"/>
                        </a:lnTo>
                        <a:lnTo>
                          <a:pt x="82" y="121"/>
                        </a:lnTo>
                        <a:lnTo>
                          <a:pt x="100" y="104"/>
                        </a:lnTo>
                        <a:lnTo>
                          <a:pt x="121" y="90"/>
                        </a:lnTo>
                        <a:lnTo>
                          <a:pt x="139" y="74"/>
                        </a:lnTo>
                        <a:lnTo>
                          <a:pt x="160" y="62"/>
                        </a:lnTo>
                        <a:lnTo>
                          <a:pt x="181" y="48"/>
                        </a:lnTo>
                        <a:lnTo>
                          <a:pt x="202" y="37"/>
                        </a:lnTo>
                        <a:lnTo>
                          <a:pt x="223" y="26"/>
                        </a:lnTo>
                        <a:lnTo>
                          <a:pt x="246" y="16"/>
                        </a:lnTo>
                        <a:lnTo>
                          <a:pt x="268" y="7"/>
                        </a:lnTo>
                        <a:lnTo>
                          <a:pt x="291" y="0"/>
                        </a:ln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FFFF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09" name="Freeform 1381"/>
                  <p:cNvSpPr>
                    <a:spLocks/>
                  </p:cNvSpPr>
                  <p:nvPr/>
                </p:nvSpPr>
                <p:spPr bwMode="auto">
                  <a:xfrm>
                    <a:off x="4383" y="665"/>
                    <a:ext cx="18" cy="12"/>
                  </a:xfrm>
                  <a:custGeom>
                    <a:avLst/>
                    <a:gdLst>
                      <a:gd name="T0" fmla="*/ 14 w 69"/>
                      <a:gd name="T1" fmla="*/ 2 h 45"/>
                      <a:gd name="T2" fmla="*/ 20 w 69"/>
                      <a:gd name="T3" fmla="*/ 0 h 45"/>
                      <a:gd name="T4" fmla="*/ 28 w 69"/>
                      <a:gd name="T5" fmla="*/ 0 h 45"/>
                      <a:gd name="T6" fmla="*/ 35 w 69"/>
                      <a:gd name="T7" fmla="*/ 0 h 45"/>
                      <a:gd name="T8" fmla="*/ 41 w 69"/>
                      <a:gd name="T9" fmla="*/ 2 h 45"/>
                      <a:gd name="T10" fmla="*/ 46 w 69"/>
                      <a:gd name="T11" fmla="*/ 4 h 45"/>
                      <a:gd name="T12" fmla="*/ 53 w 69"/>
                      <a:gd name="T13" fmla="*/ 7 h 45"/>
                      <a:gd name="T14" fmla="*/ 58 w 69"/>
                      <a:gd name="T15" fmla="*/ 11 h 45"/>
                      <a:gd name="T16" fmla="*/ 63 w 69"/>
                      <a:gd name="T17" fmla="*/ 17 h 45"/>
                      <a:gd name="T18" fmla="*/ 66 w 69"/>
                      <a:gd name="T19" fmla="*/ 23 h 45"/>
                      <a:gd name="T20" fmla="*/ 69 w 69"/>
                      <a:gd name="T21" fmla="*/ 30 h 45"/>
                      <a:gd name="T22" fmla="*/ 69 w 69"/>
                      <a:gd name="T23" fmla="*/ 35 h 45"/>
                      <a:gd name="T24" fmla="*/ 69 w 69"/>
                      <a:gd name="T25" fmla="*/ 45 h 45"/>
                      <a:gd name="T26" fmla="*/ 60 w 69"/>
                      <a:gd name="T27" fmla="*/ 39 h 45"/>
                      <a:gd name="T28" fmla="*/ 52 w 69"/>
                      <a:gd name="T29" fmla="*/ 34 h 45"/>
                      <a:gd name="T30" fmla="*/ 43 w 69"/>
                      <a:gd name="T31" fmla="*/ 29 h 45"/>
                      <a:gd name="T32" fmla="*/ 36 w 69"/>
                      <a:gd name="T33" fmla="*/ 25 h 45"/>
                      <a:gd name="T34" fmla="*/ 26 w 69"/>
                      <a:gd name="T35" fmla="*/ 20 h 45"/>
                      <a:gd name="T36" fmla="*/ 17 w 69"/>
                      <a:gd name="T37" fmla="*/ 17 h 45"/>
                      <a:gd name="T38" fmla="*/ 9 w 69"/>
                      <a:gd name="T39" fmla="*/ 14 h 45"/>
                      <a:gd name="T40" fmla="*/ 0 w 69"/>
                      <a:gd name="T41" fmla="*/ 14 h 45"/>
                      <a:gd name="T42" fmla="*/ 0 w 69"/>
                      <a:gd name="T43" fmla="*/ 12 h 45"/>
                      <a:gd name="T44" fmla="*/ 0 w 69"/>
                      <a:gd name="T45" fmla="*/ 10 h 45"/>
                      <a:gd name="T46" fmla="*/ 3 w 69"/>
                      <a:gd name="T47" fmla="*/ 9 h 45"/>
                      <a:gd name="T48" fmla="*/ 7 w 69"/>
                      <a:gd name="T49" fmla="*/ 7 h 45"/>
                      <a:gd name="T50" fmla="*/ 9 w 69"/>
                      <a:gd name="T51" fmla="*/ 5 h 45"/>
                      <a:gd name="T52" fmla="*/ 14 w 69"/>
                      <a:gd name="T53" fmla="*/ 2 h 45"/>
                      <a:gd name="T54" fmla="*/ 14 w 69"/>
                      <a:gd name="T55" fmla="*/ 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45">
                        <a:moveTo>
                          <a:pt x="14" y="2"/>
                        </a:move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5" y="0"/>
                        </a:lnTo>
                        <a:lnTo>
                          <a:pt x="41" y="2"/>
                        </a:lnTo>
                        <a:lnTo>
                          <a:pt x="46" y="4"/>
                        </a:lnTo>
                        <a:lnTo>
                          <a:pt x="53" y="7"/>
                        </a:lnTo>
                        <a:lnTo>
                          <a:pt x="58" y="11"/>
                        </a:lnTo>
                        <a:lnTo>
                          <a:pt x="63" y="17"/>
                        </a:lnTo>
                        <a:lnTo>
                          <a:pt x="66" y="23"/>
                        </a:lnTo>
                        <a:lnTo>
                          <a:pt x="69" y="30"/>
                        </a:lnTo>
                        <a:lnTo>
                          <a:pt x="69" y="35"/>
                        </a:lnTo>
                        <a:lnTo>
                          <a:pt x="69" y="45"/>
                        </a:lnTo>
                        <a:lnTo>
                          <a:pt x="60" y="39"/>
                        </a:lnTo>
                        <a:lnTo>
                          <a:pt x="52" y="34"/>
                        </a:lnTo>
                        <a:lnTo>
                          <a:pt x="43" y="29"/>
                        </a:lnTo>
                        <a:lnTo>
                          <a:pt x="36" y="25"/>
                        </a:lnTo>
                        <a:lnTo>
                          <a:pt x="26" y="20"/>
                        </a:lnTo>
                        <a:lnTo>
                          <a:pt x="17" y="17"/>
                        </a:lnTo>
                        <a:lnTo>
                          <a:pt x="9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9"/>
                        </a:lnTo>
                        <a:lnTo>
                          <a:pt x="7" y="7"/>
                        </a:lnTo>
                        <a:lnTo>
                          <a:pt x="9" y="5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0" name="Freeform 1382"/>
                  <p:cNvSpPr>
                    <a:spLocks/>
                  </p:cNvSpPr>
                  <p:nvPr/>
                </p:nvSpPr>
                <p:spPr bwMode="auto">
                  <a:xfrm>
                    <a:off x="4768" y="665"/>
                    <a:ext cx="24" cy="54"/>
                  </a:xfrm>
                  <a:custGeom>
                    <a:avLst/>
                    <a:gdLst>
                      <a:gd name="T0" fmla="*/ 91 w 91"/>
                      <a:gd name="T1" fmla="*/ 0 h 208"/>
                      <a:gd name="T2" fmla="*/ 89 w 91"/>
                      <a:gd name="T3" fmla="*/ 7 h 208"/>
                      <a:gd name="T4" fmla="*/ 87 w 91"/>
                      <a:gd name="T5" fmla="*/ 16 h 208"/>
                      <a:gd name="T6" fmla="*/ 85 w 91"/>
                      <a:gd name="T7" fmla="*/ 26 h 208"/>
                      <a:gd name="T8" fmla="*/ 83 w 91"/>
                      <a:gd name="T9" fmla="*/ 35 h 208"/>
                      <a:gd name="T10" fmla="*/ 80 w 91"/>
                      <a:gd name="T11" fmla="*/ 44 h 208"/>
                      <a:gd name="T12" fmla="*/ 78 w 91"/>
                      <a:gd name="T13" fmla="*/ 54 h 208"/>
                      <a:gd name="T14" fmla="*/ 74 w 91"/>
                      <a:gd name="T15" fmla="*/ 64 h 208"/>
                      <a:gd name="T16" fmla="*/ 72 w 91"/>
                      <a:gd name="T17" fmla="*/ 74 h 208"/>
                      <a:gd name="T18" fmla="*/ 68 w 91"/>
                      <a:gd name="T19" fmla="*/ 84 h 208"/>
                      <a:gd name="T20" fmla="*/ 64 w 91"/>
                      <a:gd name="T21" fmla="*/ 94 h 208"/>
                      <a:gd name="T22" fmla="*/ 61 w 91"/>
                      <a:gd name="T23" fmla="*/ 104 h 208"/>
                      <a:gd name="T24" fmla="*/ 57 w 91"/>
                      <a:gd name="T25" fmla="*/ 114 h 208"/>
                      <a:gd name="T26" fmla="*/ 54 w 91"/>
                      <a:gd name="T27" fmla="*/ 123 h 208"/>
                      <a:gd name="T28" fmla="*/ 50 w 91"/>
                      <a:gd name="T29" fmla="*/ 133 h 208"/>
                      <a:gd name="T30" fmla="*/ 45 w 91"/>
                      <a:gd name="T31" fmla="*/ 142 h 208"/>
                      <a:gd name="T32" fmla="*/ 42 w 91"/>
                      <a:gd name="T33" fmla="*/ 152 h 208"/>
                      <a:gd name="T34" fmla="*/ 0 w 91"/>
                      <a:gd name="T35" fmla="*/ 208 h 208"/>
                      <a:gd name="T36" fmla="*/ 5 w 91"/>
                      <a:gd name="T37" fmla="*/ 130 h 208"/>
                      <a:gd name="T38" fmla="*/ 8 w 91"/>
                      <a:gd name="T39" fmla="*/ 122 h 208"/>
                      <a:gd name="T40" fmla="*/ 11 w 91"/>
                      <a:gd name="T41" fmla="*/ 115 h 208"/>
                      <a:gd name="T42" fmla="*/ 14 w 91"/>
                      <a:gd name="T43" fmla="*/ 108 h 208"/>
                      <a:gd name="T44" fmla="*/ 19 w 91"/>
                      <a:gd name="T45" fmla="*/ 100 h 208"/>
                      <a:gd name="T46" fmla="*/ 22 w 91"/>
                      <a:gd name="T47" fmla="*/ 92 h 208"/>
                      <a:gd name="T48" fmla="*/ 26 w 91"/>
                      <a:gd name="T49" fmla="*/ 86 h 208"/>
                      <a:gd name="T50" fmla="*/ 30 w 91"/>
                      <a:gd name="T51" fmla="*/ 78 h 208"/>
                      <a:gd name="T52" fmla="*/ 35 w 91"/>
                      <a:gd name="T53" fmla="*/ 71 h 208"/>
                      <a:gd name="T54" fmla="*/ 38 w 91"/>
                      <a:gd name="T55" fmla="*/ 63 h 208"/>
                      <a:gd name="T56" fmla="*/ 44 w 91"/>
                      <a:gd name="T57" fmla="*/ 56 h 208"/>
                      <a:gd name="T58" fmla="*/ 48 w 91"/>
                      <a:gd name="T59" fmla="*/ 49 h 208"/>
                      <a:gd name="T60" fmla="*/ 54 w 91"/>
                      <a:gd name="T61" fmla="*/ 42 h 208"/>
                      <a:gd name="T62" fmla="*/ 56 w 91"/>
                      <a:gd name="T63" fmla="*/ 35 h 208"/>
                      <a:gd name="T64" fmla="*/ 62 w 91"/>
                      <a:gd name="T65" fmla="*/ 28 h 208"/>
                      <a:gd name="T66" fmla="*/ 66 w 91"/>
                      <a:gd name="T67" fmla="*/ 21 h 208"/>
                      <a:gd name="T68" fmla="*/ 72 w 91"/>
                      <a:gd name="T69" fmla="*/ 14 h 208"/>
                      <a:gd name="T70" fmla="*/ 82 w 91"/>
                      <a:gd name="T71" fmla="*/ 7 h 208"/>
                      <a:gd name="T72" fmla="*/ 91 w 91"/>
                      <a:gd name="T73" fmla="*/ 0 h 208"/>
                      <a:gd name="T74" fmla="*/ 91 w 91"/>
                      <a:gd name="T75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1" h="208">
                        <a:moveTo>
                          <a:pt x="91" y="0"/>
                        </a:moveTo>
                        <a:lnTo>
                          <a:pt x="89" y="7"/>
                        </a:lnTo>
                        <a:lnTo>
                          <a:pt x="87" y="16"/>
                        </a:lnTo>
                        <a:lnTo>
                          <a:pt x="85" y="26"/>
                        </a:lnTo>
                        <a:lnTo>
                          <a:pt x="83" y="35"/>
                        </a:lnTo>
                        <a:lnTo>
                          <a:pt x="80" y="44"/>
                        </a:lnTo>
                        <a:lnTo>
                          <a:pt x="78" y="54"/>
                        </a:lnTo>
                        <a:lnTo>
                          <a:pt x="74" y="64"/>
                        </a:lnTo>
                        <a:lnTo>
                          <a:pt x="72" y="74"/>
                        </a:lnTo>
                        <a:lnTo>
                          <a:pt x="68" y="84"/>
                        </a:lnTo>
                        <a:lnTo>
                          <a:pt x="64" y="94"/>
                        </a:lnTo>
                        <a:lnTo>
                          <a:pt x="61" y="104"/>
                        </a:lnTo>
                        <a:lnTo>
                          <a:pt x="57" y="114"/>
                        </a:lnTo>
                        <a:lnTo>
                          <a:pt x="54" y="123"/>
                        </a:lnTo>
                        <a:lnTo>
                          <a:pt x="50" y="133"/>
                        </a:lnTo>
                        <a:lnTo>
                          <a:pt x="45" y="142"/>
                        </a:lnTo>
                        <a:lnTo>
                          <a:pt x="42" y="152"/>
                        </a:lnTo>
                        <a:lnTo>
                          <a:pt x="0" y="208"/>
                        </a:lnTo>
                        <a:lnTo>
                          <a:pt x="5" y="130"/>
                        </a:lnTo>
                        <a:lnTo>
                          <a:pt x="8" y="122"/>
                        </a:lnTo>
                        <a:lnTo>
                          <a:pt x="11" y="115"/>
                        </a:lnTo>
                        <a:lnTo>
                          <a:pt x="14" y="108"/>
                        </a:lnTo>
                        <a:lnTo>
                          <a:pt x="19" y="100"/>
                        </a:lnTo>
                        <a:lnTo>
                          <a:pt x="22" y="92"/>
                        </a:lnTo>
                        <a:lnTo>
                          <a:pt x="26" y="86"/>
                        </a:lnTo>
                        <a:lnTo>
                          <a:pt x="30" y="78"/>
                        </a:lnTo>
                        <a:lnTo>
                          <a:pt x="35" y="71"/>
                        </a:lnTo>
                        <a:lnTo>
                          <a:pt x="38" y="63"/>
                        </a:lnTo>
                        <a:lnTo>
                          <a:pt x="44" y="56"/>
                        </a:lnTo>
                        <a:lnTo>
                          <a:pt x="48" y="49"/>
                        </a:lnTo>
                        <a:lnTo>
                          <a:pt x="54" y="42"/>
                        </a:lnTo>
                        <a:lnTo>
                          <a:pt x="56" y="35"/>
                        </a:lnTo>
                        <a:lnTo>
                          <a:pt x="62" y="28"/>
                        </a:lnTo>
                        <a:lnTo>
                          <a:pt x="66" y="21"/>
                        </a:lnTo>
                        <a:lnTo>
                          <a:pt x="72" y="14"/>
                        </a:lnTo>
                        <a:lnTo>
                          <a:pt x="82" y="7"/>
                        </a:lnTo>
                        <a:lnTo>
                          <a:pt x="91" y="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1" name="Freeform 1383"/>
                  <p:cNvSpPr>
                    <a:spLocks/>
                  </p:cNvSpPr>
                  <p:nvPr/>
                </p:nvSpPr>
                <p:spPr bwMode="auto">
                  <a:xfrm>
                    <a:off x="4407" y="670"/>
                    <a:ext cx="15" cy="15"/>
                  </a:xfrm>
                  <a:custGeom>
                    <a:avLst/>
                    <a:gdLst>
                      <a:gd name="T0" fmla="*/ 4 w 59"/>
                      <a:gd name="T1" fmla="*/ 0 h 56"/>
                      <a:gd name="T2" fmla="*/ 11 w 59"/>
                      <a:gd name="T3" fmla="*/ 8 h 56"/>
                      <a:gd name="T4" fmla="*/ 23 w 59"/>
                      <a:gd name="T5" fmla="*/ 14 h 56"/>
                      <a:gd name="T6" fmla="*/ 35 w 59"/>
                      <a:gd name="T7" fmla="*/ 21 h 56"/>
                      <a:gd name="T8" fmla="*/ 45 w 59"/>
                      <a:gd name="T9" fmla="*/ 31 h 56"/>
                      <a:gd name="T10" fmla="*/ 53 w 59"/>
                      <a:gd name="T11" fmla="*/ 40 h 56"/>
                      <a:gd name="T12" fmla="*/ 59 w 59"/>
                      <a:gd name="T13" fmla="*/ 50 h 56"/>
                      <a:gd name="T14" fmla="*/ 52 w 59"/>
                      <a:gd name="T15" fmla="*/ 52 h 56"/>
                      <a:gd name="T16" fmla="*/ 45 w 59"/>
                      <a:gd name="T17" fmla="*/ 54 h 56"/>
                      <a:gd name="T18" fmla="*/ 38 w 59"/>
                      <a:gd name="T19" fmla="*/ 55 h 56"/>
                      <a:gd name="T20" fmla="*/ 36 w 59"/>
                      <a:gd name="T21" fmla="*/ 56 h 56"/>
                      <a:gd name="T22" fmla="*/ 27 w 59"/>
                      <a:gd name="T23" fmla="*/ 56 h 56"/>
                      <a:gd name="T24" fmla="*/ 20 w 59"/>
                      <a:gd name="T25" fmla="*/ 55 h 56"/>
                      <a:gd name="T26" fmla="*/ 14 w 59"/>
                      <a:gd name="T27" fmla="*/ 52 h 56"/>
                      <a:gd name="T28" fmla="*/ 12 w 59"/>
                      <a:gd name="T29" fmla="*/ 50 h 56"/>
                      <a:gd name="T30" fmla="*/ 6 w 59"/>
                      <a:gd name="T31" fmla="*/ 42 h 56"/>
                      <a:gd name="T32" fmla="*/ 3 w 59"/>
                      <a:gd name="T33" fmla="*/ 37 h 56"/>
                      <a:gd name="T34" fmla="*/ 0 w 59"/>
                      <a:gd name="T35" fmla="*/ 28 h 56"/>
                      <a:gd name="T36" fmla="*/ 0 w 59"/>
                      <a:gd name="T37" fmla="*/ 21 h 56"/>
                      <a:gd name="T38" fmla="*/ 0 w 59"/>
                      <a:gd name="T39" fmla="*/ 16 h 56"/>
                      <a:gd name="T40" fmla="*/ 1 w 59"/>
                      <a:gd name="T41" fmla="*/ 11 h 56"/>
                      <a:gd name="T42" fmla="*/ 2 w 59"/>
                      <a:gd name="T43" fmla="*/ 5 h 56"/>
                      <a:gd name="T44" fmla="*/ 4 w 59"/>
                      <a:gd name="T45" fmla="*/ 0 h 56"/>
                      <a:gd name="T46" fmla="*/ 4 w 59"/>
                      <a:gd name="T47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9" h="56">
                        <a:moveTo>
                          <a:pt x="4" y="0"/>
                        </a:moveTo>
                        <a:lnTo>
                          <a:pt x="11" y="8"/>
                        </a:lnTo>
                        <a:lnTo>
                          <a:pt x="23" y="14"/>
                        </a:lnTo>
                        <a:lnTo>
                          <a:pt x="35" y="21"/>
                        </a:lnTo>
                        <a:lnTo>
                          <a:pt x="45" y="31"/>
                        </a:lnTo>
                        <a:lnTo>
                          <a:pt x="53" y="40"/>
                        </a:lnTo>
                        <a:lnTo>
                          <a:pt x="59" y="50"/>
                        </a:lnTo>
                        <a:lnTo>
                          <a:pt x="52" y="52"/>
                        </a:lnTo>
                        <a:lnTo>
                          <a:pt x="45" y="54"/>
                        </a:lnTo>
                        <a:lnTo>
                          <a:pt x="38" y="55"/>
                        </a:lnTo>
                        <a:lnTo>
                          <a:pt x="36" y="56"/>
                        </a:lnTo>
                        <a:lnTo>
                          <a:pt x="27" y="56"/>
                        </a:lnTo>
                        <a:lnTo>
                          <a:pt x="20" y="55"/>
                        </a:lnTo>
                        <a:lnTo>
                          <a:pt x="14" y="52"/>
                        </a:lnTo>
                        <a:lnTo>
                          <a:pt x="12" y="50"/>
                        </a:lnTo>
                        <a:lnTo>
                          <a:pt x="6" y="42"/>
                        </a:lnTo>
                        <a:lnTo>
                          <a:pt x="3" y="37"/>
                        </a:lnTo>
                        <a:lnTo>
                          <a:pt x="0" y="28"/>
                        </a:lnTo>
                        <a:lnTo>
                          <a:pt x="0" y="21"/>
                        </a:lnTo>
                        <a:lnTo>
                          <a:pt x="0" y="16"/>
                        </a:lnTo>
                        <a:lnTo>
                          <a:pt x="1" y="11"/>
                        </a:lnTo>
                        <a:lnTo>
                          <a:pt x="2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2" name="Freeform 1384"/>
                  <p:cNvSpPr>
                    <a:spLocks/>
                  </p:cNvSpPr>
                  <p:nvPr/>
                </p:nvSpPr>
                <p:spPr bwMode="auto">
                  <a:xfrm>
                    <a:off x="4571" y="670"/>
                    <a:ext cx="18" cy="23"/>
                  </a:xfrm>
                  <a:custGeom>
                    <a:avLst/>
                    <a:gdLst>
                      <a:gd name="T0" fmla="*/ 47 w 63"/>
                      <a:gd name="T1" fmla="*/ 0 h 88"/>
                      <a:gd name="T2" fmla="*/ 53 w 63"/>
                      <a:gd name="T3" fmla="*/ 7 h 88"/>
                      <a:gd name="T4" fmla="*/ 57 w 63"/>
                      <a:gd name="T5" fmla="*/ 13 h 88"/>
                      <a:gd name="T6" fmla="*/ 60 w 63"/>
                      <a:gd name="T7" fmla="*/ 19 h 88"/>
                      <a:gd name="T8" fmla="*/ 63 w 63"/>
                      <a:gd name="T9" fmla="*/ 26 h 88"/>
                      <a:gd name="T10" fmla="*/ 63 w 63"/>
                      <a:gd name="T11" fmla="*/ 33 h 88"/>
                      <a:gd name="T12" fmla="*/ 63 w 63"/>
                      <a:gd name="T13" fmla="*/ 40 h 88"/>
                      <a:gd name="T14" fmla="*/ 62 w 63"/>
                      <a:gd name="T15" fmla="*/ 47 h 88"/>
                      <a:gd name="T16" fmla="*/ 61 w 63"/>
                      <a:gd name="T17" fmla="*/ 54 h 88"/>
                      <a:gd name="T18" fmla="*/ 55 w 63"/>
                      <a:gd name="T19" fmla="*/ 65 h 88"/>
                      <a:gd name="T20" fmla="*/ 49 w 63"/>
                      <a:gd name="T21" fmla="*/ 74 h 88"/>
                      <a:gd name="T22" fmla="*/ 43 w 63"/>
                      <a:gd name="T23" fmla="*/ 81 h 88"/>
                      <a:gd name="T24" fmla="*/ 36 w 63"/>
                      <a:gd name="T25" fmla="*/ 87 h 88"/>
                      <a:gd name="T26" fmla="*/ 24 w 63"/>
                      <a:gd name="T27" fmla="*/ 88 h 88"/>
                      <a:gd name="T28" fmla="*/ 15 w 63"/>
                      <a:gd name="T29" fmla="*/ 86 h 88"/>
                      <a:gd name="T30" fmla="*/ 11 w 63"/>
                      <a:gd name="T31" fmla="*/ 81 h 88"/>
                      <a:gd name="T32" fmla="*/ 6 w 63"/>
                      <a:gd name="T33" fmla="*/ 78 h 88"/>
                      <a:gd name="T34" fmla="*/ 3 w 63"/>
                      <a:gd name="T35" fmla="*/ 71 h 88"/>
                      <a:gd name="T36" fmla="*/ 0 w 63"/>
                      <a:gd name="T37" fmla="*/ 65 h 88"/>
                      <a:gd name="T38" fmla="*/ 3 w 63"/>
                      <a:gd name="T39" fmla="*/ 60 h 88"/>
                      <a:gd name="T40" fmla="*/ 6 w 63"/>
                      <a:gd name="T41" fmla="*/ 54 h 88"/>
                      <a:gd name="T42" fmla="*/ 10 w 63"/>
                      <a:gd name="T43" fmla="*/ 48 h 88"/>
                      <a:gd name="T44" fmla="*/ 13 w 63"/>
                      <a:gd name="T45" fmla="*/ 44 h 88"/>
                      <a:gd name="T46" fmla="*/ 17 w 63"/>
                      <a:gd name="T47" fmla="*/ 38 h 88"/>
                      <a:gd name="T48" fmla="*/ 21 w 63"/>
                      <a:gd name="T49" fmla="*/ 33 h 88"/>
                      <a:gd name="T50" fmla="*/ 24 w 63"/>
                      <a:gd name="T51" fmla="*/ 26 h 88"/>
                      <a:gd name="T52" fmla="*/ 30 w 63"/>
                      <a:gd name="T53" fmla="*/ 22 h 88"/>
                      <a:gd name="T54" fmla="*/ 35 w 63"/>
                      <a:gd name="T55" fmla="*/ 16 h 88"/>
                      <a:gd name="T56" fmla="*/ 39 w 63"/>
                      <a:gd name="T57" fmla="*/ 11 h 88"/>
                      <a:gd name="T58" fmla="*/ 44 w 63"/>
                      <a:gd name="T59" fmla="*/ 6 h 88"/>
                      <a:gd name="T60" fmla="*/ 47 w 63"/>
                      <a:gd name="T61" fmla="*/ 0 h 88"/>
                      <a:gd name="T62" fmla="*/ 47 w 63"/>
                      <a:gd name="T63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3" h="88">
                        <a:moveTo>
                          <a:pt x="47" y="0"/>
                        </a:moveTo>
                        <a:lnTo>
                          <a:pt x="53" y="7"/>
                        </a:lnTo>
                        <a:lnTo>
                          <a:pt x="57" y="13"/>
                        </a:lnTo>
                        <a:lnTo>
                          <a:pt x="60" y="19"/>
                        </a:lnTo>
                        <a:lnTo>
                          <a:pt x="63" y="26"/>
                        </a:lnTo>
                        <a:lnTo>
                          <a:pt x="63" y="33"/>
                        </a:lnTo>
                        <a:lnTo>
                          <a:pt x="63" y="40"/>
                        </a:lnTo>
                        <a:lnTo>
                          <a:pt x="62" y="47"/>
                        </a:lnTo>
                        <a:lnTo>
                          <a:pt x="61" y="54"/>
                        </a:lnTo>
                        <a:lnTo>
                          <a:pt x="55" y="65"/>
                        </a:lnTo>
                        <a:lnTo>
                          <a:pt x="49" y="74"/>
                        </a:lnTo>
                        <a:lnTo>
                          <a:pt x="43" y="81"/>
                        </a:lnTo>
                        <a:lnTo>
                          <a:pt x="36" y="87"/>
                        </a:lnTo>
                        <a:lnTo>
                          <a:pt x="24" y="88"/>
                        </a:lnTo>
                        <a:lnTo>
                          <a:pt x="15" y="86"/>
                        </a:lnTo>
                        <a:lnTo>
                          <a:pt x="11" y="81"/>
                        </a:lnTo>
                        <a:lnTo>
                          <a:pt x="6" y="78"/>
                        </a:lnTo>
                        <a:lnTo>
                          <a:pt x="3" y="71"/>
                        </a:lnTo>
                        <a:lnTo>
                          <a:pt x="0" y="65"/>
                        </a:lnTo>
                        <a:lnTo>
                          <a:pt x="3" y="60"/>
                        </a:lnTo>
                        <a:lnTo>
                          <a:pt x="6" y="54"/>
                        </a:lnTo>
                        <a:lnTo>
                          <a:pt x="10" y="48"/>
                        </a:lnTo>
                        <a:lnTo>
                          <a:pt x="13" y="44"/>
                        </a:lnTo>
                        <a:lnTo>
                          <a:pt x="17" y="38"/>
                        </a:lnTo>
                        <a:lnTo>
                          <a:pt x="21" y="33"/>
                        </a:lnTo>
                        <a:lnTo>
                          <a:pt x="24" y="26"/>
                        </a:lnTo>
                        <a:lnTo>
                          <a:pt x="30" y="22"/>
                        </a:lnTo>
                        <a:lnTo>
                          <a:pt x="35" y="16"/>
                        </a:lnTo>
                        <a:lnTo>
                          <a:pt x="39" y="11"/>
                        </a:lnTo>
                        <a:lnTo>
                          <a:pt x="44" y="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3" name="Freeform 1385"/>
                  <p:cNvSpPr>
                    <a:spLocks/>
                  </p:cNvSpPr>
                  <p:nvPr/>
                </p:nvSpPr>
                <p:spPr bwMode="auto">
                  <a:xfrm>
                    <a:off x="4739" y="670"/>
                    <a:ext cx="32" cy="50"/>
                  </a:xfrm>
                  <a:custGeom>
                    <a:avLst/>
                    <a:gdLst>
                      <a:gd name="T0" fmla="*/ 117 w 117"/>
                      <a:gd name="T1" fmla="*/ 0 h 193"/>
                      <a:gd name="T2" fmla="*/ 114 w 117"/>
                      <a:gd name="T3" fmla="*/ 7 h 193"/>
                      <a:gd name="T4" fmla="*/ 113 w 117"/>
                      <a:gd name="T5" fmla="*/ 14 h 193"/>
                      <a:gd name="T6" fmla="*/ 112 w 117"/>
                      <a:gd name="T7" fmla="*/ 22 h 193"/>
                      <a:gd name="T8" fmla="*/ 111 w 117"/>
                      <a:gd name="T9" fmla="*/ 31 h 193"/>
                      <a:gd name="T10" fmla="*/ 109 w 117"/>
                      <a:gd name="T11" fmla="*/ 39 h 193"/>
                      <a:gd name="T12" fmla="*/ 108 w 117"/>
                      <a:gd name="T13" fmla="*/ 47 h 193"/>
                      <a:gd name="T14" fmla="*/ 105 w 117"/>
                      <a:gd name="T15" fmla="*/ 55 h 193"/>
                      <a:gd name="T16" fmla="*/ 104 w 117"/>
                      <a:gd name="T17" fmla="*/ 65 h 193"/>
                      <a:gd name="T18" fmla="*/ 102 w 117"/>
                      <a:gd name="T19" fmla="*/ 73 h 193"/>
                      <a:gd name="T20" fmla="*/ 99 w 117"/>
                      <a:gd name="T21" fmla="*/ 80 h 193"/>
                      <a:gd name="T22" fmla="*/ 95 w 117"/>
                      <a:gd name="T23" fmla="*/ 88 h 193"/>
                      <a:gd name="T24" fmla="*/ 93 w 117"/>
                      <a:gd name="T25" fmla="*/ 96 h 193"/>
                      <a:gd name="T26" fmla="*/ 89 w 117"/>
                      <a:gd name="T27" fmla="*/ 103 h 193"/>
                      <a:gd name="T28" fmla="*/ 86 w 117"/>
                      <a:gd name="T29" fmla="*/ 110 h 193"/>
                      <a:gd name="T30" fmla="*/ 83 w 117"/>
                      <a:gd name="T31" fmla="*/ 118 h 193"/>
                      <a:gd name="T32" fmla="*/ 79 w 117"/>
                      <a:gd name="T33" fmla="*/ 127 h 193"/>
                      <a:gd name="T34" fmla="*/ 75 w 117"/>
                      <a:gd name="T35" fmla="*/ 132 h 193"/>
                      <a:gd name="T36" fmla="*/ 71 w 117"/>
                      <a:gd name="T37" fmla="*/ 139 h 193"/>
                      <a:gd name="T38" fmla="*/ 67 w 117"/>
                      <a:gd name="T39" fmla="*/ 146 h 193"/>
                      <a:gd name="T40" fmla="*/ 62 w 117"/>
                      <a:gd name="T41" fmla="*/ 153 h 193"/>
                      <a:gd name="T42" fmla="*/ 57 w 117"/>
                      <a:gd name="T43" fmla="*/ 159 h 193"/>
                      <a:gd name="T44" fmla="*/ 51 w 117"/>
                      <a:gd name="T45" fmla="*/ 164 h 193"/>
                      <a:gd name="T46" fmla="*/ 45 w 117"/>
                      <a:gd name="T47" fmla="*/ 170 h 193"/>
                      <a:gd name="T48" fmla="*/ 42 w 117"/>
                      <a:gd name="T49" fmla="*/ 176 h 193"/>
                      <a:gd name="T50" fmla="*/ 0 w 117"/>
                      <a:gd name="T51" fmla="*/ 193 h 193"/>
                      <a:gd name="T52" fmla="*/ 3 w 117"/>
                      <a:gd name="T53" fmla="*/ 185 h 193"/>
                      <a:gd name="T54" fmla="*/ 7 w 117"/>
                      <a:gd name="T55" fmla="*/ 176 h 193"/>
                      <a:gd name="T56" fmla="*/ 11 w 117"/>
                      <a:gd name="T57" fmla="*/ 166 h 193"/>
                      <a:gd name="T58" fmla="*/ 15 w 117"/>
                      <a:gd name="T59" fmla="*/ 159 h 193"/>
                      <a:gd name="T60" fmla="*/ 18 w 117"/>
                      <a:gd name="T61" fmla="*/ 149 h 193"/>
                      <a:gd name="T62" fmla="*/ 24 w 117"/>
                      <a:gd name="T63" fmla="*/ 139 h 193"/>
                      <a:gd name="T64" fmla="*/ 28 w 117"/>
                      <a:gd name="T65" fmla="*/ 130 h 193"/>
                      <a:gd name="T66" fmla="*/ 34 w 117"/>
                      <a:gd name="T67" fmla="*/ 121 h 193"/>
                      <a:gd name="T68" fmla="*/ 37 w 117"/>
                      <a:gd name="T69" fmla="*/ 110 h 193"/>
                      <a:gd name="T70" fmla="*/ 42 w 117"/>
                      <a:gd name="T71" fmla="*/ 101 h 193"/>
                      <a:gd name="T72" fmla="*/ 46 w 117"/>
                      <a:gd name="T73" fmla="*/ 91 h 193"/>
                      <a:gd name="T74" fmla="*/ 53 w 117"/>
                      <a:gd name="T75" fmla="*/ 81 h 193"/>
                      <a:gd name="T76" fmla="*/ 58 w 117"/>
                      <a:gd name="T77" fmla="*/ 71 h 193"/>
                      <a:gd name="T78" fmla="*/ 65 w 117"/>
                      <a:gd name="T79" fmla="*/ 62 h 193"/>
                      <a:gd name="T80" fmla="*/ 71 w 117"/>
                      <a:gd name="T81" fmla="*/ 52 h 193"/>
                      <a:gd name="T82" fmla="*/ 77 w 117"/>
                      <a:gd name="T83" fmla="*/ 44 h 193"/>
                      <a:gd name="T84" fmla="*/ 80 w 117"/>
                      <a:gd name="T85" fmla="*/ 37 h 193"/>
                      <a:gd name="T86" fmla="*/ 85 w 117"/>
                      <a:gd name="T87" fmla="*/ 31 h 193"/>
                      <a:gd name="T88" fmla="*/ 89 w 117"/>
                      <a:gd name="T89" fmla="*/ 25 h 193"/>
                      <a:gd name="T90" fmla="*/ 95 w 117"/>
                      <a:gd name="T91" fmla="*/ 20 h 193"/>
                      <a:gd name="T92" fmla="*/ 104 w 117"/>
                      <a:gd name="T93" fmla="*/ 10 h 193"/>
                      <a:gd name="T94" fmla="*/ 117 w 117"/>
                      <a:gd name="T95" fmla="*/ 0 h 193"/>
                      <a:gd name="T96" fmla="*/ 117 w 117"/>
                      <a:gd name="T9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7" h="193">
                        <a:moveTo>
                          <a:pt x="117" y="0"/>
                        </a:moveTo>
                        <a:lnTo>
                          <a:pt x="114" y="7"/>
                        </a:lnTo>
                        <a:lnTo>
                          <a:pt x="113" y="14"/>
                        </a:lnTo>
                        <a:lnTo>
                          <a:pt x="112" y="22"/>
                        </a:lnTo>
                        <a:lnTo>
                          <a:pt x="111" y="31"/>
                        </a:lnTo>
                        <a:lnTo>
                          <a:pt x="109" y="39"/>
                        </a:lnTo>
                        <a:lnTo>
                          <a:pt x="108" y="47"/>
                        </a:lnTo>
                        <a:lnTo>
                          <a:pt x="105" y="55"/>
                        </a:lnTo>
                        <a:lnTo>
                          <a:pt x="104" y="65"/>
                        </a:lnTo>
                        <a:lnTo>
                          <a:pt x="102" y="73"/>
                        </a:lnTo>
                        <a:lnTo>
                          <a:pt x="99" y="80"/>
                        </a:lnTo>
                        <a:lnTo>
                          <a:pt x="95" y="88"/>
                        </a:lnTo>
                        <a:lnTo>
                          <a:pt x="93" y="96"/>
                        </a:lnTo>
                        <a:lnTo>
                          <a:pt x="89" y="103"/>
                        </a:lnTo>
                        <a:lnTo>
                          <a:pt x="86" y="110"/>
                        </a:lnTo>
                        <a:lnTo>
                          <a:pt x="83" y="118"/>
                        </a:lnTo>
                        <a:lnTo>
                          <a:pt x="79" y="127"/>
                        </a:lnTo>
                        <a:lnTo>
                          <a:pt x="75" y="132"/>
                        </a:lnTo>
                        <a:lnTo>
                          <a:pt x="71" y="139"/>
                        </a:lnTo>
                        <a:lnTo>
                          <a:pt x="67" y="146"/>
                        </a:lnTo>
                        <a:lnTo>
                          <a:pt x="62" y="153"/>
                        </a:lnTo>
                        <a:lnTo>
                          <a:pt x="57" y="159"/>
                        </a:lnTo>
                        <a:lnTo>
                          <a:pt x="51" y="164"/>
                        </a:lnTo>
                        <a:lnTo>
                          <a:pt x="45" y="170"/>
                        </a:lnTo>
                        <a:lnTo>
                          <a:pt x="42" y="176"/>
                        </a:lnTo>
                        <a:lnTo>
                          <a:pt x="0" y="193"/>
                        </a:lnTo>
                        <a:lnTo>
                          <a:pt x="3" y="185"/>
                        </a:lnTo>
                        <a:lnTo>
                          <a:pt x="7" y="176"/>
                        </a:lnTo>
                        <a:lnTo>
                          <a:pt x="11" y="166"/>
                        </a:lnTo>
                        <a:lnTo>
                          <a:pt x="15" y="159"/>
                        </a:lnTo>
                        <a:lnTo>
                          <a:pt x="18" y="149"/>
                        </a:lnTo>
                        <a:lnTo>
                          <a:pt x="24" y="139"/>
                        </a:lnTo>
                        <a:lnTo>
                          <a:pt x="28" y="130"/>
                        </a:lnTo>
                        <a:lnTo>
                          <a:pt x="34" y="121"/>
                        </a:lnTo>
                        <a:lnTo>
                          <a:pt x="37" y="110"/>
                        </a:lnTo>
                        <a:lnTo>
                          <a:pt x="42" y="101"/>
                        </a:lnTo>
                        <a:lnTo>
                          <a:pt x="46" y="91"/>
                        </a:lnTo>
                        <a:lnTo>
                          <a:pt x="53" y="81"/>
                        </a:lnTo>
                        <a:lnTo>
                          <a:pt x="58" y="71"/>
                        </a:lnTo>
                        <a:lnTo>
                          <a:pt x="65" y="62"/>
                        </a:lnTo>
                        <a:lnTo>
                          <a:pt x="71" y="52"/>
                        </a:lnTo>
                        <a:lnTo>
                          <a:pt x="77" y="44"/>
                        </a:lnTo>
                        <a:lnTo>
                          <a:pt x="80" y="37"/>
                        </a:lnTo>
                        <a:lnTo>
                          <a:pt x="85" y="31"/>
                        </a:lnTo>
                        <a:lnTo>
                          <a:pt x="89" y="25"/>
                        </a:lnTo>
                        <a:lnTo>
                          <a:pt x="95" y="20"/>
                        </a:lnTo>
                        <a:lnTo>
                          <a:pt x="104" y="10"/>
                        </a:lnTo>
                        <a:lnTo>
                          <a:pt x="117" y="0"/>
                        </a:lnTo>
                        <a:lnTo>
                          <a:pt x="1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4" name="Freeform 1386"/>
                  <p:cNvSpPr>
                    <a:spLocks/>
                  </p:cNvSpPr>
                  <p:nvPr/>
                </p:nvSpPr>
                <p:spPr bwMode="auto">
                  <a:xfrm>
                    <a:off x="4964" y="670"/>
                    <a:ext cx="16" cy="22"/>
                  </a:xfrm>
                  <a:custGeom>
                    <a:avLst/>
                    <a:gdLst>
                      <a:gd name="T0" fmla="*/ 56 w 58"/>
                      <a:gd name="T1" fmla="*/ 0 h 85"/>
                      <a:gd name="T2" fmla="*/ 57 w 58"/>
                      <a:gd name="T3" fmla="*/ 6 h 85"/>
                      <a:gd name="T4" fmla="*/ 58 w 58"/>
                      <a:gd name="T5" fmla="*/ 13 h 85"/>
                      <a:gd name="T6" fmla="*/ 56 w 58"/>
                      <a:gd name="T7" fmla="*/ 21 h 85"/>
                      <a:gd name="T8" fmla="*/ 53 w 58"/>
                      <a:gd name="T9" fmla="*/ 31 h 85"/>
                      <a:gd name="T10" fmla="*/ 46 w 58"/>
                      <a:gd name="T11" fmla="*/ 40 h 85"/>
                      <a:gd name="T12" fmla="*/ 39 w 58"/>
                      <a:gd name="T13" fmla="*/ 51 h 85"/>
                      <a:gd name="T14" fmla="*/ 32 w 58"/>
                      <a:gd name="T15" fmla="*/ 61 h 85"/>
                      <a:gd name="T16" fmla="*/ 25 w 58"/>
                      <a:gd name="T17" fmla="*/ 71 h 85"/>
                      <a:gd name="T18" fmla="*/ 18 w 58"/>
                      <a:gd name="T19" fmla="*/ 75 h 85"/>
                      <a:gd name="T20" fmla="*/ 13 w 58"/>
                      <a:gd name="T21" fmla="*/ 80 h 85"/>
                      <a:gd name="T22" fmla="*/ 8 w 58"/>
                      <a:gd name="T23" fmla="*/ 82 h 85"/>
                      <a:gd name="T24" fmla="*/ 7 w 58"/>
                      <a:gd name="T25" fmla="*/ 85 h 85"/>
                      <a:gd name="T26" fmla="*/ 1 w 58"/>
                      <a:gd name="T27" fmla="*/ 83 h 85"/>
                      <a:gd name="T28" fmla="*/ 0 w 58"/>
                      <a:gd name="T29" fmla="*/ 77 h 85"/>
                      <a:gd name="T30" fmla="*/ 0 w 58"/>
                      <a:gd name="T31" fmla="*/ 71 h 85"/>
                      <a:gd name="T32" fmla="*/ 4 w 58"/>
                      <a:gd name="T33" fmla="*/ 65 h 85"/>
                      <a:gd name="T34" fmla="*/ 7 w 58"/>
                      <a:gd name="T35" fmla="*/ 55 h 85"/>
                      <a:gd name="T36" fmla="*/ 12 w 58"/>
                      <a:gd name="T37" fmla="*/ 46 h 85"/>
                      <a:gd name="T38" fmla="*/ 14 w 58"/>
                      <a:gd name="T39" fmla="*/ 37 h 85"/>
                      <a:gd name="T40" fmla="*/ 18 w 58"/>
                      <a:gd name="T41" fmla="*/ 31 h 85"/>
                      <a:gd name="T42" fmla="*/ 23 w 58"/>
                      <a:gd name="T43" fmla="*/ 24 h 85"/>
                      <a:gd name="T44" fmla="*/ 30 w 58"/>
                      <a:gd name="T45" fmla="*/ 18 h 85"/>
                      <a:gd name="T46" fmla="*/ 35 w 58"/>
                      <a:gd name="T47" fmla="*/ 11 h 85"/>
                      <a:gd name="T48" fmla="*/ 42 w 58"/>
                      <a:gd name="T49" fmla="*/ 8 h 85"/>
                      <a:gd name="T50" fmla="*/ 49 w 58"/>
                      <a:gd name="T51" fmla="*/ 4 h 85"/>
                      <a:gd name="T52" fmla="*/ 56 w 58"/>
                      <a:gd name="T53" fmla="*/ 0 h 85"/>
                      <a:gd name="T54" fmla="*/ 56 w 58"/>
                      <a:gd name="T55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8" h="85">
                        <a:moveTo>
                          <a:pt x="56" y="0"/>
                        </a:moveTo>
                        <a:lnTo>
                          <a:pt x="57" y="6"/>
                        </a:lnTo>
                        <a:lnTo>
                          <a:pt x="58" y="13"/>
                        </a:lnTo>
                        <a:lnTo>
                          <a:pt x="56" y="21"/>
                        </a:lnTo>
                        <a:lnTo>
                          <a:pt x="53" y="31"/>
                        </a:lnTo>
                        <a:lnTo>
                          <a:pt x="46" y="40"/>
                        </a:lnTo>
                        <a:lnTo>
                          <a:pt x="39" y="51"/>
                        </a:lnTo>
                        <a:lnTo>
                          <a:pt x="32" y="61"/>
                        </a:lnTo>
                        <a:lnTo>
                          <a:pt x="25" y="71"/>
                        </a:lnTo>
                        <a:lnTo>
                          <a:pt x="18" y="75"/>
                        </a:lnTo>
                        <a:lnTo>
                          <a:pt x="13" y="80"/>
                        </a:lnTo>
                        <a:lnTo>
                          <a:pt x="8" y="82"/>
                        </a:lnTo>
                        <a:lnTo>
                          <a:pt x="7" y="85"/>
                        </a:lnTo>
                        <a:lnTo>
                          <a:pt x="1" y="83"/>
                        </a:lnTo>
                        <a:lnTo>
                          <a:pt x="0" y="77"/>
                        </a:lnTo>
                        <a:lnTo>
                          <a:pt x="0" y="71"/>
                        </a:lnTo>
                        <a:lnTo>
                          <a:pt x="4" y="65"/>
                        </a:lnTo>
                        <a:lnTo>
                          <a:pt x="7" y="55"/>
                        </a:lnTo>
                        <a:lnTo>
                          <a:pt x="12" y="46"/>
                        </a:lnTo>
                        <a:lnTo>
                          <a:pt x="14" y="37"/>
                        </a:lnTo>
                        <a:lnTo>
                          <a:pt x="18" y="31"/>
                        </a:lnTo>
                        <a:lnTo>
                          <a:pt x="23" y="24"/>
                        </a:lnTo>
                        <a:lnTo>
                          <a:pt x="30" y="18"/>
                        </a:lnTo>
                        <a:lnTo>
                          <a:pt x="35" y="11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5" name="Freeform 1387"/>
                  <p:cNvSpPr>
                    <a:spLocks/>
                  </p:cNvSpPr>
                  <p:nvPr/>
                </p:nvSpPr>
                <p:spPr bwMode="auto">
                  <a:xfrm>
                    <a:off x="4355" y="672"/>
                    <a:ext cx="25" cy="14"/>
                  </a:xfrm>
                  <a:custGeom>
                    <a:avLst/>
                    <a:gdLst>
                      <a:gd name="T0" fmla="*/ 68 w 91"/>
                      <a:gd name="T1" fmla="*/ 0 h 56"/>
                      <a:gd name="T2" fmla="*/ 78 w 91"/>
                      <a:gd name="T3" fmla="*/ 0 h 56"/>
                      <a:gd name="T4" fmla="*/ 84 w 91"/>
                      <a:gd name="T5" fmla="*/ 3 h 56"/>
                      <a:gd name="T6" fmla="*/ 87 w 91"/>
                      <a:gd name="T7" fmla="*/ 7 h 56"/>
                      <a:gd name="T8" fmla="*/ 91 w 91"/>
                      <a:gd name="T9" fmla="*/ 16 h 56"/>
                      <a:gd name="T10" fmla="*/ 91 w 91"/>
                      <a:gd name="T11" fmla="*/ 25 h 56"/>
                      <a:gd name="T12" fmla="*/ 91 w 91"/>
                      <a:gd name="T13" fmla="*/ 33 h 56"/>
                      <a:gd name="T14" fmla="*/ 89 w 91"/>
                      <a:gd name="T15" fmla="*/ 41 h 56"/>
                      <a:gd name="T16" fmla="*/ 88 w 91"/>
                      <a:gd name="T17" fmla="*/ 49 h 56"/>
                      <a:gd name="T18" fmla="*/ 74 w 91"/>
                      <a:gd name="T19" fmla="*/ 56 h 56"/>
                      <a:gd name="T20" fmla="*/ 69 w 91"/>
                      <a:gd name="T21" fmla="*/ 47 h 56"/>
                      <a:gd name="T22" fmla="*/ 65 w 91"/>
                      <a:gd name="T23" fmla="*/ 42 h 56"/>
                      <a:gd name="T24" fmla="*/ 59 w 91"/>
                      <a:gd name="T25" fmla="*/ 38 h 56"/>
                      <a:gd name="T26" fmla="*/ 54 w 91"/>
                      <a:gd name="T27" fmla="*/ 35 h 56"/>
                      <a:gd name="T28" fmla="*/ 42 w 91"/>
                      <a:gd name="T29" fmla="*/ 32 h 56"/>
                      <a:gd name="T30" fmla="*/ 32 w 91"/>
                      <a:gd name="T31" fmla="*/ 30 h 56"/>
                      <a:gd name="T32" fmla="*/ 0 w 91"/>
                      <a:gd name="T33" fmla="*/ 32 h 56"/>
                      <a:gd name="T34" fmla="*/ 18 w 91"/>
                      <a:gd name="T35" fmla="*/ 14 h 56"/>
                      <a:gd name="T36" fmla="*/ 68 w 91"/>
                      <a:gd name="T37" fmla="*/ 0 h 56"/>
                      <a:gd name="T38" fmla="*/ 68 w 91"/>
                      <a:gd name="T3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" h="56">
                        <a:moveTo>
                          <a:pt x="68" y="0"/>
                        </a:moveTo>
                        <a:lnTo>
                          <a:pt x="78" y="0"/>
                        </a:lnTo>
                        <a:lnTo>
                          <a:pt x="84" y="3"/>
                        </a:lnTo>
                        <a:lnTo>
                          <a:pt x="87" y="7"/>
                        </a:lnTo>
                        <a:lnTo>
                          <a:pt x="91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89" y="41"/>
                        </a:lnTo>
                        <a:lnTo>
                          <a:pt x="88" y="49"/>
                        </a:lnTo>
                        <a:lnTo>
                          <a:pt x="74" y="56"/>
                        </a:lnTo>
                        <a:lnTo>
                          <a:pt x="69" y="47"/>
                        </a:lnTo>
                        <a:lnTo>
                          <a:pt x="65" y="42"/>
                        </a:lnTo>
                        <a:lnTo>
                          <a:pt x="59" y="38"/>
                        </a:lnTo>
                        <a:lnTo>
                          <a:pt x="54" y="35"/>
                        </a:lnTo>
                        <a:lnTo>
                          <a:pt x="42" y="32"/>
                        </a:lnTo>
                        <a:lnTo>
                          <a:pt x="32" y="30"/>
                        </a:lnTo>
                        <a:lnTo>
                          <a:pt x="0" y="32"/>
                        </a:lnTo>
                        <a:lnTo>
                          <a:pt x="18" y="14"/>
                        </a:lnTo>
                        <a:lnTo>
                          <a:pt x="68" y="0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6" name="Freeform 1388"/>
                  <p:cNvSpPr>
                    <a:spLocks/>
                  </p:cNvSpPr>
                  <p:nvPr/>
                </p:nvSpPr>
                <p:spPr bwMode="auto">
                  <a:xfrm>
                    <a:off x="4500" y="673"/>
                    <a:ext cx="21" cy="28"/>
                  </a:xfrm>
                  <a:custGeom>
                    <a:avLst/>
                    <a:gdLst>
                      <a:gd name="T0" fmla="*/ 79 w 80"/>
                      <a:gd name="T1" fmla="*/ 0 h 107"/>
                      <a:gd name="T2" fmla="*/ 79 w 80"/>
                      <a:gd name="T3" fmla="*/ 6 h 107"/>
                      <a:gd name="T4" fmla="*/ 80 w 80"/>
                      <a:gd name="T5" fmla="*/ 13 h 107"/>
                      <a:gd name="T6" fmla="*/ 80 w 80"/>
                      <a:gd name="T7" fmla="*/ 20 h 107"/>
                      <a:gd name="T8" fmla="*/ 80 w 80"/>
                      <a:gd name="T9" fmla="*/ 27 h 107"/>
                      <a:gd name="T10" fmla="*/ 79 w 80"/>
                      <a:gd name="T11" fmla="*/ 33 h 107"/>
                      <a:gd name="T12" fmla="*/ 77 w 80"/>
                      <a:gd name="T13" fmla="*/ 40 h 107"/>
                      <a:gd name="T14" fmla="*/ 75 w 80"/>
                      <a:gd name="T15" fmla="*/ 47 h 107"/>
                      <a:gd name="T16" fmla="*/ 74 w 80"/>
                      <a:gd name="T17" fmla="*/ 54 h 107"/>
                      <a:gd name="T18" fmla="*/ 70 w 80"/>
                      <a:gd name="T19" fmla="*/ 60 h 107"/>
                      <a:gd name="T20" fmla="*/ 68 w 80"/>
                      <a:gd name="T21" fmla="*/ 66 h 107"/>
                      <a:gd name="T22" fmla="*/ 65 w 80"/>
                      <a:gd name="T23" fmla="*/ 73 h 107"/>
                      <a:gd name="T24" fmla="*/ 64 w 80"/>
                      <a:gd name="T25" fmla="*/ 79 h 107"/>
                      <a:gd name="T26" fmla="*/ 60 w 80"/>
                      <a:gd name="T27" fmla="*/ 86 h 107"/>
                      <a:gd name="T28" fmla="*/ 59 w 80"/>
                      <a:gd name="T29" fmla="*/ 92 h 107"/>
                      <a:gd name="T30" fmla="*/ 59 w 80"/>
                      <a:gd name="T31" fmla="*/ 100 h 107"/>
                      <a:gd name="T32" fmla="*/ 59 w 80"/>
                      <a:gd name="T33" fmla="*/ 107 h 107"/>
                      <a:gd name="T34" fmla="*/ 51 w 80"/>
                      <a:gd name="T35" fmla="*/ 107 h 107"/>
                      <a:gd name="T36" fmla="*/ 45 w 80"/>
                      <a:gd name="T37" fmla="*/ 107 h 107"/>
                      <a:gd name="T38" fmla="*/ 39 w 80"/>
                      <a:gd name="T39" fmla="*/ 107 h 107"/>
                      <a:gd name="T40" fmla="*/ 34 w 80"/>
                      <a:gd name="T41" fmla="*/ 107 h 107"/>
                      <a:gd name="T42" fmla="*/ 34 w 80"/>
                      <a:gd name="T43" fmla="*/ 97 h 107"/>
                      <a:gd name="T44" fmla="*/ 36 w 80"/>
                      <a:gd name="T45" fmla="*/ 91 h 107"/>
                      <a:gd name="T46" fmla="*/ 40 w 80"/>
                      <a:gd name="T47" fmla="*/ 86 h 107"/>
                      <a:gd name="T48" fmla="*/ 45 w 80"/>
                      <a:gd name="T49" fmla="*/ 80 h 107"/>
                      <a:gd name="T50" fmla="*/ 49 w 80"/>
                      <a:gd name="T51" fmla="*/ 74 h 107"/>
                      <a:gd name="T52" fmla="*/ 52 w 80"/>
                      <a:gd name="T53" fmla="*/ 67 h 107"/>
                      <a:gd name="T54" fmla="*/ 56 w 80"/>
                      <a:gd name="T55" fmla="*/ 61 h 107"/>
                      <a:gd name="T56" fmla="*/ 59 w 80"/>
                      <a:gd name="T57" fmla="*/ 55 h 107"/>
                      <a:gd name="T58" fmla="*/ 49 w 80"/>
                      <a:gd name="T59" fmla="*/ 61 h 107"/>
                      <a:gd name="T60" fmla="*/ 39 w 80"/>
                      <a:gd name="T61" fmla="*/ 68 h 107"/>
                      <a:gd name="T62" fmla="*/ 28 w 80"/>
                      <a:gd name="T63" fmla="*/ 76 h 107"/>
                      <a:gd name="T64" fmla="*/ 19 w 80"/>
                      <a:gd name="T65" fmla="*/ 83 h 107"/>
                      <a:gd name="T66" fmla="*/ 15 w 80"/>
                      <a:gd name="T67" fmla="*/ 84 h 107"/>
                      <a:gd name="T68" fmla="*/ 11 w 80"/>
                      <a:gd name="T69" fmla="*/ 86 h 107"/>
                      <a:gd name="T70" fmla="*/ 6 w 80"/>
                      <a:gd name="T71" fmla="*/ 87 h 107"/>
                      <a:gd name="T72" fmla="*/ 0 w 80"/>
                      <a:gd name="T73" fmla="*/ 88 h 107"/>
                      <a:gd name="T74" fmla="*/ 4 w 80"/>
                      <a:gd name="T75" fmla="*/ 80 h 107"/>
                      <a:gd name="T76" fmla="*/ 8 w 80"/>
                      <a:gd name="T77" fmla="*/ 74 h 107"/>
                      <a:gd name="T78" fmla="*/ 13 w 80"/>
                      <a:gd name="T79" fmla="*/ 66 h 107"/>
                      <a:gd name="T80" fmla="*/ 19 w 80"/>
                      <a:gd name="T81" fmla="*/ 60 h 107"/>
                      <a:gd name="T82" fmla="*/ 23 w 80"/>
                      <a:gd name="T83" fmla="*/ 53 h 107"/>
                      <a:gd name="T84" fmla="*/ 28 w 80"/>
                      <a:gd name="T85" fmla="*/ 47 h 107"/>
                      <a:gd name="T86" fmla="*/ 35 w 80"/>
                      <a:gd name="T87" fmla="*/ 39 h 107"/>
                      <a:gd name="T88" fmla="*/ 42 w 80"/>
                      <a:gd name="T89" fmla="*/ 33 h 107"/>
                      <a:gd name="T90" fmla="*/ 50 w 80"/>
                      <a:gd name="T91" fmla="*/ 24 h 107"/>
                      <a:gd name="T92" fmla="*/ 60 w 80"/>
                      <a:gd name="T93" fmla="*/ 15 h 107"/>
                      <a:gd name="T94" fmla="*/ 70 w 80"/>
                      <a:gd name="T95" fmla="*/ 6 h 107"/>
                      <a:gd name="T96" fmla="*/ 79 w 80"/>
                      <a:gd name="T97" fmla="*/ 0 h 107"/>
                      <a:gd name="T98" fmla="*/ 79 w 80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0" h="107">
                        <a:moveTo>
                          <a:pt x="79" y="0"/>
                        </a:moveTo>
                        <a:lnTo>
                          <a:pt x="79" y="6"/>
                        </a:lnTo>
                        <a:lnTo>
                          <a:pt x="80" y="13"/>
                        </a:lnTo>
                        <a:lnTo>
                          <a:pt x="80" y="20"/>
                        </a:lnTo>
                        <a:lnTo>
                          <a:pt x="80" y="27"/>
                        </a:lnTo>
                        <a:lnTo>
                          <a:pt x="79" y="33"/>
                        </a:lnTo>
                        <a:lnTo>
                          <a:pt x="77" y="40"/>
                        </a:lnTo>
                        <a:lnTo>
                          <a:pt x="75" y="47"/>
                        </a:lnTo>
                        <a:lnTo>
                          <a:pt x="74" y="54"/>
                        </a:lnTo>
                        <a:lnTo>
                          <a:pt x="70" y="60"/>
                        </a:lnTo>
                        <a:lnTo>
                          <a:pt x="68" y="66"/>
                        </a:lnTo>
                        <a:lnTo>
                          <a:pt x="65" y="73"/>
                        </a:lnTo>
                        <a:lnTo>
                          <a:pt x="64" y="79"/>
                        </a:lnTo>
                        <a:lnTo>
                          <a:pt x="60" y="86"/>
                        </a:lnTo>
                        <a:lnTo>
                          <a:pt x="59" y="92"/>
                        </a:lnTo>
                        <a:lnTo>
                          <a:pt x="59" y="100"/>
                        </a:lnTo>
                        <a:lnTo>
                          <a:pt x="59" y="107"/>
                        </a:lnTo>
                        <a:lnTo>
                          <a:pt x="51" y="107"/>
                        </a:lnTo>
                        <a:lnTo>
                          <a:pt x="45" y="107"/>
                        </a:lnTo>
                        <a:lnTo>
                          <a:pt x="39" y="107"/>
                        </a:lnTo>
                        <a:lnTo>
                          <a:pt x="34" y="107"/>
                        </a:lnTo>
                        <a:lnTo>
                          <a:pt x="34" y="97"/>
                        </a:lnTo>
                        <a:lnTo>
                          <a:pt x="36" y="91"/>
                        </a:lnTo>
                        <a:lnTo>
                          <a:pt x="40" y="86"/>
                        </a:lnTo>
                        <a:lnTo>
                          <a:pt x="45" y="80"/>
                        </a:lnTo>
                        <a:lnTo>
                          <a:pt x="49" y="74"/>
                        </a:lnTo>
                        <a:lnTo>
                          <a:pt x="52" y="67"/>
                        </a:lnTo>
                        <a:lnTo>
                          <a:pt x="56" y="61"/>
                        </a:lnTo>
                        <a:lnTo>
                          <a:pt x="59" y="55"/>
                        </a:lnTo>
                        <a:lnTo>
                          <a:pt x="49" y="61"/>
                        </a:lnTo>
                        <a:lnTo>
                          <a:pt x="39" y="68"/>
                        </a:lnTo>
                        <a:lnTo>
                          <a:pt x="28" y="76"/>
                        </a:lnTo>
                        <a:lnTo>
                          <a:pt x="19" y="83"/>
                        </a:lnTo>
                        <a:lnTo>
                          <a:pt x="15" y="84"/>
                        </a:lnTo>
                        <a:lnTo>
                          <a:pt x="11" y="86"/>
                        </a:lnTo>
                        <a:lnTo>
                          <a:pt x="6" y="87"/>
                        </a:lnTo>
                        <a:lnTo>
                          <a:pt x="0" y="88"/>
                        </a:lnTo>
                        <a:lnTo>
                          <a:pt x="4" y="80"/>
                        </a:lnTo>
                        <a:lnTo>
                          <a:pt x="8" y="74"/>
                        </a:lnTo>
                        <a:lnTo>
                          <a:pt x="13" y="66"/>
                        </a:lnTo>
                        <a:lnTo>
                          <a:pt x="19" y="60"/>
                        </a:lnTo>
                        <a:lnTo>
                          <a:pt x="23" y="53"/>
                        </a:lnTo>
                        <a:lnTo>
                          <a:pt x="28" y="47"/>
                        </a:lnTo>
                        <a:lnTo>
                          <a:pt x="35" y="39"/>
                        </a:lnTo>
                        <a:lnTo>
                          <a:pt x="42" y="33"/>
                        </a:lnTo>
                        <a:lnTo>
                          <a:pt x="50" y="24"/>
                        </a:lnTo>
                        <a:lnTo>
                          <a:pt x="60" y="15"/>
                        </a:lnTo>
                        <a:lnTo>
                          <a:pt x="70" y="6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7" name="Freeform 1389"/>
                  <p:cNvSpPr>
                    <a:spLocks/>
                  </p:cNvSpPr>
                  <p:nvPr/>
                </p:nvSpPr>
                <p:spPr bwMode="auto">
                  <a:xfrm>
                    <a:off x="4635" y="672"/>
                    <a:ext cx="12" cy="18"/>
                  </a:xfrm>
                  <a:custGeom>
                    <a:avLst/>
                    <a:gdLst>
                      <a:gd name="T0" fmla="*/ 13 w 45"/>
                      <a:gd name="T1" fmla="*/ 3 h 66"/>
                      <a:gd name="T2" fmla="*/ 19 w 45"/>
                      <a:gd name="T3" fmla="*/ 1 h 66"/>
                      <a:gd name="T4" fmla="*/ 26 w 45"/>
                      <a:gd name="T5" fmla="*/ 0 h 66"/>
                      <a:gd name="T6" fmla="*/ 31 w 45"/>
                      <a:gd name="T7" fmla="*/ 0 h 66"/>
                      <a:gd name="T8" fmla="*/ 36 w 45"/>
                      <a:gd name="T9" fmla="*/ 1 h 66"/>
                      <a:gd name="T10" fmla="*/ 43 w 45"/>
                      <a:gd name="T11" fmla="*/ 3 h 66"/>
                      <a:gd name="T12" fmla="*/ 45 w 45"/>
                      <a:gd name="T13" fmla="*/ 9 h 66"/>
                      <a:gd name="T14" fmla="*/ 45 w 45"/>
                      <a:gd name="T15" fmla="*/ 11 h 66"/>
                      <a:gd name="T16" fmla="*/ 45 w 45"/>
                      <a:gd name="T17" fmla="*/ 15 h 66"/>
                      <a:gd name="T18" fmla="*/ 44 w 45"/>
                      <a:gd name="T19" fmla="*/ 21 h 66"/>
                      <a:gd name="T20" fmla="*/ 42 w 45"/>
                      <a:gd name="T21" fmla="*/ 27 h 66"/>
                      <a:gd name="T22" fmla="*/ 37 w 45"/>
                      <a:gd name="T23" fmla="*/ 35 h 66"/>
                      <a:gd name="T24" fmla="*/ 35 w 45"/>
                      <a:gd name="T25" fmla="*/ 46 h 66"/>
                      <a:gd name="T26" fmla="*/ 31 w 45"/>
                      <a:gd name="T27" fmla="*/ 56 h 66"/>
                      <a:gd name="T28" fmla="*/ 31 w 45"/>
                      <a:gd name="T29" fmla="*/ 66 h 66"/>
                      <a:gd name="T30" fmla="*/ 22 w 45"/>
                      <a:gd name="T31" fmla="*/ 65 h 66"/>
                      <a:gd name="T32" fmla="*/ 17 w 45"/>
                      <a:gd name="T33" fmla="*/ 63 h 66"/>
                      <a:gd name="T34" fmla="*/ 11 w 45"/>
                      <a:gd name="T35" fmla="*/ 61 h 66"/>
                      <a:gd name="T36" fmla="*/ 8 w 45"/>
                      <a:gd name="T37" fmla="*/ 58 h 66"/>
                      <a:gd name="T38" fmla="*/ 3 w 45"/>
                      <a:gd name="T39" fmla="*/ 53 h 66"/>
                      <a:gd name="T40" fmla="*/ 1 w 45"/>
                      <a:gd name="T41" fmla="*/ 49 h 66"/>
                      <a:gd name="T42" fmla="*/ 0 w 45"/>
                      <a:gd name="T43" fmla="*/ 43 h 66"/>
                      <a:gd name="T44" fmla="*/ 0 w 45"/>
                      <a:gd name="T45" fmla="*/ 38 h 66"/>
                      <a:gd name="T46" fmla="*/ 0 w 45"/>
                      <a:gd name="T47" fmla="*/ 28 h 66"/>
                      <a:gd name="T48" fmla="*/ 3 w 45"/>
                      <a:gd name="T49" fmla="*/ 18 h 66"/>
                      <a:gd name="T50" fmla="*/ 7 w 45"/>
                      <a:gd name="T51" fmla="*/ 9 h 66"/>
                      <a:gd name="T52" fmla="*/ 13 w 45"/>
                      <a:gd name="T53" fmla="*/ 3 h 66"/>
                      <a:gd name="T54" fmla="*/ 13 w 45"/>
                      <a:gd name="T55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5" h="66">
                        <a:moveTo>
                          <a:pt x="13" y="3"/>
                        </a:moveTo>
                        <a:lnTo>
                          <a:pt x="19" y="1"/>
                        </a:lnTo>
                        <a:lnTo>
                          <a:pt x="26" y="0"/>
                        </a:lnTo>
                        <a:lnTo>
                          <a:pt x="31" y="0"/>
                        </a:lnTo>
                        <a:lnTo>
                          <a:pt x="36" y="1"/>
                        </a:lnTo>
                        <a:lnTo>
                          <a:pt x="43" y="3"/>
                        </a:lnTo>
                        <a:lnTo>
                          <a:pt x="45" y="9"/>
                        </a:lnTo>
                        <a:lnTo>
                          <a:pt x="45" y="11"/>
                        </a:lnTo>
                        <a:lnTo>
                          <a:pt x="45" y="15"/>
                        </a:lnTo>
                        <a:lnTo>
                          <a:pt x="44" y="21"/>
                        </a:lnTo>
                        <a:lnTo>
                          <a:pt x="42" y="27"/>
                        </a:lnTo>
                        <a:lnTo>
                          <a:pt x="37" y="35"/>
                        </a:lnTo>
                        <a:lnTo>
                          <a:pt x="35" y="46"/>
                        </a:lnTo>
                        <a:lnTo>
                          <a:pt x="31" y="56"/>
                        </a:lnTo>
                        <a:lnTo>
                          <a:pt x="31" y="66"/>
                        </a:lnTo>
                        <a:lnTo>
                          <a:pt x="22" y="65"/>
                        </a:lnTo>
                        <a:lnTo>
                          <a:pt x="17" y="63"/>
                        </a:lnTo>
                        <a:lnTo>
                          <a:pt x="11" y="61"/>
                        </a:lnTo>
                        <a:lnTo>
                          <a:pt x="8" y="58"/>
                        </a:lnTo>
                        <a:lnTo>
                          <a:pt x="3" y="53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  <a:lnTo>
                          <a:pt x="0" y="28"/>
                        </a:lnTo>
                        <a:lnTo>
                          <a:pt x="3" y="18"/>
                        </a:lnTo>
                        <a:lnTo>
                          <a:pt x="7" y="9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8" name="Freeform 1390"/>
                  <p:cNvSpPr>
                    <a:spLocks/>
                  </p:cNvSpPr>
                  <p:nvPr/>
                </p:nvSpPr>
                <p:spPr bwMode="auto">
                  <a:xfrm>
                    <a:off x="4386" y="679"/>
                    <a:ext cx="11" cy="12"/>
                  </a:xfrm>
                  <a:custGeom>
                    <a:avLst/>
                    <a:gdLst>
                      <a:gd name="T0" fmla="*/ 6 w 43"/>
                      <a:gd name="T1" fmla="*/ 0 h 47"/>
                      <a:gd name="T2" fmla="*/ 14 w 43"/>
                      <a:gd name="T3" fmla="*/ 1 h 47"/>
                      <a:gd name="T4" fmla="*/ 22 w 43"/>
                      <a:gd name="T5" fmla="*/ 4 h 47"/>
                      <a:gd name="T6" fmla="*/ 27 w 43"/>
                      <a:gd name="T7" fmla="*/ 7 h 47"/>
                      <a:gd name="T8" fmla="*/ 34 w 43"/>
                      <a:gd name="T9" fmla="*/ 9 h 47"/>
                      <a:gd name="T10" fmla="*/ 38 w 43"/>
                      <a:gd name="T11" fmla="*/ 13 h 47"/>
                      <a:gd name="T12" fmla="*/ 41 w 43"/>
                      <a:gd name="T13" fmla="*/ 19 h 47"/>
                      <a:gd name="T14" fmla="*/ 43 w 43"/>
                      <a:gd name="T15" fmla="*/ 26 h 47"/>
                      <a:gd name="T16" fmla="*/ 43 w 43"/>
                      <a:gd name="T17" fmla="*/ 32 h 47"/>
                      <a:gd name="T18" fmla="*/ 38 w 43"/>
                      <a:gd name="T19" fmla="*/ 36 h 47"/>
                      <a:gd name="T20" fmla="*/ 34 w 43"/>
                      <a:gd name="T21" fmla="*/ 41 h 47"/>
                      <a:gd name="T22" fmla="*/ 28 w 43"/>
                      <a:gd name="T23" fmla="*/ 44 h 47"/>
                      <a:gd name="T24" fmla="*/ 23 w 43"/>
                      <a:gd name="T25" fmla="*/ 47 h 47"/>
                      <a:gd name="T26" fmla="*/ 14 w 43"/>
                      <a:gd name="T27" fmla="*/ 47 h 47"/>
                      <a:gd name="T28" fmla="*/ 8 w 43"/>
                      <a:gd name="T29" fmla="*/ 45 h 47"/>
                      <a:gd name="T30" fmla="*/ 2 w 43"/>
                      <a:gd name="T31" fmla="*/ 40 h 47"/>
                      <a:gd name="T32" fmla="*/ 0 w 43"/>
                      <a:gd name="T33" fmla="*/ 32 h 47"/>
                      <a:gd name="T34" fmla="*/ 0 w 43"/>
                      <a:gd name="T35" fmla="*/ 25 h 47"/>
                      <a:gd name="T36" fmla="*/ 0 w 43"/>
                      <a:gd name="T37" fmla="*/ 17 h 47"/>
                      <a:gd name="T38" fmla="*/ 1 w 43"/>
                      <a:gd name="T39" fmla="*/ 8 h 47"/>
                      <a:gd name="T40" fmla="*/ 4 w 43"/>
                      <a:gd name="T41" fmla="*/ 0 h 47"/>
                      <a:gd name="T42" fmla="*/ 6 w 43"/>
                      <a:gd name="T43" fmla="*/ 0 h 47"/>
                      <a:gd name="T44" fmla="*/ 6 w 43"/>
                      <a:gd name="T4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47">
                        <a:moveTo>
                          <a:pt x="6" y="0"/>
                        </a:moveTo>
                        <a:lnTo>
                          <a:pt x="14" y="1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4" y="9"/>
                        </a:lnTo>
                        <a:lnTo>
                          <a:pt x="38" y="13"/>
                        </a:lnTo>
                        <a:lnTo>
                          <a:pt x="41" y="19"/>
                        </a:lnTo>
                        <a:lnTo>
                          <a:pt x="43" y="26"/>
                        </a:lnTo>
                        <a:lnTo>
                          <a:pt x="43" y="32"/>
                        </a:lnTo>
                        <a:lnTo>
                          <a:pt x="38" y="36"/>
                        </a:lnTo>
                        <a:lnTo>
                          <a:pt x="34" y="41"/>
                        </a:lnTo>
                        <a:lnTo>
                          <a:pt x="28" y="44"/>
                        </a:lnTo>
                        <a:lnTo>
                          <a:pt x="23" y="47"/>
                        </a:lnTo>
                        <a:lnTo>
                          <a:pt x="14" y="47"/>
                        </a:lnTo>
                        <a:lnTo>
                          <a:pt x="8" y="45"/>
                        </a:lnTo>
                        <a:lnTo>
                          <a:pt x="2" y="40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1" y="8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19" name="Freeform 1391"/>
                  <p:cNvSpPr>
                    <a:spLocks/>
                  </p:cNvSpPr>
                  <p:nvPr/>
                </p:nvSpPr>
                <p:spPr bwMode="auto">
                  <a:xfrm>
                    <a:off x="4809" y="679"/>
                    <a:ext cx="19" cy="26"/>
                  </a:xfrm>
                  <a:custGeom>
                    <a:avLst/>
                    <a:gdLst>
                      <a:gd name="T0" fmla="*/ 54 w 68"/>
                      <a:gd name="T1" fmla="*/ 0 h 99"/>
                      <a:gd name="T2" fmla="*/ 62 w 68"/>
                      <a:gd name="T3" fmla="*/ 2 h 99"/>
                      <a:gd name="T4" fmla="*/ 67 w 68"/>
                      <a:gd name="T5" fmla="*/ 5 h 99"/>
                      <a:gd name="T6" fmla="*/ 68 w 68"/>
                      <a:gd name="T7" fmla="*/ 9 h 99"/>
                      <a:gd name="T8" fmla="*/ 68 w 68"/>
                      <a:gd name="T9" fmla="*/ 15 h 99"/>
                      <a:gd name="T10" fmla="*/ 63 w 68"/>
                      <a:gd name="T11" fmla="*/ 23 h 99"/>
                      <a:gd name="T12" fmla="*/ 57 w 68"/>
                      <a:gd name="T13" fmla="*/ 33 h 99"/>
                      <a:gd name="T14" fmla="*/ 52 w 68"/>
                      <a:gd name="T15" fmla="*/ 42 h 99"/>
                      <a:gd name="T16" fmla="*/ 47 w 68"/>
                      <a:gd name="T17" fmla="*/ 54 h 99"/>
                      <a:gd name="T18" fmla="*/ 42 w 68"/>
                      <a:gd name="T19" fmla="*/ 63 h 99"/>
                      <a:gd name="T20" fmla="*/ 39 w 68"/>
                      <a:gd name="T21" fmla="*/ 73 h 99"/>
                      <a:gd name="T22" fmla="*/ 40 w 68"/>
                      <a:gd name="T23" fmla="*/ 82 h 99"/>
                      <a:gd name="T24" fmla="*/ 47 w 68"/>
                      <a:gd name="T25" fmla="*/ 91 h 99"/>
                      <a:gd name="T26" fmla="*/ 40 w 68"/>
                      <a:gd name="T27" fmla="*/ 94 h 99"/>
                      <a:gd name="T28" fmla="*/ 35 w 68"/>
                      <a:gd name="T29" fmla="*/ 96 h 99"/>
                      <a:gd name="T30" fmla="*/ 29 w 68"/>
                      <a:gd name="T31" fmla="*/ 97 h 99"/>
                      <a:gd name="T32" fmla="*/ 26 w 68"/>
                      <a:gd name="T33" fmla="*/ 99 h 99"/>
                      <a:gd name="T34" fmla="*/ 19 w 68"/>
                      <a:gd name="T35" fmla="*/ 99 h 99"/>
                      <a:gd name="T36" fmla="*/ 14 w 68"/>
                      <a:gd name="T37" fmla="*/ 99 h 99"/>
                      <a:gd name="T38" fmla="*/ 10 w 68"/>
                      <a:gd name="T39" fmla="*/ 99 h 99"/>
                      <a:gd name="T40" fmla="*/ 8 w 68"/>
                      <a:gd name="T41" fmla="*/ 99 h 99"/>
                      <a:gd name="T42" fmla="*/ 2 w 68"/>
                      <a:gd name="T43" fmla="*/ 96 h 99"/>
                      <a:gd name="T44" fmla="*/ 1 w 68"/>
                      <a:gd name="T45" fmla="*/ 91 h 99"/>
                      <a:gd name="T46" fmla="*/ 0 w 68"/>
                      <a:gd name="T47" fmla="*/ 86 h 99"/>
                      <a:gd name="T48" fmla="*/ 1 w 68"/>
                      <a:gd name="T49" fmla="*/ 81 h 99"/>
                      <a:gd name="T50" fmla="*/ 2 w 68"/>
                      <a:gd name="T51" fmla="*/ 74 h 99"/>
                      <a:gd name="T52" fmla="*/ 4 w 68"/>
                      <a:gd name="T53" fmla="*/ 69 h 99"/>
                      <a:gd name="T54" fmla="*/ 7 w 68"/>
                      <a:gd name="T55" fmla="*/ 63 h 99"/>
                      <a:gd name="T56" fmla="*/ 10 w 68"/>
                      <a:gd name="T57" fmla="*/ 57 h 99"/>
                      <a:gd name="T58" fmla="*/ 14 w 68"/>
                      <a:gd name="T59" fmla="*/ 50 h 99"/>
                      <a:gd name="T60" fmla="*/ 19 w 68"/>
                      <a:gd name="T61" fmla="*/ 44 h 99"/>
                      <a:gd name="T62" fmla="*/ 21 w 68"/>
                      <a:gd name="T63" fmla="*/ 38 h 99"/>
                      <a:gd name="T64" fmla="*/ 26 w 68"/>
                      <a:gd name="T65" fmla="*/ 31 h 99"/>
                      <a:gd name="T66" fmla="*/ 30 w 68"/>
                      <a:gd name="T67" fmla="*/ 25 h 99"/>
                      <a:gd name="T68" fmla="*/ 36 w 68"/>
                      <a:gd name="T69" fmla="*/ 18 h 99"/>
                      <a:gd name="T70" fmla="*/ 45 w 68"/>
                      <a:gd name="T71" fmla="*/ 7 h 99"/>
                      <a:gd name="T72" fmla="*/ 54 w 68"/>
                      <a:gd name="T73" fmla="*/ 0 h 99"/>
                      <a:gd name="T74" fmla="*/ 54 w 68"/>
                      <a:gd name="T7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8" h="99">
                        <a:moveTo>
                          <a:pt x="54" y="0"/>
                        </a:moveTo>
                        <a:lnTo>
                          <a:pt x="62" y="2"/>
                        </a:lnTo>
                        <a:lnTo>
                          <a:pt x="67" y="5"/>
                        </a:lnTo>
                        <a:lnTo>
                          <a:pt x="68" y="9"/>
                        </a:lnTo>
                        <a:lnTo>
                          <a:pt x="68" y="15"/>
                        </a:lnTo>
                        <a:lnTo>
                          <a:pt x="63" y="23"/>
                        </a:lnTo>
                        <a:lnTo>
                          <a:pt x="57" y="33"/>
                        </a:lnTo>
                        <a:lnTo>
                          <a:pt x="52" y="42"/>
                        </a:lnTo>
                        <a:lnTo>
                          <a:pt x="47" y="54"/>
                        </a:lnTo>
                        <a:lnTo>
                          <a:pt x="42" y="63"/>
                        </a:lnTo>
                        <a:lnTo>
                          <a:pt x="39" y="73"/>
                        </a:lnTo>
                        <a:lnTo>
                          <a:pt x="40" y="82"/>
                        </a:lnTo>
                        <a:lnTo>
                          <a:pt x="47" y="91"/>
                        </a:lnTo>
                        <a:lnTo>
                          <a:pt x="40" y="94"/>
                        </a:lnTo>
                        <a:lnTo>
                          <a:pt x="35" y="96"/>
                        </a:lnTo>
                        <a:lnTo>
                          <a:pt x="29" y="97"/>
                        </a:lnTo>
                        <a:lnTo>
                          <a:pt x="26" y="99"/>
                        </a:lnTo>
                        <a:lnTo>
                          <a:pt x="19" y="99"/>
                        </a:lnTo>
                        <a:lnTo>
                          <a:pt x="14" y="99"/>
                        </a:lnTo>
                        <a:lnTo>
                          <a:pt x="10" y="99"/>
                        </a:lnTo>
                        <a:lnTo>
                          <a:pt x="8" y="99"/>
                        </a:lnTo>
                        <a:lnTo>
                          <a:pt x="2" y="96"/>
                        </a:lnTo>
                        <a:lnTo>
                          <a:pt x="1" y="91"/>
                        </a:lnTo>
                        <a:lnTo>
                          <a:pt x="0" y="86"/>
                        </a:lnTo>
                        <a:lnTo>
                          <a:pt x="1" y="81"/>
                        </a:lnTo>
                        <a:lnTo>
                          <a:pt x="2" y="74"/>
                        </a:lnTo>
                        <a:lnTo>
                          <a:pt x="4" y="69"/>
                        </a:lnTo>
                        <a:lnTo>
                          <a:pt x="7" y="63"/>
                        </a:lnTo>
                        <a:lnTo>
                          <a:pt x="10" y="57"/>
                        </a:lnTo>
                        <a:lnTo>
                          <a:pt x="14" y="50"/>
                        </a:lnTo>
                        <a:lnTo>
                          <a:pt x="19" y="44"/>
                        </a:lnTo>
                        <a:lnTo>
                          <a:pt x="21" y="38"/>
                        </a:lnTo>
                        <a:lnTo>
                          <a:pt x="26" y="31"/>
                        </a:lnTo>
                        <a:lnTo>
                          <a:pt x="30" y="25"/>
                        </a:lnTo>
                        <a:lnTo>
                          <a:pt x="36" y="18"/>
                        </a:lnTo>
                        <a:lnTo>
                          <a:pt x="45" y="7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0" name="Freeform 1392"/>
                  <p:cNvSpPr>
                    <a:spLocks/>
                  </p:cNvSpPr>
                  <p:nvPr/>
                </p:nvSpPr>
                <p:spPr bwMode="auto">
                  <a:xfrm>
                    <a:off x="4346" y="685"/>
                    <a:ext cx="12" cy="18"/>
                  </a:xfrm>
                  <a:custGeom>
                    <a:avLst/>
                    <a:gdLst>
                      <a:gd name="T0" fmla="*/ 30 w 46"/>
                      <a:gd name="T1" fmla="*/ 0 h 71"/>
                      <a:gd name="T2" fmla="*/ 36 w 46"/>
                      <a:gd name="T3" fmla="*/ 4 h 71"/>
                      <a:gd name="T4" fmla="*/ 42 w 46"/>
                      <a:gd name="T5" fmla="*/ 9 h 71"/>
                      <a:gd name="T6" fmla="*/ 45 w 46"/>
                      <a:gd name="T7" fmla="*/ 15 h 71"/>
                      <a:gd name="T8" fmla="*/ 46 w 46"/>
                      <a:gd name="T9" fmla="*/ 22 h 71"/>
                      <a:gd name="T10" fmla="*/ 45 w 46"/>
                      <a:gd name="T11" fmla="*/ 26 h 71"/>
                      <a:gd name="T12" fmla="*/ 45 w 46"/>
                      <a:gd name="T13" fmla="*/ 31 h 71"/>
                      <a:gd name="T14" fmla="*/ 44 w 46"/>
                      <a:gd name="T15" fmla="*/ 36 h 71"/>
                      <a:gd name="T16" fmla="*/ 44 w 46"/>
                      <a:gd name="T17" fmla="*/ 43 h 71"/>
                      <a:gd name="T18" fmla="*/ 42 w 46"/>
                      <a:gd name="T19" fmla="*/ 48 h 71"/>
                      <a:gd name="T20" fmla="*/ 39 w 46"/>
                      <a:gd name="T21" fmla="*/ 55 h 71"/>
                      <a:gd name="T22" fmla="*/ 37 w 46"/>
                      <a:gd name="T23" fmla="*/ 62 h 71"/>
                      <a:gd name="T24" fmla="*/ 37 w 46"/>
                      <a:gd name="T25" fmla="*/ 71 h 71"/>
                      <a:gd name="T26" fmla="*/ 29 w 46"/>
                      <a:gd name="T27" fmla="*/ 69 h 71"/>
                      <a:gd name="T28" fmla="*/ 22 w 46"/>
                      <a:gd name="T29" fmla="*/ 68 h 71"/>
                      <a:gd name="T30" fmla="*/ 16 w 46"/>
                      <a:gd name="T31" fmla="*/ 66 h 71"/>
                      <a:gd name="T32" fmla="*/ 11 w 46"/>
                      <a:gd name="T33" fmla="*/ 65 h 71"/>
                      <a:gd name="T34" fmla="*/ 3 w 46"/>
                      <a:gd name="T35" fmla="*/ 60 h 71"/>
                      <a:gd name="T36" fmla="*/ 0 w 46"/>
                      <a:gd name="T37" fmla="*/ 53 h 71"/>
                      <a:gd name="T38" fmla="*/ 0 w 46"/>
                      <a:gd name="T39" fmla="*/ 46 h 71"/>
                      <a:gd name="T40" fmla="*/ 2 w 46"/>
                      <a:gd name="T41" fmla="*/ 40 h 71"/>
                      <a:gd name="T42" fmla="*/ 3 w 46"/>
                      <a:gd name="T43" fmla="*/ 33 h 71"/>
                      <a:gd name="T44" fmla="*/ 9 w 46"/>
                      <a:gd name="T45" fmla="*/ 26 h 71"/>
                      <a:gd name="T46" fmla="*/ 12 w 46"/>
                      <a:gd name="T47" fmla="*/ 18 h 71"/>
                      <a:gd name="T48" fmla="*/ 18 w 46"/>
                      <a:gd name="T49" fmla="*/ 12 h 71"/>
                      <a:gd name="T50" fmla="*/ 23 w 46"/>
                      <a:gd name="T51" fmla="*/ 6 h 71"/>
                      <a:gd name="T52" fmla="*/ 30 w 46"/>
                      <a:gd name="T53" fmla="*/ 0 h 71"/>
                      <a:gd name="T54" fmla="*/ 30 w 46"/>
                      <a:gd name="T5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6" h="71">
                        <a:moveTo>
                          <a:pt x="30" y="0"/>
                        </a:moveTo>
                        <a:lnTo>
                          <a:pt x="36" y="4"/>
                        </a:lnTo>
                        <a:lnTo>
                          <a:pt x="42" y="9"/>
                        </a:lnTo>
                        <a:lnTo>
                          <a:pt x="45" y="15"/>
                        </a:lnTo>
                        <a:lnTo>
                          <a:pt x="46" y="22"/>
                        </a:lnTo>
                        <a:lnTo>
                          <a:pt x="45" y="26"/>
                        </a:lnTo>
                        <a:lnTo>
                          <a:pt x="45" y="31"/>
                        </a:lnTo>
                        <a:lnTo>
                          <a:pt x="44" y="36"/>
                        </a:lnTo>
                        <a:lnTo>
                          <a:pt x="44" y="43"/>
                        </a:lnTo>
                        <a:lnTo>
                          <a:pt x="42" y="48"/>
                        </a:lnTo>
                        <a:lnTo>
                          <a:pt x="39" y="55"/>
                        </a:lnTo>
                        <a:lnTo>
                          <a:pt x="37" y="62"/>
                        </a:lnTo>
                        <a:lnTo>
                          <a:pt x="37" y="71"/>
                        </a:lnTo>
                        <a:lnTo>
                          <a:pt x="29" y="69"/>
                        </a:lnTo>
                        <a:lnTo>
                          <a:pt x="22" y="68"/>
                        </a:lnTo>
                        <a:lnTo>
                          <a:pt x="16" y="66"/>
                        </a:lnTo>
                        <a:lnTo>
                          <a:pt x="11" y="65"/>
                        </a:lnTo>
                        <a:lnTo>
                          <a:pt x="3" y="60"/>
                        </a:lnTo>
                        <a:lnTo>
                          <a:pt x="0" y="53"/>
                        </a:lnTo>
                        <a:lnTo>
                          <a:pt x="0" y="46"/>
                        </a:lnTo>
                        <a:lnTo>
                          <a:pt x="2" y="40"/>
                        </a:lnTo>
                        <a:lnTo>
                          <a:pt x="3" y="33"/>
                        </a:lnTo>
                        <a:lnTo>
                          <a:pt x="9" y="26"/>
                        </a:lnTo>
                        <a:lnTo>
                          <a:pt x="12" y="18"/>
                        </a:lnTo>
                        <a:lnTo>
                          <a:pt x="18" y="12"/>
                        </a:lnTo>
                        <a:lnTo>
                          <a:pt x="23" y="6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1" name="Freeform 1393"/>
                  <p:cNvSpPr>
                    <a:spLocks/>
                  </p:cNvSpPr>
                  <p:nvPr/>
                </p:nvSpPr>
                <p:spPr bwMode="auto">
                  <a:xfrm>
                    <a:off x="4522" y="686"/>
                    <a:ext cx="27" cy="40"/>
                  </a:xfrm>
                  <a:custGeom>
                    <a:avLst/>
                    <a:gdLst>
                      <a:gd name="T0" fmla="*/ 96 w 103"/>
                      <a:gd name="T1" fmla="*/ 0 h 151"/>
                      <a:gd name="T2" fmla="*/ 96 w 103"/>
                      <a:gd name="T3" fmla="*/ 4 h 151"/>
                      <a:gd name="T4" fmla="*/ 97 w 103"/>
                      <a:gd name="T5" fmla="*/ 10 h 151"/>
                      <a:gd name="T6" fmla="*/ 98 w 103"/>
                      <a:gd name="T7" fmla="*/ 15 h 151"/>
                      <a:gd name="T8" fmla="*/ 100 w 103"/>
                      <a:gd name="T9" fmla="*/ 22 h 151"/>
                      <a:gd name="T10" fmla="*/ 100 w 103"/>
                      <a:gd name="T11" fmla="*/ 28 h 151"/>
                      <a:gd name="T12" fmla="*/ 101 w 103"/>
                      <a:gd name="T13" fmla="*/ 34 h 151"/>
                      <a:gd name="T14" fmla="*/ 102 w 103"/>
                      <a:gd name="T15" fmla="*/ 40 h 151"/>
                      <a:gd name="T16" fmla="*/ 103 w 103"/>
                      <a:gd name="T17" fmla="*/ 47 h 151"/>
                      <a:gd name="T18" fmla="*/ 102 w 103"/>
                      <a:gd name="T19" fmla="*/ 54 h 151"/>
                      <a:gd name="T20" fmla="*/ 102 w 103"/>
                      <a:gd name="T21" fmla="*/ 60 h 151"/>
                      <a:gd name="T22" fmla="*/ 102 w 103"/>
                      <a:gd name="T23" fmla="*/ 67 h 151"/>
                      <a:gd name="T24" fmla="*/ 102 w 103"/>
                      <a:gd name="T25" fmla="*/ 73 h 151"/>
                      <a:gd name="T26" fmla="*/ 101 w 103"/>
                      <a:gd name="T27" fmla="*/ 80 h 151"/>
                      <a:gd name="T28" fmla="*/ 101 w 103"/>
                      <a:gd name="T29" fmla="*/ 87 h 151"/>
                      <a:gd name="T30" fmla="*/ 100 w 103"/>
                      <a:gd name="T31" fmla="*/ 94 h 151"/>
                      <a:gd name="T32" fmla="*/ 98 w 103"/>
                      <a:gd name="T33" fmla="*/ 100 h 151"/>
                      <a:gd name="T34" fmla="*/ 92 w 103"/>
                      <a:gd name="T35" fmla="*/ 111 h 151"/>
                      <a:gd name="T36" fmla="*/ 86 w 103"/>
                      <a:gd name="T37" fmla="*/ 122 h 151"/>
                      <a:gd name="T38" fmla="*/ 78 w 103"/>
                      <a:gd name="T39" fmla="*/ 129 h 151"/>
                      <a:gd name="T40" fmla="*/ 68 w 103"/>
                      <a:gd name="T41" fmla="*/ 136 h 151"/>
                      <a:gd name="T42" fmla="*/ 67 w 103"/>
                      <a:gd name="T43" fmla="*/ 127 h 151"/>
                      <a:gd name="T44" fmla="*/ 67 w 103"/>
                      <a:gd name="T45" fmla="*/ 121 h 151"/>
                      <a:gd name="T46" fmla="*/ 66 w 103"/>
                      <a:gd name="T47" fmla="*/ 112 h 151"/>
                      <a:gd name="T48" fmla="*/ 66 w 103"/>
                      <a:gd name="T49" fmla="*/ 107 h 151"/>
                      <a:gd name="T50" fmla="*/ 59 w 103"/>
                      <a:gd name="T51" fmla="*/ 111 h 151"/>
                      <a:gd name="T52" fmla="*/ 53 w 103"/>
                      <a:gd name="T53" fmla="*/ 116 h 151"/>
                      <a:gd name="T54" fmla="*/ 49 w 103"/>
                      <a:gd name="T55" fmla="*/ 122 h 151"/>
                      <a:gd name="T56" fmla="*/ 43 w 103"/>
                      <a:gd name="T57" fmla="*/ 126 h 151"/>
                      <a:gd name="T58" fmla="*/ 32 w 103"/>
                      <a:gd name="T59" fmla="*/ 131 h 151"/>
                      <a:gd name="T60" fmla="*/ 23 w 103"/>
                      <a:gd name="T61" fmla="*/ 137 h 151"/>
                      <a:gd name="T62" fmla="*/ 11 w 103"/>
                      <a:gd name="T63" fmla="*/ 142 h 151"/>
                      <a:gd name="T64" fmla="*/ 0 w 103"/>
                      <a:gd name="T65" fmla="*/ 151 h 151"/>
                      <a:gd name="T66" fmla="*/ 1 w 103"/>
                      <a:gd name="T67" fmla="*/ 144 h 151"/>
                      <a:gd name="T68" fmla="*/ 3 w 103"/>
                      <a:gd name="T69" fmla="*/ 138 h 151"/>
                      <a:gd name="T70" fmla="*/ 6 w 103"/>
                      <a:gd name="T71" fmla="*/ 132 h 151"/>
                      <a:gd name="T72" fmla="*/ 9 w 103"/>
                      <a:gd name="T73" fmla="*/ 127 h 151"/>
                      <a:gd name="T74" fmla="*/ 16 w 103"/>
                      <a:gd name="T75" fmla="*/ 116 h 151"/>
                      <a:gd name="T76" fmla="*/ 24 w 103"/>
                      <a:gd name="T77" fmla="*/ 107 h 151"/>
                      <a:gd name="T78" fmla="*/ 26 w 103"/>
                      <a:gd name="T79" fmla="*/ 99 h 151"/>
                      <a:gd name="T80" fmla="*/ 32 w 103"/>
                      <a:gd name="T81" fmla="*/ 93 h 151"/>
                      <a:gd name="T82" fmla="*/ 36 w 103"/>
                      <a:gd name="T83" fmla="*/ 85 h 151"/>
                      <a:gd name="T84" fmla="*/ 43 w 103"/>
                      <a:gd name="T85" fmla="*/ 79 h 151"/>
                      <a:gd name="T86" fmla="*/ 48 w 103"/>
                      <a:gd name="T87" fmla="*/ 71 h 151"/>
                      <a:gd name="T88" fmla="*/ 53 w 103"/>
                      <a:gd name="T89" fmla="*/ 66 h 151"/>
                      <a:gd name="T90" fmla="*/ 58 w 103"/>
                      <a:gd name="T91" fmla="*/ 59 h 151"/>
                      <a:gd name="T92" fmla="*/ 63 w 103"/>
                      <a:gd name="T93" fmla="*/ 53 h 151"/>
                      <a:gd name="T94" fmla="*/ 68 w 103"/>
                      <a:gd name="T95" fmla="*/ 45 h 151"/>
                      <a:gd name="T96" fmla="*/ 72 w 103"/>
                      <a:gd name="T97" fmla="*/ 39 h 151"/>
                      <a:gd name="T98" fmla="*/ 77 w 103"/>
                      <a:gd name="T99" fmla="*/ 32 h 151"/>
                      <a:gd name="T100" fmla="*/ 81 w 103"/>
                      <a:gd name="T101" fmla="*/ 26 h 151"/>
                      <a:gd name="T102" fmla="*/ 84 w 103"/>
                      <a:gd name="T103" fmla="*/ 18 h 151"/>
                      <a:gd name="T104" fmla="*/ 88 w 103"/>
                      <a:gd name="T105" fmla="*/ 12 h 151"/>
                      <a:gd name="T106" fmla="*/ 92 w 103"/>
                      <a:gd name="T107" fmla="*/ 6 h 151"/>
                      <a:gd name="T108" fmla="*/ 96 w 103"/>
                      <a:gd name="T109" fmla="*/ 0 h 151"/>
                      <a:gd name="T110" fmla="*/ 96 w 103"/>
                      <a:gd name="T11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3" h="151">
                        <a:moveTo>
                          <a:pt x="96" y="0"/>
                        </a:moveTo>
                        <a:lnTo>
                          <a:pt x="96" y="4"/>
                        </a:lnTo>
                        <a:lnTo>
                          <a:pt x="97" y="10"/>
                        </a:lnTo>
                        <a:lnTo>
                          <a:pt x="98" y="15"/>
                        </a:lnTo>
                        <a:lnTo>
                          <a:pt x="100" y="22"/>
                        </a:lnTo>
                        <a:lnTo>
                          <a:pt x="100" y="28"/>
                        </a:lnTo>
                        <a:lnTo>
                          <a:pt x="101" y="34"/>
                        </a:lnTo>
                        <a:lnTo>
                          <a:pt x="102" y="40"/>
                        </a:lnTo>
                        <a:lnTo>
                          <a:pt x="103" y="47"/>
                        </a:lnTo>
                        <a:lnTo>
                          <a:pt x="102" y="54"/>
                        </a:lnTo>
                        <a:lnTo>
                          <a:pt x="102" y="60"/>
                        </a:lnTo>
                        <a:lnTo>
                          <a:pt x="102" y="67"/>
                        </a:lnTo>
                        <a:lnTo>
                          <a:pt x="102" y="73"/>
                        </a:lnTo>
                        <a:lnTo>
                          <a:pt x="101" y="80"/>
                        </a:lnTo>
                        <a:lnTo>
                          <a:pt x="101" y="87"/>
                        </a:lnTo>
                        <a:lnTo>
                          <a:pt x="100" y="94"/>
                        </a:lnTo>
                        <a:lnTo>
                          <a:pt x="98" y="100"/>
                        </a:lnTo>
                        <a:lnTo>
                          <a:pt x="92" y="111"/>
                        </a:lnTo>
                        <a:lnTo>
                          <a:pt x="86" y="122"/>
                        </a:lnTo>
                        <a:lnTo>
                          <a:pt x="78" y="129"/>
                        </a:lnTo>
                        <a:lnTo>
                          <a:pt x="68" y="136"/>
                        </a:lnTo>
                        <a:lnTo>
                          <a:pt x="67" y="127"/>
                        </a:lnTo>
                        <a:lnTo>
                          <a:pt x="67" y="121"/>
                        </a:lnTo>
                        <a:lnTo>
                          <a:pt x="66" y="112"/>
                        </a:lnTo>
                        <a:lnTo>
                          <a:pt x="66" y="107"/>
                        </a:lnTo>
                        <a:lnTo>
                          <a:pt x="59" y="111"/>
                        </a:lnTo>
                        <a:lnTo>
                          <a:pt x="53" y="116"/>
                        </a:lnTo>
                        <a:lnTo>
                          <a:pt x="49" y="122"/>
                        </a:lnTo>
                        <a:lnTo>
                          <a:pt x="43" y="126"/>
                        </a:lnTo>
                        <a:lnTo>
                          <a:pt x="32" y="131"/>
                        </a:lnTo>
                        <a:lnTo>
                          <a:pt x="23" y="137"/>
                        </a:lnTo>
                        <a:lnTo>
                          <a:pt x="11" y="142"/>
                        </a:lnTo>
                        <a:lnTo>
                          <a:pt x="0" y="151"/>
                        </a:lnTo>
                        <a:lnTo>
                          <a:pt x="1" y="144"/>
                        </a:lnTo>
                        <a:lnTo>
                          <a:pt x="3" y="138"/>
                        </a:lnTo>
                        <a:lnTo>
                          <a:pt x="6" y="132"/>
                        </a:lnTo>
                        <a:lnTo>
                          <a:pt x="9" y="127"/>
                        </a:lnTo>
                        <a:lnTo>
                          <a:pt x="16" y="116"/>
                        </a:lnTo>
                        <a:lnTo>
                          <a:pt x="24" y="107"/>
                        </a:lnTo>
                        <a:lnTo>
                          <a:pt x="26" y="99"/>
                        </a:lnTo>
                        <a:lnTo>
                          <a:pt x="32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48" y="71"/>
                        </a:lnTo>
                        <a:lnTo>
                          <a:pt x="53" y="66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8" y="45"/>
                        </a:lnTo>
                        <a:lnTo>
                          <a:pt x="72" y="39"/>
                        </a:lnTo>
                        <a:lnTo>
                          <a:pt x="77" y="32"/>
                        </a:lnTo>
                        <a:lnTo>
                          <a:pt x="81" y="26"/>
                        </a:lnTo>
                        <a:lnTo>
                          <a:pt x="84" y="18"/>
                        </a:lnTo>
                        <a:lnTo>
                          <a:pt x="88" y="12"/>
                        </a:lnTo>
                        <a:lnTo>
                          <a:pt x="92" y="6"/>
                        </a:lnTo>
                        <a:lnTo>
                          <a:pt x="9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2" name="Freeform 1394"/>
                  <p:cNvSpPr>
                    <a:spLocks/>
                  </p:cNvSpPr>
                  <p:nvPr/>
                </p:nvSpPr>
                <p:spPr bwMode="auto">
                  <a:xfrm>
                    <a:off x="4365" y="690"/>
                    <a:ext cx="11" cy="19"/>
                  </a:xfrm>
                  <a:custGeom>
                    <a:avLst/>
                    <a:gdLst>
                      <a:gd name="T0" fmla="*/ 4 w 39"/>
                      <a:gd name="T1" fmla="*/ 0 h 70"/>
                      <a:gd name="T2" fmla="*/ 12 w 39"/>
                      <a:gd name="T3" fmla="*/ 0 h 70"/>
                      <a:gd name="T4" fmla="*/ 19 w 39"/>
                      <a:gd name="T5" fmla="*/ 2 h 70"/>
                      <a:gd name="T6" fmla="*/ 24 w 39"/>
                      <a:gd name="T7" fmla="*/ 5 h 70"/>
                      <a:gd name="T8" fmla="*/ 30 w 39"/>
                      <a:gd name="T9" fmla="*/ 9 h 70"/>
                      <a:gd name="T10" fmla="*/ 33 w 39"/>
                      <a:gd name="T11" fmla="*/ 12 h 70"/>
                      <a:gd name="T12" fmla="*/ 38 w 39"/>
                      <a:gd name="T13" fmla="*/ 18 h 70"/>
                      <a:gd name="T14" fmla="*/ 39 w 39"/>
                      <a:gd name="T15" fmla="*/ 25 h 70"/>
                      <a:gd name="T16" fmla="*/ 39 w 39"/>
                      <a:gd name="T17" fmla="*/ 32 h 70"/>
                      <a:gd name="T18" fmla="*/ 38 w 39"/>
                      <a:gd name="T19" fmla="*/ 35 h 70"/>
                      <a:gd name="T20" fmla="*/ 37 w 39"/>
                      <a:gd name="T21" fmla="*/ 42 h 70"/>
                      <a:gd name="T22" fmla="*/ 36 w 39"/>
                      <a:gd name="T23" fmla="*/ 47 h 70"/>
                      <a:gd name="T24" fmla="*/ 35 w 39"/>
                      <a:gd name="T25" fmla="*/ 53 h 70"/>
                      <a:gd name="T26" fmla="*/ 28 w 39"/>
                      <a:gd name="T27" fmla="*/ 59 h 70"/>
                      <a:gd name="T28" fmla="*/ 22 w 39"/>
                      <a:gd name="T29" fmla="*/ 66 h 70"/>
                      <a:gd name="T30" fmla="*/ 15 w 39"/>
                      <a:gd name="T31" fmla="*/ 69 h 70"/>
                      <a:gd name="T32" fmla="*/ 11 w 39"/>
                      <a:gd name="T33" fmla="*/ 70 h 70"/>
                      <a:gd name="T34" fmla="*/ 6 w 39"/>
                      <a:gd name="T35" fmla="*/ 67 h 70"/>
                      <a:gd name="T36" fmla="*/ 4 w 39"/>
                      <a:gd name="T37" fmla="*/ 61 h 70"/>
                      <a:gd name="T38" fmla="*/ 1 w 39"/>
                      <a:gd name="T39" fmla="*/ 54 h 70"/>
                      <a:gd name="T40" fmla="*/ 0 w 39"/>
                      <a:gd name="T41" fmla="*/ 47 h 70"/>
                      <a:gd name="T42" fmla="*/ 0 w 39"/>
                      <a:gd name="T43" fmla="*/ 42 h 70"/>
                      <a:gd name="T44" fmla="*/ 0 w 39"/>
                      <a:gd name="T45" fmla="*/ 38 h 70"/>
                      <a:gd name="T46" fmla="*/ 0 w 39"/>
                      <a:gd name="T47" fmla="*/ 31 h 70"/>
                      <a:gd name="T48" fmla="*/ 0 w 39"/>
                      <a:gd name="T49" fmla="*/ 26 h 70"/>
                      <a:gd name="T50" fmla="*/ 1 w 39"/>
                      <a:gd name="T51" fmla="*/ 18 h 70"/>
                      <a:gd name="T52" fmla="*/ 0 w 39"/>
                      <a:gd name="T53" fmla="*/ 10 h 70"/>
                      <a:gd name="T54" fmla="*/ 0 w 39"/>
                      <a:gd name="T55" fmla="*/ 2 h 70"/>
                      <a:gd name="T56" fmla="*/ 4 w 39"/>
                      <a:gd name="T57" fmla="*/ 0 h 70"/>
                      <a:gd name="T58" fmla="*/ 4 w 39"/>
                      <a:gd name="T5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9" h="70">
                        <a:moveTo>
                          <a:pt x="4" y="0"/>
                        </a:moveTo>
                        <a:lnTo>
                          <a:pt x="12" y="0"/>
                        </a:lnTo>
                        <a:lnTo>
                          <a:pt x="19" y="2"/>
                        </a:lnTo>
                        <a:lnTo>
                          <a:pt x="24" y="5"/>
                        </a:lnTo>
                        <a:lnTo>
                          <a:pt x="30" y="9"/>
                        </a:lnTo>
                        <a:lnTo>
                          <a:pt x="33" y="12"/>
                        </a:lnTo>
                        <a:lnTo>
                          <a:pt x="38" y="18"/>
                        </a:lnTo>
                        <a:lnTo>
                          <a:pt x="39" y="25"/>
                        </a:lnTo>
                        <a:lnTo>
                          <a:pt x="39" y="32"/>
                        </a:lnTo>
                        <a:lnTo>
                          <a:pt x="38" y="35"/>
                        </a:lnTo>
                        <a:lnTo>
                          <a:pt x="37" y="42"/>
                        </a:lnTo>
                        <a:lnTo>
                          <a:pt x="36" y="47"/>
                        </a:lnTo>
                        <a:lnTo>
                          <a:pt x="35" y="53"/>
                        </a:lnTo>
                        <a:lnTo>
                          <a:pt x="28" y="59"/>
                        </a:lnTo>
                        <a:lnTo>
                          <a:pt x="22" y="66"/>
                        </a:lnTo>
                        <a:lnTo>
                          <a:pt x="15" y="69"/>
                        </a:lnTo>
                        <a:lnTo>
                          <a:pt x="11" y="70"/>
                        </a:lnTo>
                        <a:lnTo>
                          <a:pt x="6" y="67"/>
                        </a:lnTo>
                        <a:lnTo>
                          <a:pt x="4" y="61"/>
                        </a:lnTo>
                        <a:lnTo>
                          <a:pt x="1" y="54"/>
                        </a:lnTo>
                        <a:lnTo>
                          <a:pt x="0" y="47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0" y="31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3" name="Freeform 1395"/>
                  <p:cNvSpPr>
                    <a:spLocks/>
                  </p:cNvSpPr>
                  <p:nvPr/>
                </p:nvSpPr>
                <p:spPr bwMode="auto">
                  <a:xfrm>
                    <a:off x="4373" y="690"/>
                    <a:ext cx="75" cy="62"/>
                  </a:xfrm>
                  <a:custGeom>
                    <a:avLst/>
                    <a:gdLst>
                      <a:gd name="T0" fmla="*/ 251 w 278"/>
                      <a:gd name="T1" fmla="*/ 0 h 236"/>
                      <a:gd name="T2" fmla="*/ 265 w 278"/>
                      <a:gd name="T3" fmla="*/ 1 h 236"/>
                      <a:gd name="T4" fmla="*/ 276 w 278"/>
                      <a:gd name="T5" fmla="*/ 9 h 236"/>
                      <a:gd name="T6" fmla="*/ 272 w 278"/>
                      <a:gd name="T7" fmla="*/ 18 h 236"/>
                      <a:gd name="T8" fmla="*/ 258 w 278"/>
                      <a:gd name="T9" fmla="*/ 23 h 236"/>
                      <a:gd name="T10" fmla="*/ 247 w 278"/>
                      <a:gd name="T11" fmla="*/ 28 h 236"/>
                      <a:gd name="T12" fmla="*/ 234 w 278"/>
                      <a:gd name="T13" fmla="*/ 34 h 236"/>
                      <a:gd name="T14" fmla="*/ 217 w 278"/>
                      <a:gd name="T15" fmla="*/ 44 h 236"/>
                      <a:gd name="T16" fmla="*/ 194 w 278"/>
                      <a:gd name="T17" fmla="*/ 56 h 236"/>
                      <a:gd name="T18" fmla="*/ 171 w 278"/>
                      <a:gd name="T19" fmla="*/ 71 h 236"/>
                      <a:gd name="T20" fmla="*/ 145 w 278"/>
                      <a:gd name="T21" fmla="*/ 88 h 236"/>
                      <a:gd name="T22" fmla="*/ 120 w 278"/>
                      <a:gd name="T23" fmla="*/ 108 h 236"/>
                      <a:gd name="T24" fmla="*/ 96 w 278"/>
                      <a:gd name="T25" fmla="*/ 128 h 236"/>
                      <a:gd name="T26" fmla="*/ 73 w 278"/>
                      <a:gd name="T27" fmla="*/ 150 h 236"/>
                      <a:gd name="T28" fmla="*/ 49 w 278"/>
                      <a:gd name="T29" fmla="*/ 172 h 236"/>
                      <a:gd name="T30" fmla="*/ 28 w 278"/>
                      <a:gd name="T31" fmla="*/ 197 h 236"/>
                      <a:gd name="T32" fmla="*/ 9 w 278"/>
                      <a:gd name="T33" fmla="*/ 223 h 236"/>
                      <a:gd name="T34" fmla="*/ 1 w 278"/>
                      <a:gd name="T35" fmla="*/ 230 h 236"/>
                      <a:gd name="T36" fmla="*/ 5 w 278"/>
                      <a:gd name="T37" fmla="*/ 218 h 236"/>
                      <a:gd name="T38" fmla="*/ 9 w 278"/>
                      <a:gd name="T39" fmla="*/ 206 h 236"/>
                      <a:gd name="T40" fmla="*/ 15 w 278"/>
                      <a:gd name="T41" fmla="*/ 194 h 236"/>
                      <a:gd name="T42" fmla="*/ 19 w 278"/>
                      <a:gd name="T43" fmla="*/ 182 h 236"/>
                      <a:gd name="T44" fmla="*/ 25 w 278"/>
                      <a:gd name="T45" fmla="*/ 171 h 236"/>
                      <a:gd name="T46" fmla="*/ 35 w 278"/>
                      <a:gd name="T47" fmla="*/ 154 h 236"/>
                      <a:gd name="T48" fmla="*/ 51 w 278"/>
                      <a:gd name="T49" fmla="*/ 130 h 236"/>
                      <a:gd name="T50" fmla="*/ 73 w 278"/>
                      <a:gd name="T51" fmla="*/ 104 h 236"/>
                      <a:gd name="T52" fmla="*/ 95 w 278"/>
                      <a:gd name="T53" fmla="*/ 81 h 236"/>
                      <a:gd name="T54" fmla="*/ 121 w 278"/>
                      <a:gd name="T55" fmla="*/ 60 h 236"/>
                      <a:gd name="T56" fmla="*/ 147 w 278"/>
                      <a:gd name="T57" fmla="*/ 42 h 236"/>
                      <a:gd name="T58" fmla="*/ 173 w 278"/>
                      <a:gd name="T59" fmla="*/ 25 h 236"/>
                      <a:gd name="T60" fmla="*/ 200 w 278"/>
                      <a:gd name="T61" fmla="*/ 12 h 236"/>
                      <a:gd name="T62" fmla="*/ 229 w 278"/>
                      <a:gd name="T63" fmla="*/ 2 h 236"/>
                      <a:gd name="T64" fmla="*/ 245 w 278"/>
                      <a:gd name="T65" fmla="*/ 0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8" h="236">
                        <a:moveTo>
                          <a:pt x="245" y="0"/>
                        </a:moveTo>
                        <a:lnTo>
                          <a:pt x="251" y="0"/>
                        </a:lnTo>
                        <a:lnTo>
                          <a:pt x="258" y="0"/>
                        </a:lnTo>
                        <a:lnTo>
                          <a:pt x="265" y="1"/>
                        </a:lnTo>
                        <a:lnTo>
                          <a:pt x="272" y="4"/>
                        </a:lnTo>
                        <a:lnTo>
                          <a:pt x="276" y="9"/>
                        </a:lnTo>
                        <a:lnTo>
                          <a:pt x="278" y="16"/>
                        </a:lnTo>
                        <a:lnTo>
                          <a:pt x="272" y="18"/>
                        </a:lnTo>
                        <a:lnTo>
                          <a:pt x="265" y="20"/>
                        </a:lnTo>
                        <a:lnTo>
                          <a:pt x="258" y="23"/>
                        </a:lnTo>
                        <a:lnTo>
                          <a:pt x="254" y="25"/>
                        </a:lnTo>
                        <a:lnTo>
                          <a:pt x="247" y="28"/>
                        </a:lnTo>
                        <a:lnTo>
                          <a:pt x="241" y="31"/>
                        </a:lnTo>
                        <a:lnTo>
                          <a:pt x="234" y="34"/>
                        </a:lnTo>
                        <a:lnTo>
                          <a:pt x="229" y="38"/>
                        </a:lnTo>
                        <a:lnTo>
                          <a:pt x="217" y="44"/>
                        </a:lnTo>
                        <a:lnTo>
                          <a:pt x="206" y="51"/>
                        </a:lnTo>
                        <a:lnTo>
                          <a:pt x="194" y="56"/>
                        </a:lnTo>
                        <a:lnTo>
                          <a:pt x="185" y="63"/>
                        </a:lnTo>
                        <a:lnTo>
                          <a:pt x="171" y="71"/>
                        </a:lnTo>
                        <a:lnTo>
                          <a:pt x="159" y="80"/>
                        </a:lnTo>
                        <a:lnTo>
                          <a:pt x="145" y="88"/>
                        </a:lnTo>
                        <a:lnTo>
                          <a:pt x="132" y="98"/>
                        </a:lnTo>
                        <a:lnTo>
                          <a:pt x="120" y="108"/>
                        </a:lnTo>
                        <a:lnTo>
                          <a:pt x="108" y="117"/>
                        </a:lnTo>
                        <a:lnTo>
                          <a:pt x="96" y="128"/>
                        </a:lnTo>
                        <a:lnTo>
                          <a:pt x="85" y="140"/>
                        </a:lnTo>
                        <a:lnTo>
                          <a:pt x="73" y="150"/>
                        </a:lnTo>
                        <a:lnTo>
                          <a:pt x="61" y="162"/>
                        </a:lnTo>
                        <a:lnTo>
                          <a:pt x="49" y="172"/>
                        </a:lnTo>
                        <a:lnTo>
                          <a:pt x="40" y="185"/>
                        </a:lnTo>
                        <a:lnTo>
                          <a:pt x="28" y="197"/>
                        </a:lnTo>
                        <a:lnTo>
                          <a:pt x="18" y="209"/>
                        </a:lnTo>
                        <a:lnTo>
                          <a:pt x="9" y="223"/>
                        </a:lnTo>
                        <a:lnTo>
                          <a:pt x="0" y="236"/>
                        </a:lnTo>
                        <a:lnTo>
                          <a:pt x="1" y="230"/>
                        </a:lnTo>
                        <a:lnTo>
                          <a:pt x="3" y="224"/>
                        </a:lnTo>
                        <a:lnTo>
                          <a:pt x="5" y="218"/>
                        </a:lnTo>
                        <a:lnTo>
                          <a:pt x="7" y="212"/>
                        </a:lnTo>
                        <a:lnTo>
                          <a:pt x="9" y="206"/>
                        </a:lnTo>
                        <a:lnTo>
                          <a:pt x="11" y="200"/>
                        </a:lnTo>
                        <a:lnTo>
                          <a:pt x="15" y="194"/>
                        </a:lnTo>
                        <a:lnTo>
                          <a:pt x="17" y="188"/>
                        </a:lnTo>
                        <a:lnTo>
                          <a:pt x="19" y="182"/>
                        </a:lnTo>
                        <a:lnTo>
                          <a:pt x="22" y="176"/>
                        </a:lnTo>
                        <a:lnTo>
                          <a:pt x="25" y="171"/>
                        </a:lnTo>
                        <a:lnTo>
                          <a:pt x="28" y="166"/>
                        </a:lnTo>
                        <a:lnTo>
                          <a:pt x="35" y="154"/>
                        </a:lnTo>
                        <a:lnTo>
                          <a:pt x="43" y="143"/>
                        </a:lnTo>
                        <a:lnTo>
                          <a:pt x="51" y="130"/>
                        </a:lnTo>
                        <a:lnTo>
                          <a:pt x="61" y="116"/>
                        </a:lnTo>
                        <a:lnTo>
                          <a:pt x="73" y="104"/>
                        </a:lnTo>
                        <a:lnTo>
                          <a:pt x="84" y="93"/>
                        </a:lnTo>
                        <a:lnTo>
                          <a:pt x="95" y="81"/>
                        </a:lnTo>
                        <a:lnTo>
                          <a:pt x="108" y="70"/>
                        </a:lnTo>
                        <a:lnTo>
                          <a:pt x="121" y="60"/>
                        </a:lnTo>
                        <a:lnTo>
                          <a:pt x="134" y="52"/>
                        </a:lnTo>
                        <a:lnTo>
                          <a:pt x="147" y="42"/>
                        </a:lnTo>
                        <a:lnTo>
                          <a:pt x="161" y="33"/>
                        </a:lnTo>
                        <a:lnTo>
                          <a:pt x="173" y="25"/>
                        </a:lnTo>
                        <a:lnTo>
                          <a:pt x="188" y="19"/>
                        </a:lnTo>
                        <a:lnTo>
                          <a:pt x="200" y="12"/>
                        </a:lnTo>
                        <a:lnTo>
                          <a:pt x="216" y="6"/>
                        </a:lnTo>
                        <a:lnTo>
                          <a:pt x="229" y="2"/>
                        </a:lnTo>
                        <a:lnTo>
                          <a:pt x="245" y="0"/>
                        </a:lnTo>
                        <a:lnTo>
                          <a:pt x="24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4" name="Freeform 1396"/>
                  <p:cNvSpPr>
                    <a:spLocks/>
                  </p:cNvSpPr>
                  <p:nvPr/>
                </p:nvSpPr>
                <p:spPr bwMode="auto">
                  <a:xfrm>
                    <a:off x="4719" y="691"/>
                    <a:ext cx="23" cy="33"/>
                  </a:xfrm>
                  <a:custGeom>
                    <a:avLst/>
                    <a:gdLst>
                      <a:gd name="T0" fmla="*/ 81 w 85"/>
                      <a:gd name="T1" fmla="*/ 0 h 125"/>
                      <a:gd name="T2" fmla="*/ 83 w 85"/>
                      <a:gd name="T3" fmla="*/ 5 h 125"/>
                      <a:gd name="T4" fmla="*/ 85 w 85"/>
                      <a:gd name="T5" fmla="*/ 11 h 125"/>
                      <a:gd name="T6" fmla="*/ 85 w 85"/>
                      <a:gd name="T7" fmla="*/ 19 h 125"/>
                      <a:gd name="T8" fmla="*/ 85 w 85"/>
                      <a:gd name="T9" fmla="*/ 27 h 125"/>
                      <a:gd name="T10" fmla="*/ 83 w 85"/>
                      <a:gd name="T11" fmla="*/ 35 h 125"/>
                      <a:gd name="T12" fmla="*/ 81 w 85"/>
                      <a:gd name="T13" fmla="*/ 43 h 125"/>
                      <a:gd name="T14" fmla="*/ 77 w 85"/>
                      <a:gd name="T15" fmla="*/ 50 h 125"/>
                      <a:gd name="T16" fmla="*/ 74 w 85"/>
                      <a:gd name="T17" fmla="*/ 59 h 125"/>
                      <a:gd name="T18" fmla="*/ 69 w 85"/>
                      <a:gd name="T19" fmla="*/ 66 h 125"/>
                      <a:gd name="T20" fmla="*/ 65 w 85"/>
                      <a:gd name="T21" fmla="*/ 75 h 125"/>
                      <a:gd name="T22" fmla="*/ 60 w 85"/>
                      <a:gd name="T23" fmla="*/ 81 h 125"/>
                      <a:gd name="T24" fmla="*/ 58 w 85"/>
                      <a:gd name="T25" fmla="*/ 90 h 125"/>
                      <a:gd name="T26" fmla="*/ 52 w 85"/>
                      <a:gd name="T27" fmla="*/ 95 h 125"/>
                      <a:gd name="T28" fmla="*/ 48 w 85"/>
                      <a:gd name="T29" fmla="*/ 101 h 125"/>
                      <a:gd name="T30" fmla="*/ 42 w 85"/>
                      <a:gd name="T31" fmla="*/ 106 h 125"/>
                      <a:gd name="T32" fmla="*/ 39 w 85"/>
                      <a:gd name="T33" fmla="*/ 111 h 125"/>
                      <a:gd name="T34" fmla="*/ 29 w 85"/>
                      <a:gd name="T35" fmla="*/ 120 h 125"/>
                      <a:gd name="T36" fmla="*/ 21 w 85"/>
                      <a:gd name="T37" fmla="*/ 125 h 125"/>
                      <a:gd name="T38" fmla="*/ 0 w 85"/>
                      <a:gd name="T39" fmla="*/ 111 h 125"/>
                      <a:gd name="T40" fmla="*/ 8 w 85"/>
                      <a:gd name="T41" fmla="*/ 102 h 125"/>
                      <a:gd name="T42" fmla="*/ 16 w 85"/>
                      <a:gd name="T43" fmla="*/ 92 h 125"/>
                      <a:gd name="T44" fmla="*/ 23 w 85"/>
                      <a:gd name="T45" fmla="*/ 81 h 125"/>
                      <a:gd name="T46" fmla="*/ 31 w 85"/>
                      <a:gd name="T47" fmla="*/ 73 h 125"/>
                      <a:gd name="T48" fmla="*/ 35 w 85"/>
                      <a:gd name="T49" fmla="*/ 62 h 125"/>
                      <a:gd name="T50" fmla="*/ 42 w 85"/>
                      <a:gd name="T51" fmla="*/ 52 h 125"/>
                      <a:gd name="T52" fmla="*/ 49 w 85"/>
                      <a:gd name="T53" fmla="*/ 43 h 125"/>
                      <a:gd name="T54" fmla="*/ 56 w 85"/>
                      <a:gd name="T55" fmla="*/ 34 h 125"/>
                      <a:gd name="T56" fmla="*/ 60 w 85"/>
                      <a:gd name="T57" fmla="*/ 24 h 125"/>
                      <a:gd name="T58" fmla="*/ 66 w 85"/>
                      <a:gd name="T59" fmla="*/ 17 h 125"/>
                      <a:gd name="T60" fmla="*/ 73 w 85"/>
                      <a:gd name="T61" fmla="*/ 7 h 125"/>
                      <a:gd name="T62" fmla="*/ 81 w 85"/>
                      <a:gd name="T63" fmla="*/ 0 h 125"/>
                      <a:gd name="T64" fmla="*/ 81 w 85"/>
                      <a:gd name="T65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5" h="125">
                        <a:moveTo>
                          <a:pt x="81" y="0"/>
                        </a:moveTo>
                        <a:lnTo>
                          <a:pt x="83" y="5"/>
                        </a:lnTo>
                        <a:lnTo>
                          <a:pt x="85" y="11"/>
                        </a:lnTo>
                        <a:lnTo>
                          <a:pt x="85" y="19"/>
                        </a:lnTo>
                        <a:lnTo>
                          <a:pt x="85" y="27"/>
                        </a:lnTo>
                        <a:lnTo>
                          <a:pt x="83" y="35"/>
                        </a:lnTo>
                        <a:lnTo>
                          <a:pt x="81" y="43"/>
                        </a:lnTo>
                        <a:lnTo>
                          <a:pt x="77" y="50"/>
                        </a:lnTo>
                        <a:lnTo>
                          <a:pt x="74" y="59"/>
                        </a:lnTo>
                        <a:lnTo>
                          <a:pt x="69" y="66"/>
                        </a:lnTo>
                        <a:lnTo>
                          <a:pt x="65" y="75"/>
                        </a:lnTo>
                        <a:lnTo>
                          <a:pt x="60" y="81"/>
                        </a:lnTo>
                        <a:lnTo>
                          <a:pt x="58" y="90"/>
                        </a:lnTo>
                        <a:lnTo>
                          <a:pt x="52" y="95"/>
                        </a:lnTo>
                        <a:lnTo>
                          <a:pt x="48" y="101"/>
                        </a:lnTo>
                        <a:lnTo>
                          <a:pt x="42" y="106"/>
                        </a:lnTo>
                        <a:lnTo>
                          <a:pt x="39" y="111"/>
                        </a:lnTo>
                        <a:lnTo>
                          <a:pt x="29" y="120"/>
                        </a:lnTo>
                        <a:lnTo>
                          <a:pt x="21" y="125"/>
                        </a:lnTo>
                        <a:lnTo>
                          <a:pt x="0" y="111"/>
                        </a:lnTo>
                        <a:lnTo>
                          <a:pt x="8" y="102"/>
                        </a:lnTo>
                        <a:lnTo>
                          <a:pt x="16" y="92"/>
                        </a:lnTo>
                        <a:lnTo>
                          <a:pt x="23" y="81"/>
                        </a:lnTo>
                        <a:lnTo>
                          <a:pt x="31" y="73"/>
                        </a:lnTo>
                        <a:lnTo>
                          <a:pt x="35" y="62"/>
                        </a:lnTo>
                        <a:lnTo>
                          <a:pt x="42" y="52"/>
                        </a:lnTo>
                        <a:lnTo>
                          <a:pt x="49" y="43"/>
                        </a:lnTo>
                        <a:lnTo>
                          <a:pt x="56" y="34"/>
                        </a:lnTo>
                        <a:lnTo>
                          <a:pt x="60" y="24"/>
                        </a:lnTo>
                        <a:lnTo>
                          <a:pt x="66" y="17"/>
                        </a:lnTo>
                        <a:lnTo>
                          <a:pt x="73" y="7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5" name="Freeform 1397"/>
                  <p:cNvSpPr>
                    <a:spLocks/>
                  </p:cNvSpPr>
                  <p:nvPr/>
                </p:nvSpPr>
                <p:spPr bwMode="auto">
                  <a:xfrm>
                    <a:off x="4395" y="701"/>
                    <a:ext cx="74" cy="50"/>
                  </a:xfrm>
                  <a:custGeom>
                    <a:avLst/>
                    <a:gdLst>
                      <a:gd name="T0" fmla="*/ 261 w 282"/>
                      <a:gd name="T1" fmla="*/ 0 h 188"/>
                      <a:gd name="T2" fmla="*/ 269 w 282"/>
                      <a:gd name="T3" fmla="*/ 1 h 188"/>
                      <a:gd name="T4" fmla="*/ 277 w 282"/>
                      <a:gd name="T5" fmla="*/ 4 h 188"/>
                      <a:gd name="T6" fmla="*/ 282 w 282"/>
                      <a:gd name="T7" fmla="*/ 9 h 188"/>
                      <a:gd name="T8" fmla="*/ 282 w 282"/>
                      <a:gd name="T9" fmla="*/ 15 h 188"/>
                      <a:gd name="T10" fmla="*/ 266 w 282"/>
                      <a:gd name="T11" fmla="*/ 17 h 188"/>
                      <a:gd name="T12" fmla="*/ 249 w 282"/>
                      <a:gd name="T13" fmla="*/ 22 h 188"/>
                      <a:gd name="T14" fmla="*/ 234 w 282"/>
                      <a:gd name="T15" fmla="*/ 25 h 188"/>
                      <a:gd name="T16" fmla="*/ 220 w 282"/>
                      <a:gd name="T17" fmla="*/ 31 h 188"/>
                      <a:gd name="T18" fmla="*/ 205 w 282"/>
                      <a:gd name="T19" fmla="*/ 37 h 188"/>
                      <a:gd name="T20" fmla="*/ 190 w 282"/>
                      <a:gd name="T21" fmla="*/ 42 h 188"/>
                      <a:gd name="T22" fmla="*/ 177 w 282"/>
                      <a:gd name="T23" fmla="*/ 50 h 188"/>
                      <a:gd name="T24" fmla="*/ 164 w 282"/>
                      <a:gd name="T25" fmla="*/ 58 h 188"/>
                      <a:gd name="T26" fmla="*/ 149 w 282"/>
                      <a:gd name="T27" fmla="*/ 66 h 188"/>
                      <a:gd name="T28" fmla="*/ 137 w 282"/>
                      <a:gd name="T29" fmla="*/ 73 h 188"/>
                      <a:gd name="T30" fmla="*/ 125 w 282"/>
                      <a:gd name="T31" fmla="*/ 83 h 188"/>
                      <a:gd name="T32" fmla="*/ 113 w 282"/>
                      <a:gd name="T33" fmla="*/ 93 h 188"/>
                      <a:gd name="T34" fmla="*/ 100 w 282"/>
                      <a:gd name="T35" fmla="*/ 101 h 188"/>
                      <a:gd name="T36" fmla="*/ 87 w 282"/>
                      <a:gd name="T37" fmla="*/ 112 h 188"/>
                      <a:gd name="T38" fmla="*/ 76 w 282"/>
                      <a:gd name="T39" fmla="*/ 123 h 188"/>
                      <a:gd name="T40" fmla="*/ 65 w 282"/>
                      <a:gd name="T41" fmla="*/ 133 h 188"/>
                      <a:gd name="T42" fmla="*/ 55 w 282"/>
                      <a:gd name="T43" fmla="*/ 139 h 188"/>
                      <a:gd name="T44" fmla="*/ 48 w 282"/>
                      <a:gd name="T45" fmla="*/ 146 h 188"/>
                      <a:gd name="T46" fmla="*/ 39 w 282"/>
                      <a:gd name="T47" fmla="*/ 152 h 188"/>
                      <a:gd name="T48" fmla="*/ 31 w 282"/>
                      <a:gd name="T49" fmla="*/ 158 h 188"/>
                      <a:gd name="T50" fmla="*/ 23 w 282"/>
                      <a:gd name="T51" fmla="*/ 165 h 188"/>
                      <a:gd name="T52" fmla="*/ 16 w 282"/>
                      <a:gd name="T53" fmla="*/ 172 h 188"/>
                      <a:gd name="T54" fmla="*/ 7 w 282"/>
                      <a:gd name="T55" fmla="*/ 180 h 188"/>
                      <a:gd name="T56" fmla="*/ 0 w 282"/>
                      <a:gd name="T57" fmla="*/ 188 h 188"/>
                      <a:gd name="T58" fmla="*/ 2 w 282"/>
                      <a:gd name="T59" fmla="*/ 178 h 188"/>
                      <a:gd name="T60" fmla="*/ 6 w 282"/>
                      <a:gd name="T61" fmla="*/ 170 h 188"/>
                      <a:gd name="T62" fmla="*/ 9 w 282"/>
                      <a:gd name="T63" fmla="*/ 162 h 188"/>
                      <a:gd name="T64" fmla="*/ 14 w 282"/>
                      <a:gd name="T65" fmla="*/ 156 h 188"/>
                      <a:gd name="T66" fmla="*/ 17 w 282"/>
                      <a:gd name="T67" fmla="*/ 149 h 188"/>
                      <a:gd name="T68" fmla="*/ 20 w 282"/>
                      <a:gd name="T69" fmla="*/ 141 h 188"/>
                      <a:gd name="T70" fmla="*/ 25 w 282"/>
                      <a:gd name="T71" fmla="*/ 135 h 188"/>
                      <a:gd name="T72" fmla="*/ 29 w 282"/>
                      <a:gd name="T73" fmla="*/ 128 h 188"/>
                      <a:gd name="T74" fmla="*/ 33 w 282"/>
                      <a:gd name="T75" fmla="*/ 123 h 188"/>
                      <a:gd name="T76" fmla="*/ 39 w 282"/>
                      <a:gd name="T77" fmla="*/ 116 h 188"/>
                      <a:gd name="T78" fmla="*/ 43 w 282"/>
                      <a:gd name="T79" fmla="*/ 110 h 188"/>
                      <a:gd name="T80" fmla="*/ 50 w 282"/>
                      <a:gd name="T81" fmla="*/ 104 h 188"/>
                      <a:gd name="T82" fmla="*/ 54 w 282"/>
                      <a:gd name="T83" fmla="*/ 98 h 188"/>
                      <a:gd name="T84" fmla="*/ 60 w 282"/>
                      <a:gd name="T85" fmla="*/ 93 h 188"/>
                      <a:gd name="T86" fmla="*/ 67 w 282"/>
                      <a:gd name="T87" fmla="*/ 87 h 188"/>
                      <a:gd name="T88" fmla="*/ 74 w 282"/>
                      <a:gd name="T89" fmla="*/ 83 h 188"/>
                      <a:gd name="T90" fmla="*/ 84 w 282"/>
                      <a:gd name="T91" fmla="*/ 73 h 188"/>
                      <a:gd name="T92" fmla="*/ 93 w 282"/>
                      <a:gd name="T93" fmla="*/ 67 h 188"/>
                      <a:gd name="T94" fmla="*/ 103 w 282"/>
                      <a:gd name="T95" fmla="*/ 58 h 188"/>
                      <a:gd name="T96" fmla="*/ 115 w 282"/>
                      <a:gd name="T97" fmla="*/ 52 h 188"/>
                      <a:gd name="T98" fmla="*/ 125 w 282"/>
                      <a:gd name="T99" fmla="*/ 44 h 188"/>
                      <a:gd name="T100" fmla="*/ 137 w 282"/>
                      <a:gd name="T101" fmla="*/ 39 h 188"/>
                      <a:gd name="T102" fmla="*/ 148 w 282"/>
                      <a:gd name="T103" fmla="*/ 32 h 188"/>
                      <a:gd name="T104" fmla="*/ 162 w 282"/>
                      <a:gd name="T105" fmla="*/ 28 h 188"/>
                      <a:gd name="T106" fmla="*/ 173 w 282"/>
                      <a:gd name="T107" fmla="*/ 22 h 188"/>
                      <a:gd name="T108" fmla="*/ 185 w 282"/>
                      <a:gd name="T109" fmla="*/ 17 h 188"/>
                      <a:gd name="T110" fmla="*/ 197 w 282"/>
                      <a:gd name="T111" fmla="*/ 13 h 188"/>
                      <a:gd name="T112" fmla="*/ 209 w 282"/>
                      <a:gd name="T113" fmla="*/ 10 h 188"/>
                      <a:gd name="T114" fmla="*/ 222 w 282"/>
                      <a:gd name="T115" fmla="*/ 8 h 188"/>
                      <a:gd name="T116" fmla="*/ 234 w 282"/>
                      <a:gd name="T117" fmla="*/ 4 h 188"/>
                      <a:gd name="T118" fmla="*/ 248 w 282"/>
                      <a:gd name="T119" fmla="*/ 1 h 188"/>
                      <a:gd name="T120" fmla="*/ 261 w 282"/>
                      <a:gd name="T121" fmla="*/ 0 h 188"/>
                      <a:gd name="T122" fmla="*/ 261 w 282"/>
                      <a:gd name="T123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2" h="188">
                        <a:moveTo>
                          <a:pt x="261" y="0"/>
                        </a:moveTo>
                        <a:lnTo>
                          <a:pt x="269" y="1"/>
                        </a:lnTo>
                        <a:lnTo>
                          <a:pt x="277" y="4"/>
                        </a:lnTo>
                        <a:lnTo>
                          <a:pt x="282" y="9"/>
                        </a:lnTo>
                        <a:lnTo>
                          <a:pt x="282" y="15"/>
                        </a:lnTo>
                        <a:lnTo>
                          <a:pt x="266" y="17"/>
                        </a:lnTo>
                        <a:lnTo>
                          <a:pt x="249" y="22"/>
                        </a:lnTo>
                        <a:lnTo>
                          <a:pt x="234" y="25"/>
                        </a:lnTo>
                        <a:lnTo>
                          <a:pt x="220" y="31"/>
                        </a:lnTo>
                        <a:lnTo>
                          <a:pt x="205" y="37"/>
                        </a:lnTo>
                        <a:lnTo>
                          <a:pt x="190" y="42"/>
                        </a:lnTo>
                        <a:lnTo>
                          <a:pt x="177" y="50"/>
                        </a:lnTo>
                        <a:lnTo>
                          <a:pt x="164" y="58"/>
                        </a:lnTo>
                        <a:lnTo>
                          <a:pt x="149" y="66"/>
                        </a:lnTo>
                        <a:lnTo>
                          <a:pt x="137" y="73"/>
                        </a:lnTo>
                        <a:lnTo>
                          <a:pt x="125" y="83"/>
                        </a:lnTo>
                        <a:lnTo>
                          <a:pt x="113" y="93"/>
                        </a:lnTo>
                        <a:lnTo>
                          <a:pt x="100" y="101"/>
                        </a:lnTo>
                        <a:lnTo>
                          <a:pt x="87" y="112"/>
                        </a:lnTo>
                        <a:lnTo>
                          <a:pt x="76" y="123"/>
                        </a:lnTo>
                        <a:lnTo>
                          <a:pt x="65" y="133"/>
                        </a:lnTo>
                        <a:lnTo>
                          <a:pt x="55" y="139"/>
                        </a:lnTo>
                        <a:lnTo>
                          <a:pt x="48" y="146"/>
                        </a:lnTo>
                        <a:lnTo>
                          <a:pt x="39" y="152"/>
                        </a:lnTo>
                        <a:lnTo>
                          <a:pt x="31" y="158"/>
                        </a:lnTo>
                        <a:lnTo>
                          <a:pt x="23" y="165"/>
                        </a:lnTo>
                        <a:lnTo>
                          <a:pt x="16" y="172"/>
                        </a:lnTo>
                        <a:lnTo>
                          <a:pt x="7" y="180"/>
                        </a:lnTo>
                        <a:lnTo>
                          <a:pt x="0" y="188"/>
                        </a:lnTo>
                        <a:lnTo>
                          <a:pt x="2" y="178"/>
                        </a:lnTo>
                        <a:lnTo>
                          <a:pt x="6" y="170"/>
                        </a:lnTo>
                        <a:lnTo>
                          <a:pt x="9" y="162"/>
                        </a:lnTo>
                        <a:lnTo>
                          <a:pt x="14" y="156"/>
                        </a:lnTo>
                        <a:lnTo>
                          <a:pt x="17" y="149"/>
                        </a:lnTo>
                        <a:lnTo>
                          <a:pt x="20" y="141"/>
                        </a:lnTo>
                        <a:lnTo>
                          <a:pt x="25" y="135"/>
                        </a:lnTo>
                        <a:lnTo>
                          <a:pt x="29" y="128"/>
                        </a:lnTo>
                        <a:lnTo>
                          <a:pt x="33" y="123"/>
                        </a:lnTo>
                        <a:lnTo>
                          <a:pt x="39" y="116"/>
                        </a:lnTo>
                        <a:lnTo>
                          <a:pt x="43" y="110"/>
                        </a:lnTo>
                        <a:lnTo>
                          <a:pt x="50" y="104"/>
                        </a:lnTo>
                        <a:lnTo>
                          <a:pt x="54" y="98"/>
                        </a:lnTo>
                        <a:lnTo>
                          <a:pt x="60" y="93"/>
                        </a:lnTo>
                        <a:lnTo>
                          <a:pt x="67" y="87"/>
                        </a:lnTo>
                        <a:lnTo>
                          <a:pt x="74" y="83"/>
                        </a:lnTo>
                        <a:lnTo>
                          <a:pt x="84" y="73"/>
                        </a:lnTo>
                        <a:lnTo>
                          <a:pt x="93" y="67"/>
                        </a:lnTo>
                        <a:lnTo>
                          <a:pt x="103" y="58"/>
                        </a:lnTo>
                        <a:lnTo>
                          <a:pt x="115" y="52"/>
                        </a:lnTo>
                        <a:lnTo>
                          <a:pt x="125" y="44"/>
                        </a:lnTo>
                        <a:lnTo>
                          <a:pt x="137" y="39"/>
                        </a:lnTo>
                        <a:lnTo>
                          <a:pt x="148" y="32"/>
                        </a:lnTo>
                        <a:lnTo>
                          <a:pt x="162" y="28"/>
                        </a:lnTo>
                        <a:lnTo>
                          <a:pt x="173" y="22"/>
                        </a:lnTo>
                        <a:lnTo>
                          <a:pt x="185" y="17"/>
                        </a:lnTo>
                        <a:lnTo>
                          <a:pt x="197" y="13"/>
                        </a:lnTo>
                        <a:lnTo>
                          <a:pt x="209" y="10"/>
                        </a:lnTo>
                        <a:lnTo>
                          <a:pt x="222" y="8"/>
                        </a:lnTo>
                        <a:lnTo>
                          <a:pt x="234" y="4"/>
                        </a:lnTo>
                        <a:lnTo>
                          <a:pt x="248" y="1"/>
                        </a:lnTo>
                        <a:lnTo>
                          <a:pt x="261" y="0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6" name="Freeform 1398"/>
                  <p:cNvSpPr>
                    <a:spLocks/>
                  </p:cNvSpPr>
                  <p:nvPr/>
                </p:nvSpPr>
                <p:spPr bwMode="auto">
                  <a:xfrm>
                    <a:off x="4605" y="703"/>
                    <a:ext cx="19" cy="22"/>
                  </a:xfrm>
                  <a:custGeom>
                    <a:avLst/>
                    <a:gdLst>
                      <a:gd name="T0" fmla="*/ 59 w 72"/>
                      <a:gd name="T1" fmla="*/ 0 h 84"/>
                      <a:gd name="T2" fmla="*/ 67 w 72"/>
                      <a:gd name="T3" fmla="*/ 7 h 84"/>
                      <a:gd name="T4" fmla="*/ 72 w 72"/>
                      <a:gd name="T5" fmla="*/ 17 h 84"/>
                      <a:gd name="T6" fmla="*/ 72 w 72"/>
                      <a:gd name="T7" fmla="*/ 25 h 84"/>
                      <a:gd name="T8" fmla="*/ 72 w 72"/>
                      <a:gd name="T9" fmla="*/ 34 h 84"/>
                      <a:gd name="T10" fmla="*/ 69 w 72"/>
                      <a:gd name="T11" fmla="*/ 45 h 84"/>
                      <a:gd name="T12" fmla="*/ 61 w 72"/>
                      <a:gd name="T13" fmla="*/ 57 h 84"/>
                      <a:gd name="T14" fmla="*/ 55 w 72"/>
                      <a:gd name="T15" fmla="*/ 61 h 84"/>
                      <a:gd name="T16" fmla="*/ 51 w 72"/>
                      <a:gd name="T17" fmla="*/ 64 h 84"/>
                      <a:gd name="T18" fmla="*/ 44 w 72"/>
                      <a:gd name="T19" fmla="*/ 68 h 84"/>
                      <a:gd name="T20" fmla="*/ 40 w 72"/>
                      <a:gd name="T21" fmla="*/ 74 h 84"/>
                      <a:gd name="T22" fmla="*/ 33 w 72"/>
                      <a:gd name="T23" fmla="*/ 77 h 84"/>
                      <a:gd name="T24" fmla="*/ 26 w 72"/>
                      <a:gd name="T25" fmla="*/ 80 h 84"/>
                      <a:gd name="T26" fmla="*/ 19 w 72"/>
                      <a:gd name="T27" fmla="*/ 81 h 84"/>
                      <a:gd name="T28" fmla="*/ 14 w 72"/>
                      <a:gd name="T29" fmla="*/ 84 h 84"/>
                      <a:gd name="T30" fmla="*/ 4 w 72"/>
                      <a:gd name="T31" fmla="*/ 84 h 84"/>
                      <a:gd name="T32" fmla="*/ 0 w 72"/>
                      <a:gd name="T33" fmla="*/ 80 h 84"/>
                      <a:gd name="T34" fmla="*/ 0 w 72"/>
                      <a:gd name="T35" fmla="*/ 76 h 84"/>
                      <a:gd name="T36" fmla="*/ 1 w 72"/>
                      <a:gd name="T37" fmla="*/ 72 h 84"/>
                      <a:gd name="T38" fmla="*/ 4 w 72"/>
                      <a:gd name="T39" fmla="*/ 66 h 84"/>
                      <a:gd name="T40" fmla="*/ 9 w 72"/>
                      <a:gd name="T41" fmla="*/ 61 h 84"/>
                      <a:gd name="T42" fmla="*/ 12 w 72"/>
                      <a:gd name="T43" fmla="*/ 56 h 84"/>
                      <a:gd name="T44" fmla="*/ 17 w 72"/>
                      <a:gd name="T45" fmla="*/ 51 h 84"/>
                      <a:gd name="T46" fmla="*/ 23 w 72"/>
                      <a:gd name="T47" fmla="*/ 45 h 84"/>
                      <a:gd name="T48" fmla="*/ 29 w 72"/>
                      <a:gd name="T49" fmla="*/ 38 h 84"/>
                      <a:gd name="T50" fmla="*/ 37 w 72"/>
                      <a:gd name="T51" fmla="*/ 29 h 84"/>
                      <a:gd name="T52" fmla="*/ 43 w 72"/>
                      <a:gd name="T53" fmla="*/ 18 h 84"/>
                      <a:gd name="T54" fmla="*/ 44 w 72"/>
                      <a:gd name="T55" fmla="*/ 11 h 84"/>
                      <a:gd name="T56" fmla="*/ 47 w 72"/>
                      <a:gd name="T57" fmla="*/ 6 h 84"/>
                      <a:gd name="T58" fmla="*/ 52 w 72"/>
                      <a:gd name="T59" fmla="*/ 3 h 84"/>
                      <a:gd name="T60" fmla="*/ 59 w 72"/>
                      <a:gd name="T61" fmla="*/ 0 h 84"/>
                      <a:gd name="T62" fmla="*/ 59 w 72"/>
                      <a:gd name="T6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2" h="84">
                        <a:moveTo>
                          <a:pt x="59" y="0"/>
                        </a:moveTo>
                        <a:lnTo>
                          <a:pt x="67" y="7"/>
                        </a:lnTo>
                        <a:lnTo>
                          <a:pt x="72" y="17"/>
                        </a:lnTo>
                        <a:lnTo>
                          <a:pt x="72" y="25"/>
                        </a:lnTo>
                        <a:lnTo>
                          <a:pt x="72" y="34"/>
                        </a:lnTo>
                        <a:lnTo>
                          <a:pt x="69" y="45"/>
                        </a:lnTo>
                        <a:lnTo>
                          <a:pt x="61" y="57"/>
                        </a:lnTo>
                        <a:lnTo>
                          <a:pt x="55" y="61"/>
                        </a:lnTo>
                        <a:lnTo>
                          <a:pt x="51" y="64"/>
                        </a:lnTo>
                        <a:lnTo>
                          <a:pt x="44" y="68"/>
                        </a:lnTo>
                        <a:lnTo>
                          <a:pt x="40" y="74"/>
                        </a:lnTo>
                        <a:lnTo>
                          <a:pt x="33" y="77"/>
                        </a:lnTo>
                        <a:lnTo>
                          <a:pt x="26" y="80"/>
                        </a:lnTo>
                        <a:lnTo>
                          <a:pt x="19" y="81"/>
                        </a:lnTo>
                        <a:lnTo>
                          <a:pt x="14" y="84"/>
                        </a:lnTo>
                        <a:lnTo>
                          <a:pt x="4" y="84"/>
                        </a:lnTo>
                        <a:lnTo>
                          <a:pt x="0" y="80"/>
                        </a:lnTo>
                        <a:lnTo>
                          <a:pt x="0" y="76"/>
                        </a:lnTo>
                        <a:lnTo>
                          <a:pt x="1" y="72"/>
                        </a:lnTo>
                        <a:lnTo>
                          <a:pt x="4" y="66"/>
                        </a:lnTo>
                        <a:lnTo>
                          <a:pt x="9" y="61"/>
                        </a:lnTo>
                        <a:lnTo>
                          <a:pt x="12" y="56"/>
                        </a:lnTo>
                        <a:lnTo>
                          <a:pt x="17" y="51"/>
                        </a:lnTo>
                        <a:lnTo>
                          <a:pt x="23" y="45"/>
                        </a:lnTo>
                        <a:lnTo>
                          <a:pt x="29" y="38"/>
                        </a:lnTo>
                        <a:lnTo>
                          <a:pt x="37" y="29"/>
                        </a:lnTo>
                        <a:lnTo>
                          <a:pt x="43" y="18"/>
                        </a:lnTo>
                        <a:lnTo>
                          <a:pt x="44" y="11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7" name="Freeform 1399"/>
                  <p:cNvSpPr>
                    <a:spLocks/>
                  </p:cNvSpPr>
                  <p:nvPr/>
                </p:nvSpPr>
                <p:spPr bwMode="auto">
                  <a:xfrm>
                    <a:off x="4341" y="707"/>
                    <a:ext cx="12" cy="19"/>
                  </a:xfrm>
                  <a:custGeom>
                    <a:avLst/>
                    <a:gdLst>
                      <a:gd name="T0" fmla="*/ 6 w 46"/>
                      <a:gd name="T1" fmla="*/ 0 h 68"/>
                      <a:gd name="T2" fmla="*/ 15 w 46"/>
                      <a:gd name="T3" fmla="*/ 0 h 68"/>
                      <a:gd name="T4" fmla="*/ 24 w 46"/>
                      <a:gd name="T5" fmla="*/ 2 h 68"/>
                      <a:gd name="T6" fmla="*/ 31 w 46"/>
                      <a:gd name="T7" fmla="*/ 5 h 68"/>
                      <a:gd name="T8" fmla="*/ 36 w 46"/>
                      <a:gd name="T9" fmla="*/ 11 h 68"/>
                      <a:gd name="T10" fmla="*/ 40 w 46"/>
                      <a:gd name="T11" fmla="*/ 15 h 68"/>
                      <a:gd name="T12" fmla="*/ 43 w 46"/>
                      <a:gd name="T13" fmla="*/ 21 h 68"/>
                      <a:gd name="T14" fmla="*/ 45 w 46"/>
                      <a:gd name="T15" fmla="*/ 28 h 68"/>
                      <a:gd name="T16" fmla="*/ 46 w 46"/>
                      <a:gd name="T17" fmla="*/ 37 h 68"/>
                      <a:gd name="T18" fmla="*/ 46 w 46"/>
                      <a:gd name="T19" fmla="*/ 44 h 68"/>
                      <a:gd name="T20" fmla="*/ 46 w 46"/>
                      <a:gd name="T21" fmla="*/ 49 h 68"/>
                      <a:gd name="T22" fmla="*/ 46 w 46"/>
                      <a:gd name="T23" fmla="*/ 56 h 68"/>
                      <a:gd name="T24" fmla="*/ 46 w 46"/>
                      <a:gd name="T25" fmla="*/ 63 h 68"/>
                      <a:gd name="T26" fmla="*/ 37 w 46"/>
                      <a:gd name="T27" fmla="*/ 67 h 68"/>
                      <a:gd name="T28" fmla="*/ 29 w 46"/>
                      <a:gd name="T29" fmla="*/ 68 h 68"/>
                      <a:gd name="T30" fmla="*/ 21 w 46"/>
                      <a:gd name="T31" fmla="*/ 67 h 68"/>
                      <a:gd name="T32" fmla="*/ 15 w 46"/>
                      <a:gd name="T33" fmla="*/ 63 h 68"/>
                      <a:gd name="T34" fmla="*/ 10 w 46"/>
                      <a:gd name="T35" fmla="*/ 57 h 68"/>
                      <a:gd name="T36" fmla="*/ 8 w 46"/>
                      <a:gd name="T37" fmla="*/ 51 h 68"/>
                      <a:gd name="T38" fmla="*/ 5 w 46"/>
                      <a:gd name="T39" fmla="*/ 45 h 68"/>
                      <a:gd name="T40" fmla="*/ 3 w 46"/>
                      <a:gd name="T41" fmla="*/ 37 h 68"/>
                      <a:gd name="T42" fmla="*/ 0 w 46"/>
                      <a:gd name="T43" fmla="*/ 27 h 68"/>
                      <a:gd name="T44" fmla="*/ 1 w 46"/>
                      <a:gd name="T45" fmla="*/ 16 h 68"/>
                      <a:gd name="T46" fmla="*/ 2 w 46"/>
                      <a:gd name="T47" fmla="*/ 7 h 68"/>
                      <a:gd name="T48" fmla="*/ 6 w 46"/>
                      <a:gd name="T49" fmla="*/ 0 h 68"/>
                      <a:gd name="T50" fmla="*/ 6 w 46"/>
                      <a:gd name="T51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6" h="68">
                        <a:moveTo>
                          <a:pt x="6" y="0"/>
                        </a:move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1" y="5"/>
                        </a:lnTo>
                        <a:lnTo>
                          <a:pt x="36" y="11"/>
                        </a:lnTo>
                        <a:lnTo>
                          <a:pt x="40" y="15"/>
                        </a:lnTo>
                        <a:lnTo>
                          <a:pt x="43" y="21"/>
                        </a:lnTo>
                        <a:lnTo>
                          <a:pt x="45" y="28"/>
                        </a:lnTo>
                        <a:lnTo>
                          <a:pt x="46" y="37"/>
                        </a:lnTo>
                        <a:lnTo>
                          <a:pt x="46" y="44"/>
                        </a:lnTo>
                        <a:lnTo>
                          <a:pt x="46" y="49"/>
                        </a:lnTo>
                        <a:lnTo>
                          <a:pt x="46" y="56"/>
                        </a:lnTo>
                        <a:lnTo>
                          <a:pt x="46" y="63"/>
                        </a:lnTo>
                        <a:lnTo>
                          <a:pt x="37" y="67"/>
                        </a:lnTo>
                        <a:lnTo>
                          <a:pt x="29" y="68"/>
                        </a:lnTo>
                        <a:lnTo>
                          <a:pt x="21" y="67"/>
                        </a:lnTo>
                        <a:lnTo>
                          <a:pt x="15" y="63"/>
                        </a:lnTo>
                        <a:lnTo>
                          <a:pt x="10" y="57"/>
                        </a:lnTo>
                        <a:lnTo>
                          <a:pt x="8" y="51"/>
                        </a:lnTo>
                        <a:lnTo>
                          <a:pt x="5" y="45"/>
                        </a:lnTo>
                        <a:lnTo>
                          <a:pt x="3" y="37"/>
                        </a:lnTo>
                        <a:lnTo>
                          <a:pt x="0" y="27"/>
                        </a:lnTo>
                        <a:lnTo>
                          <a:pt x="1" y="16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8" name="Freeform 1400"/>
                  <p:cNvSpPr>
                    <a:spLocks/>
                  </p:cNvSpPr>
                  <p:nvPr/>
                </p:nvSpPr>
                <p:spPr bwMode="auto">
                  <a:xfrm>
                    <a:off x="4561" y="710"/>
                    <a:ext cx="17" cy="17"/>
                  </a:xfrm>
                  <a:custGeom>
                    <a:avLst/>
                    <a:gdLst>
                      <a:gd name="T0" fmla="*/ 55 w 62"/>
                      <a:gd name="T1" fmla="*/ 0 h 69"/>
                      <a:gd name="T2" fmla="*/ 60 w 62"/>
                      <a:gd name="T3" fmla="*/ 8 h 69"/>
                      <a:gd name="T4" fmla="*/ 62 w 62"/>
                      <a:gd name="T5" fmla="*/ 16 h 69"/>
                      <a:gd name="T6" fmla="*/ 60 w 62"/>
                      <a:gd name="T7" fmla="*/ 26 h 69"/>
                      <a:gd name="T8" fmla="*/ 57 w 62"/>
                      <a:gd name="T9" fmla="*/ 36 h 69"/>
                      <a:gd name="T10" fmla="*/ 51 w 62"/>
                      <a:gd name="T11" fmla="*/ 40 h 69"/>
                      <a:gd name="T12" fmla="*/ 44 w 62"/>
                      <a:gd name="T13" fmla="*/ 47 h 69"/>
                      <a:gd name="T14" fmla="*/ 36 w 62"/>
                      <a:gd name="T15" fmla="*/ 52 h 69"/>
                      <a:gd name="T16" fmla="*/ 29 w 62"/>
                      <a:gd name="T17" fmla="*/ 58 h 69"/>
                      <a:gd name="T18" fmla="*/ 21 w 62"/>
                      <a:gd name="T19" fmla="*/ 62 h 69"/>
                      <a:gd name="T20" fmla="*/ 13 w 62"/>
                      <a:gd name="T21" fmla="*/ 66 h 69"/>
                      <a:gd name="T22" fmla="*/ 6 w 62"/>
                      <a:gd name="T23" fmla="*/ 68 h 69"/>
                      <a:gd name="T24" fmla="*/ 0 w 62"/>
                      <a:gd name="T25" fmla="*/ 69 h 69"/>
                      <a:gd name="T26" fmla="*/ 5 w 62"/>
                      <a:gd name="T27" fmla="*/ 61 h 69"/>
                      <a:gd name="T28" fmla="*/ 10 w 62"/>
                      <a:gd name="T29" fmla="*/ 51 h 69"/>
                      <a:gd name="T30" fmla="*/ 15 w 62"/>
                      <a:gd name="T31" fmla="*/ 42 h 69"/>
                      <a:gd name="T32" fmla="*/ 22 w 62"/>
                      <a:gd name="T33" fmla="*/ 36 h 69"/>
                      <a:gd name="T34" fmla="*/ 29 w 62"/>
                      <a:gd name="T35" fmla="*/ 26 h 69"/>
                      <a:gd name="T36" fmla="*/ 38 w 62"/>
                      <a:gd name="T37" fmla="*/ 17 h 69"/>
                      <a:gd name="T38" fmla="*/ 47 w 62"/>
                      <a:gd name="T39" fmla="*/ 9 h 69"/>
                      <a:gd name="T40" fmla="*/ 55 w 62"/>
                      <a:gd name="T41" fmla="*/ 0 h 69"/>
                      <a:gd name="T42" fmla="*/ 55 w 62"/>
                      <a:gd name="T43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2" h="69">
                        <a:moveTo>
                          <a:pt x="55" y="0"/>
                        </a:moveTo>
                        <a:lnTo>
                          <a:pt x="60" y="8"/>
                        </a:lnTo>
                        <a:lnTo>
                          <a:pt x="62" y="16"/>
                        </a:lnTo>
                        <a:lnTo>
                          <a:pt x="60" y="26"/>
                        </a:lnTo>
                        <a:lnTo>
                          <a:pt x="57" y="36"/>
                        </a:lnTo>
                        <a:lnTo>
                          <a:pt x="51" y="40"/>
                        </a:lnTo>
                        <a:lnTo>
                          <a:pt x="44" y="47"/>
                        </a:lnTo>
                        <a:lnTo>
                          <a:pt x="36" y="52"/>
                        </a:lnTo>
                        <a:lnTo>
                          <a:pt x="29" y="58"/>
                        </a:lnTo>
                        <a:lnTo>
                          <a:pt x="21" y="62"/>
                        </a:lnTo>
                        <a:lnTo>
                          <a:pt x="13" y="66"/>
                        </a:lnTo>
                        <a:lnTo>
                          <a:pt x="6" y="68"/>
                        </a:lnTo>
                        <a:lnTo>
                          <a:pt x="0" y="69"/>
                        </a:lnTo>
                        <a:lnTo>
                          <a:pt x="5" y="61"/>
                        </a:lnTo>
                        <a:lnTo>
                          <a:pt x="10" y="51"/>
                        </a:lnTo>
                        <a:lnTo>
                          <a:pt x="15" y="42"/>
                        </a:lnTo>
                        <a:lnTo>
                          <a:pt x="22" y="36"/>
                        </a:lnTo>
                        <a:lnTo>
                          <a:pt x="29" y="26"/>
                        </a:lnTo>
                        <a:lnTo>
                          <a:pt x="38" y="17"/>
                        </a:lnTo>
                        <a:lnTo>
                          <a:pt x="47" y="9"/>
                        </a:lnTo>
                        <a:lnTo>
                          <a:pt x="55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29" name="Freeform 1401"/>
                  <p:cNvSpPr>
                    <a:spLocks/>
                  </p:cNvSpPr>
                  <p:nvPr/>
                </p:nvSpPr>
                <p:spPr bwMode="auto">
                  <a:xfrm>
                    <a:off x="4398" y="727"/>
                    <a:ext cx="132" cy="96"/>
                  </a:xfrm>
                  <a:custGeom>
                    <a:avLst/>
                    <a:gdLst>
                      <a:gd name="T0" fmla="*/ 220 w 493"/>
                      <a:gd name="T1" fmla="*/ 7 h 368"/>
                      <a:gd name="T2" fmla="*/ 258 w 493"/>
                      <a:gd name="T3" fmla="*/ 5 h 368"/>
                      <a:gd name="T4" fmla="*/ 299 w 493"/>
                      <a:gd name="T5" fmla="*/ 10 h 368"/>
                      <a:gd name="T6" fmla="*/ 338 w 493"/>
                      <a:gd name="T7" fmla="*/ 22 h 368"/>
                      <a:gd name="T8" fmla="*/ 379 w 493"/>
                      <a:gd name="T9" fmla="*/ 42 h 368"/>
                      <a:gd name="T10" fmla="*/ 426 w 493"/>
                      <a:gd name="T11" fmla="*/ 78 h 368"/>
                      <a:gd name="T12" fmla="*/ 463 w 493"/>
                      <a:gd name="T13" fmla="*/ 119 h 368"/>
                      <a:gd name="T14" fmla="*/ 487 w 493"/>
                      <a:gd name="T15" fmla="*/ 168 h 368"/>
                      <a:gd name="T16" fmla="*/ 492 w 493"/>
                      <a:gd name="T17" fmla="*/ 215 h 368"/>
                      <a:gd name="T18" fmla="*/ 488 w 493"/>
                      <a:gd name="T19" fmla="*/ 246 h 368"/>
                      <a:gd name="T20" fmla="*/ 473 w 493"/>
                      <a:gd name="T21" fmla="*/ 273 h 368"/>
                      <a:gd name="T22" fmla="*/ 472 w 493"/>
                      <a:gd name="T23" fmla="*/ 254 h 368"/>
                      <a:gd name="T24" fmla="*/ 455 w 493"/>
                      <a:gd name="T25" fmla="*/ 242 h 368"/>
                      <a:gd name="T26" fmla="*/ 445 w 493"/>
                      <a:gd name="T27" fmla="*/ 275 h 368"/>
                      <a:gd name="T28" fmla="*/ 426 w 493"/>
                      <a:gd name="T29" fmla="*/ 312 h 368"/>
                      <a:gd name="T30" fmla="*/ 410 w 493"/>
                      <a:gd name="T31" fmla="*/ 291 h 368"/>
                      <a:gd name="T32" fmla="*/ 390 w 493"/>
                      <a:gd name="T33" fmla="*/ 265 h 368"/>
                      <a:gd name="T34" fmla="*/ 359 w 493"/>
                      <a:gd name="T35" fmla="*/ 261 h 368"/>
                      <a:gd name="T36" fmla="*/ 343 w 493"/>
                      <a:gd name="T37" fmla="*/ 281 h 368"/>
                      <a:gd name="T38" fmla="*/ 338 w 493"/>
                      <a:gd name="T39" fmla="*/ 305 h 368"/>
                      <a:gd name="T40" fmla="*/ 329 w 493"/>
                      <a:gd name="T41" fmla="*/ 340 h 368"/>
                      <a:gd name="T42" fmla="*/ 310 w 493"/>
                      <a:gd name="T43" fmla="*/ 355 h 368"/>
                      <a:gd name="T44" fmla="*/ 311 w 493"/>
                      <a:gd name="T45" fmla="*/ 323 h 368"/>
                      <a:gd name="T46" fmla="*/ 318 w 493"/>
                      <a:gd name="T47" fmla="*/ 290 h 368"/>
                      <a:gd name="T48" fmla="*/ 320 w 493"/>
                      <a:gd name="T49" fmla="*/ 259 h 368"/>
                      <a:gd name="T50" fmla="*/ 312 w 493"/>
                      <a:gd name="T51" fmla="*/ 236 h 368"/>
                      <a:gd name="T52" fmla="*/ 282 w 493"/>
                      <a:gd name="T53" fmla="*/ 223 h 368"/>
                      <a:gd name="T54" fmla="*/ 265 w 493"/>
                      <a:gd name="T55" fmla="*/ 244 h 368"/>
                      <a:gd name="T56" fmla="*/ 269 w 493"/>
                      <a:gd name="T57" fmla="*/ 267 h 368"/>
                      <a:gd name="T58" fmla="*/ 276 w 493"/>
                      <a:gd name="T59" fmla="*/ 293 h 368"/>
                      <a:gd name="T60" fmla="*/ 283 w 493"/>
                      <a:gd name="T61" fmla="*/ 320 h 368"/>
                      <a:gd name="T62" fmla="*/ 234 w 493"/>
                      <a:gd name="T63" fmla="*/ 354 h 368"/>
                      <a:gd name="T64" fmla="*/ 231 w 493"/>
                      <a:gd name="T65" fmla="*/ 328 h 368"/>
                      <a:gd name="T66" fmla="*/ 212 w 493"/>
                      <a:gd name="T67" fmla="*/ 306 h 368"/>
                      <a:gd name="T68" fmla="*/ 172 w 493"/>
                      <a:gd name="T69" fmla="*/ 304 h 368"/>
                      <a:gd name="T70" fmla="*/ 143 w 493"/>
                      <a:gd name="T71" fmla="*/ 330 h 368"/>
                      <a:gd name="T72" fmla="*/ 138 w 493"/>
                      <a:gd name="T73" fmla="*/ 360 h 368"/>
                      <a:gd name="T74" fmla="*/ 123 w 493"/>
                      <a:gd name="T75" fmla="*/ 351 h 368"/>
                      <a:gd name="T76" fmla="*/ 114 w 493"/>
                      <a:gd name="T77" fmla="*/ 326 h 368"/>
                      <a:gd name="T78" fmla="*/ 121 w 493"/>
                      <a:gd name="T79" fmla="*/ 295 h 368"/>
                      <a:gd name="T80" fmla="*/ 109 w 493"/>
                      <a:gd name="T81" fmla="*/ 280 h 368"/>
                      <a:gd name="T82" fmla="*/ 84 w 493"/>
                      <a:gd name="T83" fmla="*/ 287 h 368"/>
                      <a:gd name="T84" fmla="*/ 72 w 493"/>
                      <a:gd name="T85" fmla="*/ 311 h 368"/>
                      <a:gd name="T86" fmla="*/ 69 w 493"/>
                      <a:gd name="T87" fmla="*/ 334 h 368"/>
                      <a:gd name="T88" fmla="*/ 52 w 493"/>
                      <a:gd name="T89" fmla="*/ 314 h 368"/>
                      <a:gd name="T90" fmla="*/ 52 w 493"/>
                      <a:gd name="T91" fmla="*/ 281 h 368"/>
                      <a:gd name="T92" fmla="*/ 61 w 493"/>
                      <a:gd name="T93" fmla="*/ 244 h 368"/>
                      <a:gd name="T94" fmla="*/ 68 w 493"/>
                      <a:gd name="T95" fmla="*/ 212 h 368"/>
                      <a:gd name="T96" fmla="*/ 68 w 493"/>
                      <a:gd name="T97" fmla="*/ 191 h 368"/>
                      <a:gd name="T98" fmla="*/ 37 w 493"/>
                      <a:gd name="T99" fmla="*/ 188 h 368"/>
                      <a:gd name="T100" fmla="*/ 23 w 493"/>
                      <a:gd name="T101" fmla="*/ 209 h 368"/>
                      <a:gd name="T102" fmla="*/ 22 w 493"/>
                      <a:gd name="T103" fmla="*/ 232 h 368"/>
                      <a:gd name="T104" fmla="*/ 0 w 493"/>
                      <a:gd name="T105" fmla="*/ 205 h 368"/>
                      <a:gd name="T106" fmla="*/ 27 w 493"/>
                      <a:gd name="T107" fmla="*/ 127 h 368"/>
                      <a:gd name="T108" fmla="*/ 91 w 493"/>
                      <a:gd name="T109" fmla="*/ 62 h 368"/>
                      <a:gd name="T110" fmla="*/ 168 w 493"/>
                      <a:gd name="T111" fmla="*/ 15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3" h="368">
                        <a:moveTo>
                          <a:pt x="207" y="0"/>
                        </a:moveTo>
                        <a:lnTo>
                          <a:pt x="209" y="5"/>
                        </a:lnTo>
                        <a:lnTo>
                          <a:pt x="211" y="10"/>
                        </a:lnTo>
                        <a:lnTo>
                          <a:pt x="220" y="7"/>
                        </a:lnTo>
                        <a:lnTo>
                          <a:pt x="229" y="6"/>
                        </a:lnTo>
                        <a:lnTo>
                          <a:pt x="239" y="5"/>
                        </a:lnTo>
                        <a:lnTo>
                          <a:pt x="249" y="5"/>
                        </a:lnTo>
                        <a:lnTo>
                          <a:pt x="258" y="5"/>
                        </a:lnTo>
                        <a:lnTo>
                          <a:pt x="268" y="5"/>
                        </a:lnTo>
                        <a:lnTo>
                          <a:pt x="278" y="6"/>
                        </a:lnTo>
                        <a:lnTo>
                          <a:pt x="289" y="9"/>
                        </a:lnTo>
                        <a:lnTo>
                          <a:pt x="299" y="10"/>
                        </a:lnTo>
                        <a:lnTo>
                          <a:pt x="309" y="12"/>
                        </a:lnTo>
                        <a:lnTo>
                          <a:pt x="318" y="15"/>
                        </a:lnTo>
                        <a:lnTo>
                          <a:pt x="328" y="19"/>
                        </a:lnTo>
                        <a:lnTo>
                          <a:pt x="338" y="22"/>
                        </a:lnTo>
                        <a:lnTo>
                          <a:pt x="347" y="26"/>
                        </a:lnTo>
                        <a:lnTo>
                          <a:pt x="358" y="29"/>
                        </a:lnTo>
                        <a:lnTo>
                          <a:pt x="368" y="36"/>
                        </a:lnTo>
                        <a:lnTo>
                          <a:pt x="379" y="42"/>
                        </a:lnTo>
                        <a:lnTo>
                          <a:pt x="392" y="51"/>
                        </a:lnTo>
                        <a:lnTo>
                          <a:pt x="403" y="58"/>
                        </a:lnTo>
                        <a:lnTo>
                          <a:pt x="415" y="68"/>
                        </a:lnTo>
                        <a:lnTo>
                          <a:pt x="426" y="78"/>
                        </a:lnTo>
                        <a:lnTo>
                          <a:pt x="436" y="87"/>
                        </a:lnTo>
                        <a:lnTo>
                          <a:pt x="446" y="97"/>
                        </a:lnTo>
                        <a:lnTo>
                          <a:pt x="456" y="109"/>
                        </a:lnTo>
                        <a:lnTo>
                          <a:pt x="463" y="119"/>
                        </a:lnTo>
                        <a:lnTo>
                          <a:pt x="471" y="131"/>
                        </a:lnTo>
                        <a:lnTo>
                          <a:pt x="476" y="143"/>
                        </a:lnTo>
                        <a:lnTo>
                          <a:pt x="483" y="155"/>
                        </a:lnTo>
                        <a:lnTo>
                          <a:pt x="487" y="168"/>
                        </a:lnTo>
                        <a:lnTo>
                          <a:pt x="490" y="180"/>
                        </a:lnTo>
                        <a:lnTo>
                          <a:pt x="492" y="194"/>
                        </a:lnTo>
                        <a:lnTo>
                          <a:pt x="493" y="208"/>
                        </a:lnTo>
                        <a:lnTo>
                          <a:pt x="492" y="215"/>
                        </a:lnTo>
                        <a:lnTo>
                          <a:pt x="492" y="223"/>
                        </a:lnTo>
                        <a:lnTo>
                          <a:pt x="491" y="231"/>
                        </a:lnTo>
                        <a:lnTo>
                          <a:pt x="491" y="238"/>
                        </a:lnTo>
                        <a:lnTo>
                          <a:pt x="488" y="246"/>
                        </a:lnTo>
                        <a:lnTo>
                          <a:pt x="487" y="256"/>
                        </a:lnTo>
                        <a:lnTo>
                          <a:pt x="482" y="263"/>
                        </a:lnTo>
                        <a:lnTo>
                          <a:pt x="478" y="272"/>
                        </a:lnTo>
                        <a:lnTo>
                          <a:pt x="473" y="273"/>
                        </a:lnTo>
                        <a:lnTo>
                          <a:pt x="469" y="274"/>
                        </a:lnTo>
                        <a:lnTo>
                          <a:pt x="472" y="267"/>
                        </a:lnTo>
                        <a:lnTo>
                          <a:pt x="473" y="262"/>
                        </a:lnTo>
                        <a:lnTo>
                          <a:pt x="472" y="254"/>
                        </a:lnTo>
                        <a:lnTo>
                          <a:pt x="471" y="248"/>
                        </a:lnTo>
                        <a:lnTo>
                          <a:pt x="458" y="231"/>
                        </a:lnTo>
                        <a:lnTo>
                          <a:pt x="457" y="236"/>
                        </a:lnTo>
                        <a:lnTo>
                          <a:pt x="455" y="242"/>
                        </a:lnTo>
                        <a:lnTo>
                          <a:pt x="453" y="247"/>
                        </a:lnTo>
                        <a:lnTo>
                          <a:pt x="452" y="253"/>
                        </a:lnTo>
                        <a:lnTo>
                          <a:pt x="448" y="264"/>
                        </a:lnTo>
                        <a:lnTo>
                          <a:pt x="445" y="275"/>
                        </a:lnTo>
                        <a:lnTo>
                          <a:pt x="440" y="284"/>
                        </a:lnTo>
                        <a:lnTo>
                          <a:pt x="436" y="293"/>
                        </a:lnTo>
                        <a:lnTo>
                          <a:pt x="430" y="302"/>
                        </a:lnTo>
                        <a:lnTo>
                          <a:pt x="426" y="312"/>
                        </a:lnTo>
                        <a:lnTo>
                          <a:pt x="421" y="307"/>
                        </a:lnTo>
                        <a:lnTo>
                          <a:pt x="418" y="302"/>
                        </a:lnTo>
                        <a:lnTo>
                          <a:pt x="413" y="295"/>
                        </a:lnTo>
                        <a:lnTo>
                          <a:pt x="410" y="291"/>
                        </a:lnTo>
                        <a:lnTo>
                          <a:pt x="404" y="284"/>
                        </a:lnTo>
                        <a:lnTo>
                          <a:pt x="399" y="277"/>
                        </a:lnTo>
                        <a:lnTo>
                          <a:pt x="395" y="271"/>
                        </a:lnTo>
                        <a:lnTo>
                          <a:pt x="390" y="265"/>
                        </a:lnTo>
                        <a:lnTo>
                          <a:pt x="380" y="260"/>
                        </a:lnTo>
                        <a:lnTo>
                          <a:pt x="370" y="258"/>
                        </a:lnTo>
                        <a:lnTo>
                          <a:pt x="364" y="258"/>
                        </a:lnTo>
                        <a:lnTo>
                          <a:pt x="359" y="261"/>
                        </a:lnTo>
                        <a:lnTo>
                          <a:pt x="353" y="264"/>
                        </a:lnTo>
                        <a:lnTo>
                          <a:pt x="347" y="272"/>
                        </a:lnTo>
                        <a:lnTo>
                          <a:pt x="344" y="276"/>
                        </a:lnTo>
                        <a:lnTo>
                          <a:pt x="343" y="281"/>
                        </a:lnTo>
                        <a:lnTo>
                          <a:pt x="341" y="288"/>
                        </a:lnTo>
                        <a:lnTo>
                          <a:pt x="341" y="293"/>
                        </a:lnTo>
                        <a:lnTo>
                          <a:pt x="340" y="299"/>
                        </a:lnTo>
                        <a:lnTo>
                          <a:pt x="338" y="305"/>
                        </a:lnTo>
                        <a:lnTo>
                          <a:pt x="338" y="312"/>
                        </a:lnTo>
                        <a:lnTo>
                          <a:pt x="338" y="319"/>
                        </a:lnTo>
                        <a:lnTo>
                          <a:pt x="334" y="329"/>
                        </a:lnTo>
                        <a:lnTo>
                          <a:pt x="329" y="340"/>
                        </a:lnTo>
                        <a:lnTo>
                          <a:pt x="325" y="344"/>
                        </a:lnTo>
                        <a:lnTo>
                          <a:pt x="321" y="349"/>
                        </a:lnTo>
                        <a:lnTo>
                          <a:pt x="316" y="353"/>
                        </a:lnTo>
                        <a:lnTo>
                          <a:pt x="310" y="355"/>
                        </a:lnTo>
                        <a:lnTo>
                          <a:pt x="309" y="347"/>
                        </a:lnTo>
                        <a:lnTo>
                          <a:pt x="309" y="339"/>
                        </a:lnTo>
                        <a:lnTo>
                          <a:pt x="309" y="330"/>
                        </a:lnTo>
                        <a:lnTo>
                          <a:pt x="311" y="323"/>
                        </a:lnTo>
                        <a:lnTo>
                          <a:pt x="311" y="314"/>
                        </a:lnTo>
                        <a:lnTo>
                          <a:pt x="313" y="305"/>
                        </a:lnTo>
                        <a:lnTo>
                          <a:pt x="316" y="296"/>
                        </a:lnTo>
                        <a:lnTo>
                          <a:pt x="318" y="290"/>
                        </a:lnTo>
                        <a:lnTo>
                          <a:pt x="319" y="280"/>
                        </a:lnTo>
                        <a:lnTo>
                          <a:pt x="320" y="273"/>
                        </a:lnTo>
                        <a:lnTo>
                          <a:pt x="320" y="264"/>
                        </a:lnTo>
                        <a:lnTo>
                          <a:pt x="320" y="259"/>
                        </a:lnTo>
                        <a:lnTo>
                          <a:pt x="319" y="252"/>
                        </a:lnTo>
                        <a:lnTo>
                          <a:pt x="318" y="246"/>
                        </a:lnTo>
                        <a:lnTo>
                          <a:pt x="315" y="239"/>
                        </a:lnTo>
                        <a:lnTo>
                          <a:pt x="312" y="236"/>
                        </a:lnTo>
                        <a:lnTo>
                          <a:pt x="304" y="231"/>
                        </a:lnTo>
                        <a:lnTo>
                          <a:pt x="294" y="226"/>
                        </a:lnTo>
                        <a:lnTo>
                          <a:pt x="287" y="224"/>
                        </a:lnTo>
                        <a:lnTo>
                          <a:pt x="282" y="223"/>
                        </a:lnTo>
                        <a:lnTo>
                          <a:pt x="275" y="223"/>
                        </a:lnTo>
                        <a:lnTo>
                          <a:pt x="267" y="224"/>
                        </a:lnTo>
                        <a:lnTo>
                          <a:pt x="265" y="233"/>
                        </a:lnTo>
                        <a:lnTo>
                          <a:pt x="265" y="244"/>
                        </a:lnTo>
                        <a:lnTo>
                          <a:pt x="265" y="249"/>
                        </a:lnTo>
                        <a:lnTo>
                          <a:pt x="266" y="256"/>
                        </a:lnTo>
                        <a:lnTo>
                          <a:pt x="267" y="262"/>
                        </a:lnTo>
                        <a:lnTo>
                          <a:pt x="269" y="267"/>
                        </a:lnTo>
                        <a:lnTo>
                          <a:pt x="270" y="274"/>
                        </a:lnTo>
                        <a:lnTo>
                          <a:pt x="273" y="280"/>
                        </a:lnTo>
                        <a:lnTo>
                          <a:pt x="274" y="287"/>
                        </a:lnTo>
                        <a:lnTo>
                          <a:pt x="276" y="293"/>
                        </a:lnTo>
                        <a:lnTo>
                          <a:pt x="277" y="300"/>
                        </a:lnTo>
                        <a:lnTo>
                          <a:pt x="278" y="306"/>
                        </a:lnTo>
                        <a:lnTo>
                          <a:pt x="281" y="313"/>
                        </a:lnTo>
                        <a:lnTo>
                          <a:pt x="283" y="320"/>
                        </a:lnTo>
                        <a:lnTo>
                          <a:pt x="247" y="308"/>
                        </a:lnTo>
                        <a:lnTo>
                          <a:pt x="256" y="348"/>
                        </a:lnTo>
                        <a:lnTo>
                          <a:pt x="235" y="361"/>
                        </a:lnTo>
                        <a:lnTo>
                          <a:pt x="234" y="354"/>
                        </a:lnTo>
                        <a:lnTo>
                          <a:pt x="234" y="348"/>
                        </a:lnTo>
                        <a:lnTo>
                          <a:pt x="233" y="342"/>
                        </a:lnTo>
                        <a:lnTo>
                          <a:pt x="233" y="335"/>
                        </a:lnTo>
                        <a:lnTo>
                          <a:pt x="231" y="328"/>
                        </a:lnTo>
                        <a:lnTo>
                          <a:pt x="229" y="323"/>
                        </a:lnTo>
                        <a:lnTo>
                          <a:pt x="224" y="318"/>
                        </a:lnTo>
                        <a:lnTo>
                          <a:pt x="221" y="314"/>
                        </a:lnTo>
                        <a:lnTo>
                          <a:pt x="212" y="306"/>
                        </a:lnTo>
                        <a:lnTo>
                          <a:pt x="203" y="303"/>
                        </a:lnTo>
                        <a:lnTo>
                          <a:pt x="191" y="301"/>
                        </a:lnTo>
                        <a:lnTo>
                          <a:pt x="182" y="302"/>
                        </a:lnTo>
                        <a:lnTo>
                          <a:pt x="172" y="304"/>
                        </a:lnTo>
                        <a:lnTo>
                          <a:pt x="163" y="308"/>
                        </a:lnTo>
                        <a:lnTo>
                          <a:pt x="156" y="314"/>
                        </a:lnTo>
                        <a:lnTo>
                          <a:pt x="149" y="322"/>
                        </a:lnTo>
                        <a:lnTo>
                          <a:pt x="143" y="330"/>
                        </a:lnTo>
                        <a:lnTo>
                          <a:pt x="140" y="342"/>
                        </a:lnTo>
                        <a:lnTo>
                          <a:pt x="138" y="347"/>
                        </a:lnTo>
                        <a:lnTo>
                          <a:pt x="138" y="353"/>
                        </a:lnTo>
                        <a:lnTo>
                          <a:pt x="138" y="360"/>
                        </a:lnTo>
                        <a:lnTo>
                          <a:pt x="139" y="368"/>
                        </a:lnTo>
                        <a:lnTo>
                          <a:pt x="132" y="361"/>
                        </a:lnTo>
                        <a:lnTo>
                          <a:pt x="128" y="356"/>
                        </a:lnTo>
                        <a:lnTo>
                          <a:pt x="123" y="351"/>
                        </a:lnTo>
                        <a:lnTo>
                          <a:pt x="120" y="346"/>
                        </a:lnTo>
                        <a:lnTo>
                          <a:pt x="117" y="339"/>
                        </a:lnTo>
                        <a:lnTo>
                          <a:pt x="115" y="332"/>
                        </a:lnTo>
                        <a:lnTo>
                          <a:pt x="114" y="326"/>
                        </a:lnTo>
                        <a:lnTo>
                          <a:pt x="115" y="320"/>
                        </a:lnTo>
                        <a:lnTo>
                          <a:pt x="115" y="311"/>
                        </a:lnTo>
                        <a:lnTo>
                          <a:pt x="118" y="304"/>
                        </a:lnTo>
                        <a:lnTo>
                          <a:pt x="121" y="295"/>
                        </a:lnTo>
                        <a:lnTo>
                          <a:pt x="128" y="289"/>
                        </a:lnTo>
                        <a:lnTo>
                          <a:pt x="121" y="285"/>
                        </a:lnTo>
                        <a:lnTo>
                          <a:pt x="114" y="282"/>
                        </a:lnTo>
                        <a:lnTo>
                          <a:pt x="109" y="280"/>
                        </a:lnTo>
                        <a:lnTo>
                          <a:pt x="105" y="280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4" y="287"/>
                        </a:lnTo>
                        <a:lnTo>
                          <a:pt x="80" y="292"/>
                        </a:lnTo>
                        <a:lnTo>
                          <a:pt x="76" y="296"/>
                        </a:lnTo>
                        <a:lnTo>
                          <a:pt x="75" y="304"/>
                        </a:lnTo>
                        <a:lnTo>
                          <a:pt x="72" y="311"/>
                        </a:lnTo>
                        <a:lnTo>
                          <a:pt x="74" y="319"/>
                        </a:lnTo>
                        <a:lnTo>
                          <a:pt x="74" y="328"/>
                        </a:lnTo>
                        <a:lnTo>
                          <a:pt x="77" y="337"/>
                        </a:lnTo>
                        <a:lnTo>
                          <a:pt x="69" y="334"/>
                        </a:lnTo>
                        <a:lnTo>
                          <a:pt x="63" y="331"/>
                        </a:lnTo>
                        <a:lnTo>
                          <a:pt x="58" y="326"/>
                        </a:lnTo>
                        <a:lnTo>
                          <a:pt x="55" y="321"/>
                        </a:lnTo>
                        <a:lnTo>
                          <a:pt x="52" y="314"/>
                        </a:lnTo>
                        <a:lnTo>
                          <a:pt x="51" y="306"/>
                        </a:lnTo>
                        <a:lnTo>
                          <a:pt x="51" y="298"/>
                        </a:lnTo>
                        <a:lnTo>
                          <a:pt x="52" y="291"/>
                        </a:lnTo>
                        <a:lnTo>
                          <a:pt x="52" y="281"/>
                        </a:lnTo>
                        <a:lnTo>
                          <a:pt x="54" y="272"/>
                        </a:lnTo>
                        <a:lnTo>
                          <a:pt x="55" y="263"/>
                        </a:lnTo>
                        <a:lnTo>
                          <a:pt x="59" y="253"/>
                        </a:lnTo>
                        <a:lnTo>
                          <a:pt x="61" y="244"/>
                        </a:lnTo>
                        <a:lnTo>
                          <a:pt x="63" y="234"/>
                        </a:lnTo>
                        <a:lnTo>
                          <a:pt x="66" y="226"/>
                        </a:lnTo>
                        <a:lnTo>
                          <a:pt x="68" y="219"/>
                        </a:lnTo>
                        <a:lnTo>
                          <a:pt x="68" y="212"/>
                        </a:lnTo>
                        <a:lnTo>
                          <a:pt x="69" y="207"/>
                        </a:lnTo>
                        <a:lnTo>
                          <a:pt x="69" y="202"/>
                        </a:lnTo>
                        <a:lnTo>
                          <a:pt x="70" y="198"/>
                        </a:lnTo>
                        <a:lnTo>
                          <a:pt x="68" y="191"/>
                        </a:lnTo>
                        <a:lnTo>
                          <a:pt x="66" y="187"/>
                        </a:lnTo>
                        <a:lnTo>
                          <a:pt x="58" y="183"/>
                        </a:lnTo>
                        <a:lnTo>
                          <a:pt x="48" y="184"/>
                        </a:lnTo>
                        <a:lnTo>
                          <a:pt x="37" y="188"/>
                        </a:lnTo>
                        <a:lnTo>
                          <a:pt x="27" y="195"/>
                        </a:lnTo>
                        <a:lnTo>
                          <a:pt x="25" y="198"/>
                        </a:lnTo>
                        <a:lnTo>
                          <a:pt x="25" y="205"/>
                        </a:lnTo>
                        <a:lnTo>
                          <a:pt x="23" y="209"/>
                        </a:lnTo>
                        <a:lnTo>
                          <a:pt x="23" y="216"/>
                        </a:lnTo>
                        <a:lnTo>
                          <a:pt x="22" y="221"/>
                        </a:lnTo>
                        <a:lnTo>
                          <a:pt x="22" y="226"/>
                        </a:lnTo>
                        <a:lnTo>
                          <a:pt x="22" y="232"/>
                        </a:lnTo>
                        <a:lnTo>
                          <a:pt x="25" y="236"/>
                        </a:lnTo>
                        <a:lnTo>
                          <a:pt x="7" y="248"/>
                        </a:lnTo>
                        <a:lnTo>
                          <a:pt x="1" y="226"/>
                        </a:lnTo>
                        <a:lnTo>
                          <a:pt x="0" y="205"/>
                        </a:lnTo>
                        <a:lnTo>
                          <a:pt x="2" y="183"/>
                        </a:lnTo>
                        <a:lnTo>
                          <a:pt x="9" y="165"/>
                        </a:lnTo>
                        <a:lnTo>
                          <a:pt x="16" y="146"/>
                        </a:lnTo>
                        <a:lnTo>
                          <a:pt x="27" y="127"/>
                        </a:lnTo>
                        <a:lnTo>
                          <a:pt x="40" y="109"/>
                        </a:lnTo>
                        <a:lnTo>
                          <a:pt x="57" y="93"/>
                        </a:lnTo>
                        <a:lnTo>
                          <a:pt x="71" y="77"/>
                        </a:lnTo>
                        <a:lnTo>
                          <a:pt x="91" y="62"/>
                        </a:lnTo>
                        <a:lnTo>
                          <a:pt x="109" y="48"/>
                        </a:lnTo>
                        <a:lnTo>
                          <a:pt x="128" y="36"/>
                        </a:lnTo>
                        <a:lnTo>
                          <a:pt x="148" y="24"/>
                        </a:lnTo>
                        <a:lnTo>
                          <a:pt x="168" y="15"/>
                        </a:lnTo>
                        <a:lnTo>
                          <a:pt x="188" y="6"/>
                        </a:lnTo>
                        <a:lnTo>
                          <a:pt x="207" y="0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CCFF">
                          <a:gamma/>
                          <a:tint val="0"/>
                          <a:invGamma/>
                        </a:srgbClr>
                      </a:gs>
                      <a:gs pos="100000">
                        <a:srgbClr val="66CC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0" name="Freeform 1402"/>
                  <p:cNvSpPr>
                    <a:spLocks/>
                  </p:cNvSpPr>
                  <p:nvPr/>
                </p:nvSpPr>
                <p:spPr bwMode="auto">
                  <a:xfrm>
                    <a:off x="4339" y="731"/>
                    <a:ext cx="14" cy="20"/>
                  </a:xfrm>
                  <a:custGeom>
                    <a:avLst/>
                    <a:gdLst>
                      <a:gd name="T0" fmla="*/ 15 w 55"/>
                      <a:gd name="T1" fmla="*/ 0 h 77"/>
                      <a:gd name="T2" fmla="*/ 21 w 55"/>
                      <a:gd name="T3" fmla="*/ 3 h 77"/>
                      <a:gd name="T4" fmla="*/ 27 w 55"/>
                      <a:gd name="T5" fmla="*/ 7 h 77"/>
                      <a:gd name="T6" fmla="*/ 33 w 55"/>
                      <a:gd name="T7" fmla="*/ 10 h 77"/>
                      <a:gd name="T8" fmla="*/ 38 w 55"/>
                      <a:gd name="T9" fmla="*/ 14 h 77"/>
                      <a:gd name="T10" fmla="*/ 46 w 55"/>
                      <a:gd name="T11" fmla="*/ 23 h 77"/>
                      <a:gd name="T12" fmla="*/ 54 w 55"/>
                      <a:gd name="T13" fmla="*/ 33 h 77"/>
                      <a:gd name="T14" fmla="*/ 54 w 55"/>
                      <a:gd name="T15" fmla="*/ 38 h 77"/>
                      <a:gd name="T16" fmla="*/ 55 w 55"/>
                      <a:gd name="T17" fmla="*/ 43 h 77"/>
                      <a:gd name="T18" fmla="*/ 55 w 55"/>
                      <a:gd name="T19" fmla="*/ 47 h 77"/>
                      <a:gd name="T20" fmla="*/ 55 w 55"/>
                      <a:gd name="T21" fmla="*/ 54 h 77"/>
                      <a:gd name="T22" fmla="*/ 55 w 55"/>
                      <a:gd name="T23" fmla="*/ 57 h 77"/>
                      <a:gd name="T24" fmla="*/ 54 w 55"/>
                      <a:gd name="T25" fmla="*/ 64 h 77"/>
                      <a:gd name="T26" fmla="*/ 52 w 55"/>
                      <a:gd name="T27" fmla="*/ 70 h 77"/>
                      <a:gd name="T28" fmla="*/ 50 w 55"/>
                      <a:gd name="T29" fmla="*/ 77 h 77"/>
                      <a:gd name="T30" fmla="*/ 40 w 55"/>
                      <a:gd name="T31" fmla="*/ 74 h 77"/>
                      <a:gd name="T32" fmla="*/ 30 w 55"/>
                      <a:gd name="T33" fmla="*/ 71 h 77"/>
                      <a:gd name="T34" fmla="*/ 21 w 55"/>
                      <a:gd name="T35" fmla="*/ 66 h 77"/>
                      <a:gd name="T36" fmla="*/ 15 w 55"/>
                      <a:gd name="T37" fmla="*/ 59 h 77"/>
                      <a:gd name="T38" fmla="*/ 9 w 55"/>
                      <a:gd name="T39" fmla="*/ 53 h 77"/>
                      <a:gd name="T40" fmla="*/ 4 w 55"/>
                      <a:gd name="T41" fmla="*/ 47 h 77"/>
                      <a:gd name="T42" fmla="*/ 1 w 55"/>
                      <a:gd name="T43" fmla="*/ 42 h 77"/>
                      <a:gd name="T44" fmla="*/ 1 w 55"/>
                      <a:gd name="T45" fmla="*/ 36 h 77"/>
                      <a:gd name="T46" fmla="*/ 0 w 55"/>
                      <a:gd name="T47" fmla="*/ 26 h 77"/>
                      <a:gd name="T48" fmla="*/ 1 w 55"/>
                      <a:gd name="T49" fmla="*/ 17 h 77"/>
                      <a:gd name="T50" fmla="*/ 6 w 55"/>
                      <a:gd name="T51" fmla="*/ 8 h 77"/>
                      <a:gd name="T52" fmla="*/ 15 w 55"/>
                      <a:gd name="T53" fmla="*/ 0 h 77"/>
                      <a:gd name="T54" fmla="*/ 15 w 55"/>
                      <a:gd name="T5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5" h="77">
                        <a:moveTo>
                          <a:pt x="15" y="0"/>
                        </a:moveTo>
                        <a:lnTo>
                          <a:pt x="21" y="3"/>
                        </a:lnTo>
                        <a:lnTo>
                          <a:pt x="27" y="7"/>
                        </a:lnTo>
                        <a:lnTo>
                          <a:pt x="33" y="10"/>
                        </a:lnTo>
                        <a:lnTo>
                          <a:pt x="38" y="14"/>
                        </a:lnTo>
                        <a:lnTo>
                          <a:pt x="46" y="23"/>
                        </a:lnTo>
                        <a:lnTo>
                          <a:pt x="54" y="33"/>
                        </a:lnTo>
                        <a:lnTo>
                          <a:pt x="54" y="38"/>
                        </a:lnTo>
                        <a:lnTo>
                          <a:pt x="55" y="43"/>
                        </a:lnTo>
                        <a:lnTo>
                          <a:pt x="55" y="47"/>
                        </a:lnTo>
                        <a:lnTo>
                          <a:pt x="55" y="54"/>
                        </a:lnTo>
                        <a:lnTo>
                          <a:pt x="55" y="57"/>
                        </a:lnTo>
                        <a:lnTo>
                          <a:pt x="54" y="64"/>
                        </a:lnTo>
                        <a:lnTo>
                          <a:pt x="52" y="70"/>
                        </a:lnTo>
                        <a:lnTo>
                          <a:pt x="50" y="77"/>
                        </a:lnTo>
                        <a:lnTo>
                          <a:pt x="40" y="74"/>
                        </a:lnTo>
                        <a:lnTo>
                          <a:pt x="30" y="71"/>
                        </a:lnTo>
                        <a:lnTo>
                          <a:pt x="21" y="66"/>
                        </a:lnTo>
                        <a:lnTo>
                          <a:pt x="15" y="59"/>
                        </a:lnTo>
                        <a:lnTo>
                          <a:pt x="9" y="53"/>
                        </a:lnTo>
                        <a:lnTo>
                          <a:pt x="4" y="47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0" y="26"/>
                        </a:lnTo>
                        <a:lnTo>
                          <a:pt x="1" y="17"/>
                        </a:lnTo>
                        <a:lnTo>
                          <a:pt x="6" y="8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1" name="Freeform 1403"/>
                  <p:cNvSpPr>
                    <a:spLocks/>
                  </p:cNvSpPr>
                  <p:nvPr/>
                </p:nvSpPr>
                <p:spPr bwMode="auto">
                  <a:xfrm>
                    <a:off x="4448" y="738"/>
                    <a:ext cx="12" cy="4"/>
                  </a:xfrm>
                  <a:custGeom>
                    <a:avLst/>
                    <a:gdLst>
                      <a:gd name="T0" fmla="*/ 21 w 45"/>
                      <a:gd name="T1" fmla="*/ 0 h 20"/>
                      <a:gd name="T2" fmla="*/ 27 w 45"/>
                      <a:gd name="T3" fmla="*/ 0 h 20"/>
                      <a:gd name="T4" fmla="*/ 34 w 45"/>
                      <a:gd name="T5" fmla="*/ 1 h 20"/>
                      <a:gd name="T6" fmla="*/ 37 w 45"/>
                      <a:gd name="T7" fmla="*/ 3 h 20"/>
                      <a:gd name="T8" fmla="*/ 41 w 45"/>
                      <a:gd name="T9" fmla="*/ 6 h 20"/>
                      <a:gd name="T10" fmla="*/ 45 w 45"/>
                      <a:gd name="T11" fmla="*/ 9 h 20"/>
                      <a:gd name="T12" fmla="*/ 45 w 45"/>
                      <a:gd name="T13" fmla="*/ 13 h 20"/>
                      <a:gd name="T14" fmla="*/ 40 w 45"/>
                      <a:gd name="T15" fmla="*/ 16 h 20"/>
                      <a:gd name="T16" fmla="*/ 35 w 45"/>
                      <a:gd name="T17" fmla="*/ 20 h 20"/>
                      <a:gd name="T18" fmla="*/ 27 w 45"/>
                      <a:gd name="T19" fmla="*/ 20 h 20"/>
                      <a:gd name="T20" fmla="*/ 19 w 45"/>
                      <a:gd name="T21" fmla="*/ 20 h 20"/>
                      <a:gd name="T22" fmla="*/ 9 w 45"/>
                      <a:gd name="T23" fmla="*/ 20 h 20"/>
                      <a:gd name="T24" fmla="*/ 0 w 45"/>
                      <a:gd name="T25" fmla="*/ 16 h 20"/>
                      <a:gd name="T26" fmla="*/ 2 w 45"/>
                      <a:gd name="T27" fmla="*/ 9 h 20"/>
                      <a:gd name="T28" fmla="*/ 6 w 45"/>
                      <a:gd name="T29" fmla="*/ 6 h 20"/>
                      <a:gd name="T30" fmla="*/ 14 w 45"/>
                      <a:gd name="T31" fmla="*/ 3 h 20"/>
                      <a:gd name="T32" fmla="*/ 21 w 45"/>
                      <a:gd name="T33" fmla="*/ 0 h 20"/>
                      <a:gd name="T34" fmla="*/ 21 w 45"/>
                      <a:gd name="T35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5" h="20">
                        <a:moveTo>
                          <a:pt x="21" y="0"/>
                        </a:moveTo>
                        <a:lnTo>
                          <a:pt x="27" y="0"/>
                        </a:lnTo>
                        <a:lnTo>
                          <a:pt x="34" y="1"/>
                        </a:lnTo>
                        <a:lnTo>
                          <a:pt x="37" y="3"/>
                        </a:lnTo>
                        <a:lnTo>
                          <a:pt x="41" y="6"/>
                        </a:lnTo>
                        <a:lnTo>
                          <a:pt x="45" y="9"/>
                        </a:lnTo>
                        <a:lnTo>
                          <a:pt x="45" y="13"/>
                        </a:lnTo>
                        <a:lnTo>
                          <a:pt x="40" y="16"/>
                        </a:lnTo>
                        <a:lnTo>
                          <a:pt x="35" y="20"/>
                        </a:lnTo>
                        <a:lnTo>
                          <a:pt x="27" y="20"/>
                        </a:lnTo>
                        <a:lnTo>
                          <a:pt x="19" y="20"/>
                        </a:lnTo>
                        <a:lnTo>
                          <a:pt x="9" y="20"/>
                        </a:lnTo>
                        <a:lnTo>
                          <a:pt x="0" y="16"/>
                        </a:lnTo>
                        <a:lnTo>
                          <a:pt x="2" y="9"/>
                        </a:lnTo>
                        <a:lnTo>
                          <a:pt x="6" y="6"/>
                        </a:lnTo>
                        <a:lnTo>
                          <a:pt x="14" y="3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2" name="Freeform 1404"/>
                  <p:cNvSpPr>
                    <a:spLocks/>
                  </p:cNvSpPr>
                  <p:nvPr/>
                </p:nvSpPr>
                <p:spPr bwMode="auto">
                  <a:xfrm>
                    <a:off x="4567" y="739"/>
                    <a:ext cx="18" cy="20"/>
                  </a:xfrm>
                  <a:custGeom>
                    <a:avLst/>
                    <a:gdLst>
                      <a:gd name="T0" fmla="*/ 49 w 65"/>
                      <a:gd name="T1" fmla="*/ 0 h 75"/>
                      <a:gd name="T2" fmla="*/ 56 w 65"/>
                      <a:gd name="T3" fmla="*/ 0 h 75"/>
                      <a:gd name="T4" fmla="*/ 60 w 65"/>
                      <a:gd name="T5" fmla="*/ 4 h 75"/>
                      <a:gd name="T6" fmla="*/ 64 w 65"/>
                      <a:gd name="T7" fmla="*/ 7 h 75"/>
                      <a:gd name="T8" fmla="*/ 65 w 65"/>
                      <a:gd name="T9" fmla="*/ 12 h 75"/>
                      <a:gd name="T10" fmla="*/ 62 w 65"/>
                      <a:gd name="T11" fmla="*/ 18 h 75"/>
                      <a:gd name="T12" fmla="*/ 59 w 65"/>
                      <a:gd name="T13" fmla="*/ 25 h 75"/>
                      <a:gd name="T14" fmla="*/ 51 w 65"/>
                      <a:gd name="T15" fmla="*/ 33 h 75"/>
                      <a:gd name="T16" fmla="*/ 42 w 65"/>
                      <a:gd name="T17" fmla="*/ 42 h 75"/>
                      <a:gd name="T18" fmla="*/ 31 w 65"/>
                      <a:gd name="T19" fmla="*/ 50 h 75"/>
                      <a:gd name="T20" fmla="*/ 22 w 65"/>
                      <a:gd name="T21" fmla="*/ 60 h 75"/>
                      <a:gd name="T22" fmla="*/ 11 w 65"/>
                      <a:gd name="T23" fmla="*/ 68 h 75"/>
                      <a:gd name="T24" fmla="*/ 5 w 65"/>
                      <a:gd name="T25" fmla="*/ 75 h 75"/>
                      <a:gd name="T26" fmla="*/ 1 w 65"/>
                      <a:gd name="T27" fmla="*/ 66 h 75"/>
                      <a:gd name="T28" fmla="*/ 0 w 65"/>
                      <a:gd name="T29" fmla="*/ 59 h 75"/>
                      <a:gd name="T30" fmla="*/ 0 w 65"/>
                      <a:gd name="T31" fmla="*/ 51 h 75"/>
                      <a:gd name="T32" fmla="*/ 4 w 65"/>
                      <a:gd name="T33" fmla="*/ 45 h 75"/>
                      <a:gd name="T34" fmla="*/ 6 w 65"/>
                      <a:gd name="T35" fmla="*/ 39 h 75"/>
                      <a:gd name="T36" fmla="*/ 10 w 65"/>
                      <a:gd name="T37" fmla="*/ 34 h 75"/>
                      <a:gd name="T38" fmla="*/ 15 w 65"/>
                      <a:gd name="T39" fmla="*/ 27 h 75"/>
                      <a:gd name="T40" fmla="*/ 22 w 65"/>
                      <a:gd name="T41" fmla="*/ 23 h 75"/>
                      <a:gd name="T42" fmla="*/ 28 w 65"/>
                      <a:gd name="T43" fmla="*/ 17 h 75"/>
                      <a:gd name="T44" fmla="*/ 35 w 65"/>
                      <a:gd name="T45" fmla="*/ 12 h 75"/>
                      <a:gd name="T46" fmla="*/ 42 w 65"/>
                      <a:gd name="T47" fmla="*/ 6 h 75"/>
                      <a:gd name="T48" fmla="*/ 49 w 65"/>
                      <a:gd name="T49" fmla="*/ 0 h 75"/>
                      <a:gd name="T50" fmla="*/ 49 w 65"/>
                      <a:gd name="T51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5" h="75">
                        <a:moveTo>
                          <a:pt x="49" y="0"/>
                        </a:moveTo>
                        <a:lnTo>
                          <a:pt x="56" y="0"/>
                        </a:lnTo>
                        <a:lnTo>
                          <a:pt x="60" y="4"/>
                        </a:lnTo>
                        <a:lnTo>
                          <a:pt x="64" y="7"/>
                        </a:lnTo>
                        <a:lnTo>
                          <a:pt x="65" y="12"/>
                        </a:lnTo>
                        <a:lnTo>
                          <a:pt x="62" y="18"/>
                        </a:lnTo>
                        <a:lnTo>
                          <a:pt x="59" y="25"/>
                        </a:lnTo>
                        <a:lnTo>
                          <a:pt x="51" y="33"/>
                        </a:lnTo>
                        <a:lnTo>
                          <a:pt x="42" y="42"/>
                        </a:lnTo>
                        <a:lnTo>
                          <a:pt x="31" y="50"/>
                        </a:lnTo>
                        <a:lnTo>
                          <a:pt x="22" y="60"/>
                        </a:lnTo>
                        <a:lnTo>
                          <a:pt x="11" y="68"/>
                        </a:lnTo>
                        <a:lnTo>
                          <a:pt x="5" y="75"/>
                        </a:lnTo>
                        <a:lnTo>
                          <a:pt x="1" y="66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4" y="45"/>
                        </a:lnTo>
                        <a:lnTo>
                          <a:pt x="6" y="39"/>
                        </a:lnTo>
                        <a:lnTo>
                          <a:pt x="10" y="34"/>
                        </a:lnTo>
                        <a:lnTo>
                          <a:pt x="15" y="27"/>
                        </a:lnTo>
                        <a:lnTo>
                          <a:pt x="22" y="23"/>
                        </a:lnTo>
                        <a:lnTo>
                          <a:pt x="28" y="17"/>
                        </a:lnTo>
                        <a:lnTo>
                          <a:pt x="35" y="12"/>
                        </a:lnTo>
                        <a:lnTo>
                          <a:pt x="42" y="6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3" name="Freeform 1405"/>
                  <p:cNvSpPr>
                    <a:spLocks/>
                  </p:cNvSpPr>
                  <p:nvPr/>
                </p:nvSpPr>
                <p:spPr bwMode="auto">
                  <a:xfrm>
                    <a:off x="4468" y="740"/>
                    <a:ext cx="14" cy="8"/>
                  </a:xfrm>
                  <a:custGeom>
                    <a:avLst/>
                    <a:gdLst>
                      <a:gd name="T0" fmla="*/ 15 w 56"/>
                      <a:gd name="T1" fmla="*/ 2 h 34"/>
                      <a:gd name="T2" fmla="*/ 22 w 56"/>
                      <a:gd name="T3" fmla="*/ 0 h 34"/>
                      <a:gd name="T4" fmla="*/ 31 w 56"/>
                      <a:gd name="T5" fmla="*/ 0 h 34"/>
                      <a:gd name="T6" fmla="*/ 38 w 56"/>
                      <a:gd name="T7" fmla="*/ 1 h 34"/>
                      <a:gd name="T8" fmla="*/ 46 w 56"/>
                      <a:gd name="T9" fmla="*/ 4 h 34"/>
                      <a:gd name="T10" fmla="*/ 52 w 56"/>
                      <a:gd name="T11" fmla="*/ 8 h 34"/>
                      <a:gd name="T12" fmla="*/ 56 w 56"/>
                      <a:gd name="T13" fmla="*/ 16 h 34"/>
                      <a:gd name="T14" fmla="*/ 55 w 56"/>
                      <a:gd name="T15" fmla="*/ 18 h 34"/>
                      <a:gd name="T16" fmla="*/ 54 w 56"/>
                      <a:gd name="T17" fmla="*/ 22 h 34"/>
                      <a:gd name="T18" fmla="*/ 51 w 56"/>
                      <a:gd name="T19" fmla="*/ 28 h 34"/>
                      <a:gd name="T20" fmla="*/ 49 w 56"/>
                      <a:gd name="T21" fmla="*/ 34 h 34"/>
                      <a:gd name="T22" fmla="*/ 43 w 56"/>
                      <a:gd name="T23" fmla="*/ 33 h 34"/>
                      <a:gd name="T24" fmla="*/ 37 w 56"/>
                      <a:gd name="T25" fmla="*/ 33 h 34"/>
                      <a:gd name="T26" fmla="*/ 29 w 56"/>
                      <a:gd name="T27" fmla="*/ 32 h 34"/>
                      <a:gd name="T28" fmla="*/ 22 w 56"/>
                      <a:gd name="T29" fmla="*/ 32 h 34"/>
                      <a:gd name="T30" fmla="*/ 12 w 56"/>
                      <a:gd name="T31" fmla="*/ 29 h 34"/>
                      <a:gd name="T32" fmla="*/ 4 w 56"/>
                      <a:gd name="T33" fmla="*/ 25 h 34"/>
                      <a:gd name="T34" fmla="*/ 0 w 56"/>
                      <a:gd name="T35" fmla="*/ 20 h 34"/>
                      <a:gd name="T36" fmla="*/ 0 w 56"/>
                      <a:gd name="T37" fmla="*/ 15 h 34"/>
                      <a:gd name="T38" fmla="*/ 5 w 56"/>
                      <a:gd name="T39" fmla="*/ 9 h 34"/>
                      <a:gd name="T40" fmla="*/ 15 w 56"/>
                      <a:gd name="T41" fmla="*/ 2 h 34"/>
                      <a:gd name="T42" fmla="*/ 15 w 56"/>
                      <a:gd name="T43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56" h="34">
                        <a:moveTo>
                          <a:pt x="15" y="2"/>
                        </a:moveTo>
                        <a:lnTo>
                          <a:pt x="22" y="0"/>
                        </a:lnTo>
                        <a:lnTo>
                          <a:pt x="31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2" y="8"/>
                        </a:lnTo>
                        <a:lnTo>
                          <a:pt x="56" y="16"/>
                        </a:lnTo>
                        <a:lnTo>
                          <a:pt x="55" y="18"/>
                        </a:lnTo>
                        <a:lnTo>
                          <a:pt x="54" y="22"/>
                        </a:lnTo>
                        <a:lnTo>
                          <a:pt x="51" y="28"/>
                        </a:lnTo>
                        <a:lnTo>
                          <a:pt x="49" y="34"/>
                        </a:lnTo>
                        <a:lnTo>
                          <a:pt x="43" y="33"/>
                        </a:lnTo>
                        <a:lnTo>
                          <a:pt x="37" y="33"/>
                        </a:lnTo>
                        <a:lnTo>
                          <a:pt x="29" y="32"/>
                        </a:lnTo>
                        <a:lnTo>
                          <a:pt x="22" y="32"/>
                        </a:lnTo>
                        <a:lnTo>
                          <a:pt x="12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5" y="9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4" name="Freeform 1406"/>
                  <p:cNvSpPr>
                    <a:spLocks/>
                  </p:cNvSpPr>
                  <p:nvPr/>
                </p:nvSpPr>
                <p:spPr bwMode="auto">
                  <a:xfrm>
                    <a:off x="4488" y="744"/>
                    <a:ext cx="10" cy="16"/>
                  </a:xfrm>
                  <a:custGeom>
                    <a:avLst/>
                    <a:gdLst>
                      <a:gd name="T0" fmla="*/ 18 w 43"/>
                      <a:gd name="T1" fmla="*/ 0 h 63"/>
                      <a:gd name="T2" fmla="*/ 25 w 43"/>
                      <a:gd name="T3" fmla="*/ 1 h 63"/>
                      <a:gd name="T4" fmla="*/ 32 w 43"/>
                      <a:gd name="T5" fmla="*/ 3 h 63"/>
                      <a:gd name="T6" fmla="*/ 35 w 43"/>
                      <a:gd name="T7" fmla="*/ 6 h 63"/>
                      <a:gd name="T8" fmla="*/ 38 w 43"/>
                      <a:gd name="T9" fmla="*/ 9 h 63"/>
                      <a:gd name="T10" fmla="*/ 41 w 43"/>
                      <a:gd name="T11" fmla="*/ 14 h 63"/>
                      <a:gd name="T12" fmla="*/ 42 w 43"/>
                      <a:gd name="T13" fmla="*/ 20 h 63"/>
                      <a:gd name="T14" fmla="*/ 42 w 43"/>
                      <a:gd name="T15" fmla="*/ 27 h 63"/>
                      <a:gd name="T16" fmla="*/ 43 w 43"/>
                      <a:gd name="T17" fmla="*/ 33 h 63"/>
                      <a:gd name="T18" fmla="*/ 39 w 43"/>
                      <a:gd name="T19" fmla="*/ 41 h 63"/>
                      <a:gd name="T20" fmla="*/ 37 w 43"/>
                      <a:gd name="T21" fmla="*/ 49 h 63"/>
                      <a:gd name="T22" fmla="*/ 35 w 43"/>
                      <a:gd name="T23" fmla="*/ 56 h 63"/>
                      <a:gd name="T24" fmla="*/ 34 w 43"/>
                      <a:gd name="T25" fmla="*/ 63 h 63"/>
                      <a:gd name="T26" fmla="*/ 25 w 43"/>
                      <a:gd name="T27" fmla="*/ 62 h 63"/>
                      <a:gd name="T28" fmla="*/ 19 w 43"/>
                      <a:gd name="T29" fmla="*/ 61 h 63"/>
                      <a:gd name="T30" fmla="*/ 12 w 43"/>
                      <a:gd name="T31" fmla="*/ 59 h 63"/>
                      <a:gd name="T32" fmla="*/ 9 w 43"/>
                      <a:gd name="T33" fmla="*/ 57 h 63"/>
                      <a:gd name="T34" fmla="*/ 3 w 43"/>
                      <a:gd name="T35" fmla="*/ 49 h 63"/>
                      <a:gd name="T36" fmla="*/ 0 w 43"/>
                      <a:gd name="T37" fmla="*/ 42 h 63"/>
                      <a:gd name="T38" fmla="*/ 0 w 43"/>
                      <a:gd name="T39" fmla="*/ 34 h 63"/>
                      <a:gd name="T40" fmla="*/ 1 w 43"/>
                      <a:gd name="T41" fmla="*/ 28 h 63"/>
                      <a:gd name="T42" fmla="*/ 3 w 43"/>
                      <a:gd name="T43" fmla="*/ 22 h 63"/>
                      <a:gd name="T44" fmla="*/ 6 w 43"/>
                      <a:gd name="T45" fmla="*/ 16 h 63"/>
                      <a:gd name="T46" fmla="*/ 10 w 43"/>
                      <a:gd name="T47" fmla="*/ 7 h 63"/>
                      <a:gd name="T48" fmla="*/ 18 w 43"/>
                      <a:gd name="T49" fmla="*/ 0 h 63"/>
                      <a:gd name="T50" fmla="*/ 18 w 43"/>
                      <a:gd name="T51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" h="63">
                        <a:moveTo>
                          <a:pt x="18" y="0"/>
                        </a:moveTo>
                        <a:lnTo>
                          <a:pt x="25" y="1"/>
                        </a:lnTo>
                        <a:lnTo>
                          <a:pt x="32" y="3"/>
                        </a:lnTo>
                        <a:lnTo>
                          <a:pt x="35" y="6"/>
                        </a:lnTo>
                        <a:lnTo>
                          <a:pt x="38" y="9"/>
                        </a:lnTo>
                        <a:lnTo>
                          <a:pt x="41" y="14"/>
                        </a:lnTo>
                        <a:lnTo>
                          <a:pt x="42" y="20"/>
                        </a:lnTo>
                        <a:lnTo>
                          <a:pt x="42" y="27"/>
                        </a:lnTo>
                        <a:lnTo>
                          <a:pt x="43" y="33"/>
                        </a:lnTo>
                        <a:lnTo>
                          <a:pt x="39" y="41"/>
                        </a:lnTo>
                        <a:lnTo>
                          <a:pt x="37" y="49"/>
                        </a:lnTo>
                        <a:lnTo>
                          <a:pt x="35" y="56"/>
                        </a:lnTo>
                        <a:lnTo>
                          <a:pt x="34" y="63"/>
                        </a:lnTo>
                        <a:lnTo>
                          <a:pt x="25" y="62"/>
                        </a:lnTo>
                        <a:lnTo>
                          <a:pt x="19" y="61"/>
                        </a:lnTo>
                        <a:lnTo>
                          <a:pt x="12" y="59"/>
                        </a:lnTo>
                        <a:lnTo>
                          <a:pt x="9" y="57"/>
                        </a:lnTo>
                        <a:lnTo>
                          <a:pt x="3" y="49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1" y="28"/>
                        </a:lnTo>
                        <a:lnTo>
                          <a:pt x="3" y="22"/>
                        </a:lnTo>
                        <a:lnTo>
                          <a:pt x="6" y="16"/>
                        </a:lnTo>
                        <a:lnTo>
                          <a:pt x="10" y="7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5" name="Freeform 1407"/>
                  <p:cNvSpPr>
                    <a:spLocks/>
                  </p:cNvSpPr>
                  <p:nvPr/>
                </p:nvSpPr>
                <p:spPr bwMode="auto">
                  <a:xfrm>
                    <a:off x="4537" y="745"/>
                    <a:ext cx="8" cy="7"/>
                  </a:xfrm>
                  <a:custGeom>
                    <a:avLst/>
                    <a:gdLst>
                      <a:gd name="T0" fmla="*/ 16 w 32"/>
                      <a:gd name="T1" fmla="*/ 0 h 28"/>
                      <a:gd name="T2" fmla="*/ 25 w 32"/>
                      <a:gd name="T3" fmla="*/ 3 h 28"/>
                      <a:gd name="T4" fmla="*/ 31 w 32"/>
                      <a:gd name="T5" fmla="*/ 7 h 28"/>
                      <a:gd name="T6" fmla="*/ 32 w 32"/>
                      <a:gd name="T7" fmla="*/ 16 h 28"/>
                      <a:gd name="T8" fmla="*/ 25 w 32"/>
                      <a:gd name="T9" fmla="*/ 24 h 28"/>
                      <a:gd name="T10" fmla="*/ 14 w 32"/>
                      <a:gd name="T11" fmla="*/ 27 h 28"/>
                      <a:gd name="T12" fmla="*/ 5 w 32"/>
                      <a:gd name="T13" fmla="*/ 28 h 28"/>
                      <a:gd name="T14" fmla="*/ 0 w 32"/>
                      <a:gd name="T15" fmla="*/ 24 h 28"/>
                      <a:gd name="T16" fmla="*/ 4 w 32"/>
                      <a:gd name="T17" fmla="*/ 17 h 28"/>
                      <a:gd name="T18" fmla="*/ 8 w 32"/>
                      <a:gd name="T19" fmla="*/ 9 h 28"/>
                      <a:gd name="T20" fmla="*/ 16 w 32"/>
                      <a:gd name="T21" fmla="*/ 0 h 28"/>
                      <a:gd name="T22" fmla="*/ 16 w 32"/>
                      <a:gd name="T23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8">
                        <a:moveTo>
                          <a:pt x="16" y="0"/>
                        </a:moveTo>
                        <a:lnTo>
                          <a:pt x="25" y="3"/>
                        </a:lnTo>
                        <a:lnTo>
                          <a:pt x="31" y="7"/>
                        </a:lnTo>
                        <a:lnTo>
                          <a:pt x="32" y="16"/>
                        </a:lnTo>
                        <a:lnTo>
                          <a:pt x="25" y="24"/>
                        </a:lnTo>
                        <a:lnTo>
                          <a:pt x="14" y="27"/>
                        </a:lnTo>
                        <a:lnTo>
                          <a:pt x="5" y="28"/>
                        </a:lnTo>
                        <a:lnTo>
                          <a:pt x="0" y="24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6" name="Freeform 1408"/>
                  <p:cNvSpPr>
                    <a:spLocks/>
                  </p:cNvSpPr>
                  <p:nvPr/>
                </p:nvSpPr>
                <p:spPr bwMode="auto">
                  <a:xfrm>
                    <a:off x="4412" y="751"/>
                    <a:ext cx="21" cy="12"/>
                  </a:xfrm>
                  <a:custGeom>
                    <a:avLst/>
                    <a:gdLst>
                      <a:gd name="T0" fmla="*/ 48 w 76"/>
                      <a:gd name="T1" fmla="*/ 0 h 53"/>
                      <a:gd name="T2" fmla="*/ 54 w 76"/>
                      <a:gd name="T3" fmla="*/ 1 h 53"/>
                      <a:gd name="T4" fmla="*/ 59 w 76"/>
                      <a:gd name="T5" fmla="*/ 6 h 53"/>
                      <a:gd name="T6" fmla="*/ 61 w 76"/>
                      <a:gd name="T7" fmla="*/ 8 h 53"/>
                      <a:gd name="T8" fmla="*/ 65 w 76"/>
                      <a:gd name="T9" fmla="*/ 10 h 53"/>
                      <a:gd name="T10" fmla="*/ 68 w 76"/>
                      <a:gd name="T11" fmla="*/ 10 h 53"/>
                      <a:gd name="T12" fmla="*/ 76 w 76"/>
                      <a:gd name="T13" fmla="*/ 10 h 53"/>
                      <a:gd name="T14" fmla="*/ 71 w 76"/>
                      <a:gd name="T15" fmla="*/ 17 h 53"/>
                      <a:gd name="T16" fmla="*/ 67 w 76"/>
                      <a:gd name="T17" fmla="*/ 23 h 53"/>
                      <a:gd name="T18" fmla="*/ 61 w 76"/>
                      <a:gd name="T19" fmla="*/ 29 h 53"/>
                      <a:gd name="T20" fmla="*/ 56 w 76"/>
                      <a:gd name="T21" fmla="*/ 35 h 53"/>
                      <a:gd name="T22" fmla="*/ 49 w 76"/>
                      <a:gd name="T23" fmla="*/ 40 h 53"/>
                      <a:gd name="T24" fmla="*/ 43 w 76"/>
                      <a:gd name="T25" fmla="*/ 46 h 53"/>
                      <a:gd name="T26" fmla="*/ 36 w 76"/>
                      <a:gd name="T27" fmla="*/ 49 h 53"/>
                      <a:gd name="T28" fmla="*/ 29 w 76"/>
                      <a:gd name="T29" fmla="*/ 52 h 53"/>
                      <a:gd name="T30" fmla="*/ 20 w 76"/>
                      <a:gd name="T31" fmla="*/ 53 h 53"/>
                      <a:gd name="T32" fmla="*/ 15 w 76"/>
                      <a:gd name="T33" fmla="*/ 53 h 53"/>
                      <a:gd name="T34" fmla="*/ 7 w 76"/>
                      <a:gd name="T35" fmla="*/ 50 h 53"/>
                      <a:gd name="T36" fmla="*/ 0 w 76"/>
                      <a:gd name="T37" fmla="*/ 46 h 53"/>
                      <a:gd name="T38" fmla="*/ 9 w 76"/>
                      <a:gd name="T39" fmla="*/ 35 h 53"/>
                      <a:gd name="T40" fmla="*/ 18 w 76"/>
                      <a:gd name="T41" fmla="*/ 29 h 53"/>
                      <a:gd name="T42" fmla="*/ 26 w 76"/>
                      <a:gd name="T43" fmla="*/ 21 h 53"/>
                      <a:gd name="T44" fmla="*/ 34 w 76"/>
                      <a:gd name="T45" fmla="*/ 14 h 53"/>
                      <a:gd name="T46" fmla="*/ 41 w 76"/>
                      <a:gd name="T47" fmla="*/ 6 h 53"/>
                      <a:gd name="T48" fmla="*/ 48 w 76"/>
                      <a:gd name="T49" fmla="*/ 0 h 53"/>
                      <a:gd name="T50" fmla="*/ 48 w 76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6" h="53">
                        <a:moveTo>
                          <a:pt x="48" y="0"/>
                        </a:moveTo>
                        <a:lnTo>
                          <a:pt x="54" y="1"/>
                        </a:lnTo>
                        <a:lnTo>
                          <a:pt x="59" y="6"/>
                        </a:lnTo>
                        <a:lnTo>
                          <a:pt x="61" y="8"/>
                        </a:lnTo>
                        <a:lnTo>
                          <a:pt x="65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1" y="17"/>
                        </a:lnTo>
                        <a:lnTo>
                          <a:pt x="67" y="23"/>
                        </a:lnTo>
                        <a:lnTo>
                          <a:pt x="61" y="29"/>
                        </a:lnTo>
                        <a:lnTo>
                          <a:pt x="56" y="35"/>
                        </a:lnTo>
                        <a:lnTo>
                          <a:pt x="49" y="40"/>
                        </a:lnTo>
                        <a:lnTo>
                          <a:pt x="43" y="46"/>
                        </a:lnTo>
                        <a:lnTo>
                          <a:pt x="36" y="49"/>
                        </a:lnTo>
                        <a:lnTo>
                          <a:pt x="29" y="52"/>
                        </a:lnTo>
                        <a:lnTo>
                          <a:pt x="20" y="53"/>
                        </a:lnTo>
                        <a:lnTo>
                          <a:pt x="15" y="53"/>
                        </a:lnTo>
                        <a:lnTo>
                          <a:pt x="7" y="50"/>
                        </a:lnTo>
                        <a:lnTo>
                          <a:pt x="0" y="46"/>
                        </a:lnTo>
                        <a:lnTo>
                          <a:pt x="9" y="35"/>
                        </a:lnTo>
                        <a:lnTo>
                          <a:pt x="18" y="29"/>
                        </a:lnTo>
                        <a:lnTo>
                          <a:pt x="26" y="21"/>
                        </a:lnTo>
                        <a:lnTo>
                          <a:pt x="34" y="14"/>
                        </a:lnTo>
                        <a:lnTo>
                          <a:pt x="41" y="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7" name="Freeform 1409"/>
                  <p:cNvSpPr>
                    <a:spLocks/>
                  </p:cNvSpPr>
                  <p:nvPr/>
                </p:nvSpPr>
                <p:spPr bwMode="auto">
                  <a:xfrm>
                    <a:off x="4437" y="753"/>
                    <a:ext cx="12" cy="13"/>
                  </a:xfrm>
                  <a:custGeom>
                    <a:avLst/>
                    <a:gdLst>
                      <a:gd name="T0" fmla="*/ 19 w 46"/>
                      <a:gd name="T1" fmla="*/ 0 h 52"/>
                      <a:gd name="T2" fmla="*/ 26 w 46"/>
                      <a:gd name="T3" fmla="*/ 1 h 52"/>
                      <a:gd name="T4" fmla="*/ 32 w 46"/>
                      <a:gd name="T5" fmla="*/ 4 h 52"/>
                      <a:gd name="T6" fmla="*/ 39 w 46"/>
                      <a:gd name="T7" fmla="*/ 6 h 52"/>
                      <a:gd name="T8" fmla="*/ 46 w 46"/>
                      <a:gd name="T9" fmla="*/ 7 h 52"/>
                      <a:gd name="T10" fmla="*/ 46 w 46"/>
                      <a:gd name="T11" fmla="*/ 15 h 52"/>
                      <a:gd name="T12" fmla="*/ 44 w 46"/>
                      <a:gd name="T13" fmla="*/ 24 h 52"/>
                      <a:gd name="T14" fmla="*/ 40 w 46"/>
                      <a:gd name="T15" fmla="*/ 30 h 52"/>
                      <a:gd name="T16" fmla="*/ 37 w 46"/>
                      <a:gd name="T17" fmla="*/ 38 h 52"/>
                      <a:gd name="T18" fmla="*/ 29 w 46"/>
                      <a:gd name="T19" fmla="*/ 46 h 52"/>
                      <a:gd name="T20" fmla="*/ 21 w 46"/>
                      <a:gd name="T21" fmla="*/ 50 h 52"/>
                      <a:gd name="T22" fmla="*/ 14 w 46"/>
                      <a:gd name="T23" fmla="*/ 52 h 52"/>
                      <a:gd name="T24" fmla="*/ 8 w 46"/>
                      <a:gd name="T25" fmla="*/ 52 h 52"/>
                      <a:gd name="T26" fmla="*/ 2 w 46"/>
                      <a:gd name="T27" fmla="*/ 49 h 52"/>
                      <a:gd name="T28" fmla="*/ 0 w 46"/>
                      <a:gd name="T29" fmla="*/ 40 h 52"/>
                      <a:gd name="T30" fmla="*/ 0 w 46"/>
                      <a:gd name="T31" fmla="*/ 33 h 52"/>
                      <a:gd name="T32" fmla="*/ 1 w 46"/>
                      <a:gd name="T33" fmla="*/ 26 h 52"/>
                      <a:gd name="T34" fmla="*/ 4 w 46"/>
                      <a:gd name="T35" fmla="*/ 19 h 52"/>
                      <a:gd name="T36" fmla="*/ 10 w 46"/>
                      <a:gd name="T37" fmla="*/ 11 h 52"/>
                      <a:gd name="T38" fmla="*/ 14 w 46"/>
                      <a:gd name="T39" fmla="*/ 6 h 52"/>
                      <a:gd name="T40" fmla="*/ 19 w 46"/>
                      <a:gd name="T41" fmla="*/ 0 h 52"/>
                      <a:gd name="T42" fmla="*/ 19 w 46"/>
                      <a:gd name="T4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6" h="52">
                        <a:moveTo>
                          <a:pt x="19" y="0"/>
                        </a:moveTo>
                        <a:lnTo>
                          <a:pt x="26" y="1"/>
                        </a:lnTo>
                        <a:lnTo>
                          <a:pt x="32" y="4"/>
                        </a:lnTo>
                        <a:lnTo>
                          <a:pt x="39" y="6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44" y="24"/>
                        </a:lnTo>
                        <a:lnTo>
                          <a:pt x="40" y="30"/>
                        </a:lnTo>
                        <a:lnTo>
                          <a:pt x="37" y="38"/>
                        </a:lnTo>
                        <a:lnTo>
                          <a:pt x="29" y="46"/>
                        </a:lnTo>
                        <a:lnTo>
                          <a:pt x="21" y="50"/>
                        </a:lnTo>
                        <a:lnTo>
                          <a:pt x="14" y="52"/>
                        </a:lnTo>
                        <a:lnTo>
                          <a:pt x="8" y="52"/>
                        </a:lnTo>
                        <a:lnTo>
                          <a:pt x="2" y="49"/>
                        </a:lnTo>
                        <a:lnTo>
                          <a:pt x="0" y="40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4" y="19"/>
                        </a:lnTo>
                        <a:lnTo>
                          <a:pt x="10" y="11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8" name="Freeform 1410"/>
                  <p:cNvSpPr>
                    <a:spLocks/>
                  </p:cNvSpPr>
                  <p:nvPr/>
                </p:nvSpPr>
                <p:spPr bwMode="auto">
                  <a:xfrm>
                    <a:off x="4505" y="754"/>
                    <a:ext cx="8" cy="19"/>
                  </a:xfrm>
                  <a:custGeom>
                    <a:avLst/>
                    <a:gdLst>
                      <a:gd name="T0" fmla="*/ 11 w 33"/>
                      <a:gd name="T1" fmla="*/ 0 h 69"/>
                      <a:gd name="T2" fmla="*/ 15 w 33"/>
                      <a:gd name="T3" fmla="*/ 3 h 69"/>
                      <a:gd name="T4" fmla="*/ 20 w 33"/>
                      <a:gd name="T5" fmla="*/ 9 h 69"/>
                      <a:gd name="T6" fmla="*/ 24 w 33"/>
                      <a:gd name="T7" fmla="*/ 15 h 69"/>
                      <a:gd name="T8" fmla="*/ 30 w 33"/>
                      <a:gd name="T9" fmla="*/ 23 h 69"/>
                      <a:gd name="T10" fmla="*/ 30 w 33"/>
                      <a:gd name="T11" fmla="*/ 28 h 69"/>
                      <a:gd name="T12" fmla="*/ 31 w 33"/>
                      <a:gd name="T13" fmla="*/ 34 h 69"/>
                      <a:gd name="T14" fmla="*/ 32 w 33"/>
                      <a:gd name="T15" fmla="*/ 41 h 69"/>
                      <a:gd name="T16" fmla="*/ 33 w 33"/>
                      <a:gd name="T17" fmla="*/ 46 h 69"/>
                      <a:gd name="T18" fmla="*/ 33 w 33"/>
                      <a:gd name="T19" fmla="*/ 52 h 69"/>
                      <a:gd name="T20" fmla="*/ 33 w 33"/>
                      <a:gd name="T21" fmla="*/ 58 h 69"/>
                      <a:gd name="T22" fmla="*/ 33 w 33"/>
                      <a:gd name="T23" fmla="*/ 63 h 69"/>
                      <a:gd name="T24" fmla="*/ 33 w 33"/>
                      <a:gd name="T25" fmla="*/ 69 h 69"/>
                      <a:gd name="T26" fmla="*/ 24 w 33"/>
                      <a:gd name="T27" fmla="*/ 61 h 69"/>
                      <a:gd name="T28" fmla="*/ 15 w 33"/>
                      <a:gd name="T29" fmla="*/ 53 h 69"/>
                      <a:gd name="T30" fmla="*/ 11 w 33"/>
                      <a:gd name="T31" fmla="*/ 47 h 69"/>
                      <a:gd name="T32" fmla="*/ 7 w 33"/>
                      <a:gd name="T33" fmla="*/ 42 h 69"/>
                      <a:gd name="T34" fmla="*/ 4 w 33"/>
                      <a:gd name="T35" fmla="*/ 36 h 69"/>
                      <a:gd name="T36" fmla="*/ 1 w 33"/>
                      <a:gd name="T37" fmla="*/ 31 h 69"/>
                      <a:gd name="T38" fmla="*/ 0 w 33"/>
                      <a:gd name="T39" fmla="*/ 22 h 69"/>
                      <a:gd name="T40" fmla="*/ 0 w 33"/>
                      <a:gd name="T41" fmla="*/ 15 h 69"/>
                      <a:gd name="T42" fmla="*/ 4 w 33"/>
                      <a:gd name="T43" fmla="*/ 6 h 69"/>
                      <a:gd name="T44" fmla="*/ 11 w 33"/>
                      <a:gd name="T45" fmla="*/ 0 h 69"/>
                      <a:gd name="T46" fmla="*/ 11 w 33"/>
                      <a:gd name="T47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3" h="69">
                        <a:moveTo>
                          <a:pt x="11" y="0"/>
                        </a:moveTo>
                        <a:lnTo>
                          <a:pt x="15" y="3"/>
                        </a:lnTo>
                        <a:lnTo>
                          <a:pt x="20" y="9"/>
                        </a:lnTo>
                        <a:lnTo>
                          <a:pt x="24" y="15"/>
                        </a:lnTo>
                        <a:lnTo>
                          <a:pt x="30" y="23"/>
                        </a:lnTo>
                        <a:lnTo>
                          <a:pt x="30" y="28"/>
                        </a:lnTo>
                        <a:lnTo>
                          <a:pt x="31" y="34"/>
                        </a:lnTo>
                        <a:lnTo>
                          <a:pt x="32" y="41"/>
                        </a:lnTo>
                        <a:lnTo>
                          <a:pt x="33" y="46"/>
                        </a:lnTo>
                        <a:lnTo>
                          <a:pt x="33" y="52"/>
                        </a:lnTo>
                        <a:lnTo>
                          <a:pt x="33" y="58"/>
                        </a:lnTo>
                        <a:lnTo>
                          <a:pt x="33" y="63"/>
                        </a:lnTo>
                        <a:lnTo>
                          <a:pt x="33" y="69"/>
                        </a:lnTo>
                        <a:lnTo>
                          <a:pt x="24" y="61"/>
                        </a:lnTo>
                        <a:lnTo>
                          <a:pt x="15" y="53"/>
                        </a:lnTo>
                        <a:lnTo>
                          <a:pt x="11" y="47"/>
                        </a:lnTo>
                        <a:lnTo>
                          <a:pt x="7" y="42"/>
                        </a:lnTo>
                        <a:lnTo>
                          <a:pt x="4" y="36"/>
                        </a:lnTo>
                        <a:lnTo>
                          <a:pt x="1" y="31"/>
                        </a:ln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4" y="6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39" name="Freeform 1411"/>
                  <p:cNvSpPr>
                    <a:spLocks/>
                  </p:cNvSpPr>
                  <p:nvPr/>
                </p:nvSpPr>
                <p:spPr bwMode="auto">
                  <a:xfrm>
                    <a:off x="4268" y="756"/>
                    <a:ext cx="33" cy="75"/>
                  </a:xfrm>
                  <a:custGeom>
                    <a:avLst/>
                    <a:gdLst>
                      <a:gd name="T0" fmla="*/ 9 w 124"/>
                      <a:gd name="T1" fmla="*/ 0 h 288"/>
                      <a:gd name="T2" fmla="*/ 26 w 124"/>
                      <a:gd name="T3" fmla="*/ 0 h 288"/>
                      <a:gd name="T4" fmla="*/ 40 w 124"/>
                      <a:gd name="T5" fmla="*/ 5 h 288"/>
                      <a:gd name="T6" fmla="*/ 49 w 124"/>
                      <a:gd name="T7" fmla="*/ 15 h 288"/>
                      <a:gd name="T8" fmla="*/ 57 w 124"/>
                      <a:gd name="T9" fmla="*/ 26 h 288"/>
                      <a:gd name="T10" fmla="*/ 61 w 124"/>
                      <a:gd name="T11" fmla="*/ 38 h 288"/>
                      <a:gd name="T12" fmla="*/ 65 w 124"/>
                      <a:gd name="T13" fmla="*/ 49 h 288"/>
                      <a:gd name="T14" fmla="*/ 68 w 124"/>
                      <a:gd name="T15" fmla="*/ 62 h 288"/>
                      <a:gd name="T16" fmla="*/ 72 w 124"/>
                      <a:gd name="T17" fmla="*/ 74 h 288"/>
                      <a:gd name="T18" fmla="*/ 74 w 124"/>
                      <a:gd name="T19" fmla="*/ 87 h 288"/>
                      <a:gd name="T20" fmla="*/ 77 w 124"/>
                      <a:gd name="T21" fmla="*/ 98 h 288"/>
                      <a:gd name="T22" fmla="*/ 81 w 124"/>
                      <a:gd name="T23" fmla="*/ 110 h 288"/>
                      <a:gd name="T24" fmla="*/ 81 w 124"/>
                      <a:gd name="T25" fmla="*/ 124 h 288"/>
                      <a:gd name="T26" fmla="*/ 81 w 124"/>
                      <a:gd name="T27" fmla="*/ 141 h 288"/>
                      <a:gd name="T28" fmla="*/ 83 w 124"/>
                      <a:gd name="T29" fmla="*/ 161 h 288"/>
                      <a:gd name="T30" fmla="*/ 90 w 124"/>
                      <a:gd name="T31" fmla="*/ 182 h 288"/>
                      <a:gd name="T32" fmla="*/ 96 w 124"/>
                      <a:gd name="T33" fmla="*/ 204 h 288"/>
                      <a:gd name="T34" fmla="*/ 103 w 124"/>
                      <a:gd name="T35" fmla="*/ 225 h 288"/>
                      <a:gd name="T36" fmla="*/ 109 w 124"/>
                      <a:gd name="T37" fmla="*/ 247 h 288"/>
                      <a:gd name="T38" fmla="*/ 113 w 124"/>
                      <a:gd name="T39" fmla="*/ 268 h 288"/>
                      <a:gd name="T40" fmla="*/ 120 w 124"/>
                      <a:gd name="T41" fmla="*/ 282 h 288"/>
                      <a:gd name="T42" fmla="*/ 115 w 124"/>
                      <a:gd name="T43" fmla="*/ 281 h 288"/>
                      <a:gd name="T44" fmla="*/ 101 w 124"/>
                      <a:gd name="T45" fmla="*/ 271 h 288"/>
                      <a:gd name="T46" fmla="*/ 87 w 124"/>
                      <a:gd name="T47" fmla="*/ 259 h 288"/>
                      <a:gd name="T48" fmla="*/ 76 w 124"/>
                      <a:gd name="T49" fmla="*/ 246 h 288"/>
                      <a:gd name="T50" fmla="*/ 61 w 124"/>
                      <a:gd name="T51" fmla="*/ 225 h 288"/>
                      <a:gd name="T52" fmla="*/ 49 w 124"/>
                      <a:gd name="T53" fmla="*/ 197 h 288"/>
                      <a:gd name="T54" fmla="*/ 39 w 124"/>
                      <a:gd name="T55" fmla="*/ 167 h 288"/>
                      <a:gd name="T56" fmla="*/ 32 w 124"/>
                      <a:gd name="T57" fmla="*/ 136 h 288"/>
                      <a:gd name="T58" fmla="*/ 25 w 124"/>
                      <a:gd name="T59" fmla="*/ 105 h 288"/>
                      <a:gd name="T60" fmla="*/ 20 w 124"/>
                      <a:gd name="T61" fmla="*/ 73 h 288"/>
                      <a:gd name="T62" fmla="*/ 12 w 124"/>
                      <a:gd name="T63" fmla="*/ 42 h 288"/>
                      <a:gd name="T64" fmla="*/ 4 w 124"/>
                      <a:gd name="T65" fmla="*/ 15 h 288"/>
                      <a:gd name="T66" fmla="*/ 0 w 124"/>
                      <a:gd name="T67" fmla="*/ 3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4" h="288">
                        <a:moveTo>
                          <a:pt x="0" y="3"/>
                        </a:moveTo>
                        <a:lnTo>
                          <a:pt x="9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4" y="3"/>
                        </a:lnTo>
                        <a:lnTo>
                          <a:pt x="40" y="5"/>
                        </a:lnTo>
                        <a:lnTo>
                          <a:pt x="46" y="10"/>
                        </a:lnTo>
                        <a:lnTo>
                          <a:pt x="49" y="15"/>
                        </a:lnTo>
                        <a:lnTo>
                          <a:pt x="55" y="22"/>
                        </a:lnTo>
                        <a:lnTo>
                          <a:pt x="57" y="26"/>
                        </a:lnTo>
                        <a:lnTo>
                          <a:pt x="59" y="31"/>
                        </a:lnTo>
                        <a:lnTo>
                          <a:pt x="61" y="38"/>
                        </a:lnTo>
                        <a:lnTo>
                          <a:pt x="64" y="43"/>
                        </a:lnTo>
                        <a:lnTo>
                          <a:pt x="65" y="49"/>
                        </a:lnTo>
                        <a:lnTo>
                          <a:pt x="67" y="55"/>
                        </a:lnTo>
                        <a:lnTo>
                          <a:pt x="68" y="62"/>
                        </a:lnTo>
                        <a:lnTo>
                          <a:pt x="70" y="68"/>
                        </a:lnTo>
                        <a:lnTo>
                          <a:pt x="72" y="74"/>
                        </a:lnTo>
                        <a:lnTo>
                          <a:pt x="73" y="81"/>
                        </a:lnTo>
                        <a:lnTo>
                          <a:pt x="74" y="87"/>
                        </a:lnTo>
                        <a:lnTo>
                          <a:pt x="76" y="94"/>
                        </a:lnTo>
                        <a:lnTo>
                          <a:pt x="77" y="98"/>
                        </a:lnTo>
                        <a:lnTo>
                          <a:pt x="79" y="105"/>
                        </a:lnTo>
                        <a:lnTo>
                          <a:pt x="81" y="110"/>
                        </a:lnTo>
                        <a:lnTo>
                          <a:pt x="84" y="116"/>
                        </a:lnTo>
                        <a:lnTo>
                          <a:pt x="81" y="124"/>
                        </a:lnTo>
                        <a:lnTo>
                          <a:pt x="81" y="132"/>
                        </a:lnTo>
                        <a:lnTo>
                          <a:pt x="81" y="141"/>
                        </a:lnTo>
                        <a:lnTo>
                          <a:pt x="83" y="152"/>
                        </a:lnTo>
                        <a:lnTo>
                          <a:pt x="83" y="161"/>
                        </a:lnTo>
                        <a:lnTo>
                          <a:pt x="86" y="171"/>
                        </a:lnTo>
                        <a:lnTo>
                          <a:pt x="90" y="182"/>
                        </a:lnTo>
                        <a:lnTo>
                          <a:pt x="93" y="193"/>
                        </a:lnTo>
                        <a:lnTo>
                          <a:pt x="96" y="204"/>
                        </a:lnTo>
                        <a:lnTo>
                          <a:pt x="100" y="215"/>
                        </a:lnTo>
                        <a:lnTo>
                          <a:pt x="103" y="225"/>
                        </a:lnTo>
                        <a:lnTo>
                          <a:pt x="107" y="237"/>
                        </a:lnTo>
                        <a:lnTo>
                          <a:pt x="109" y="247"/>
                        </a:lnTo>
                        <a:lnTo>
                          <a:pt x="111" y="258"/>
                        </a:lnTo>
                        <a:lnTo>
                          <a:pt x="113" y="268"/>
                        </a:lnTo>
                        <a:lnTo>
                          <a:pt x="117" y="279"/>
                        </a:lnTo>
                        <a:lnTo>
                          <a:pt x="120" y="282"/>
                        </a:lnTo>
                        <a:lnTo>
                          <a:pt x="124" y="288"/>
                        </a:lnTo>
                        <a:lnTo>
                          <a:pt x="115" y="281"/>
                        </a:lnTo>
                        <a:lnTo>
                          <a:pt x="108" y="276"/>
                        </a:lnTo>
                        <a:lnTo>
                          <a:pt x="101" y="271"/>
                        </a:lnTo>
                        <a:lnTo>
                          <a:pt x="94" y="265"/>
                        </a:lnTo>
                        <a:lnTo>
                          <a:pt x="87" y="259"/>
                        </a:lnTo>
                        <a:lnTo>
                          <a:pt x="81" y="252"/>
                        </a:lnTo>
                        <a:lnTo>
                          <a:pt x="76" y="246"/>
                        </a:lnTo>
                        <a:lnTo>
                          <a:pt x="72" y="240"/>
                        </a:lnTo>
                        <a:lnTo>
                          <a:pt x="61" y="225"/>
                        </a:lnTo>
                        <a:lnTo>
                          <a:pt x="55" y="212"/>
                        </a:lnTo>
                        <a:lnTo>
                          <a:pt x="49" y="197"/>
                        </a:lnTo>
                        <a:lnTo>
                          <a:pt x="44" y="183"/>
                        </a:lnTo>
                        <a:lnTo>
                          <a:pt x="39" y="167"/>
                        </a:lnTo>
                        <a:lnTo>
                          <a:pt x="35" y="152"/>
                        </a:lnTo>
                        <a:lnTo>
                          <a:pt x="32" y="136"/>
                        </a:lnTo>
                        <a:lnTo>
                          <a:pt x="29" y="122"/>
                        </a:lnTo>
                        <a:lnTo>
                          <a:pt x="25" y="105"/>
                        </a:lnTo>
                        <a:lnTo>
                          <a:pt x="22" y="90"/>
                        </a:lnTo>
                        <a:lnTo>
                          <a:pt x="20" y="73"/>
                        </a:lnTo>
                        <a:lnTo>
                          <a:pt x="16" y="58"/>
                        </a:lnTo>
                        <a:lnTo>
                          <a:pt x="12" y="42"/>
                        </a:lnTo>
                        <a:lnTo>
                          <a:pt x="8" y="29"/>
                        </a:lnTo>
                        <a:lnTo>
                          <a:pt x="4" y="1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0" name="Freeform 1412"/>
                  <p:cNvSpPr>
                    <a:spLocks/>
                  </p:cNvSpPr>
                  <p:nvPr/>
                </p:nvSpPr>
                <p:spPr bwMode="auto">
                  <a:xfrm>
                    <a:off x="4453" y="756"/>
                    <a:ext cx="19" cy="19"/>
                  </a:xfrm>
                  <a:custGeom>
                    <a:avLst/>
                    <a:gdLst>
                      <a:gd name="T0" fmla="*/ 33 w 71"/>
                      <a:gd name="T1" fmla="*/ 1 h 70"/>
                      <a:gd name="T2" fmla="*/ 42 w 71"/>
                      <a:gd name="T3" fmla="*/ 0 h 70"/>
                      <a:gd name="T4" fmla="*/ 50 w 71"/>
                      <a:gd name="T5" fmla="*/ 1 h 70"/>
                      <a:gd name="T6" fmla="*/ 56 w 71"/>
                      <a:gd name="T7" fmla="*/ 2 h 70"/>
                      <a:gd name="T8" fmla="*/ 62 w 71"/>
                      <a:gd name="T9" fmla="*/ 6 h 70"/>
                      <a:gd name="T10" fmla="*/ 69 w 71"/>
                      <a:gd name="T11" fmla="*/ 11 h 70"/>
                      <a:gd name="T12" fmla="*/ 71 w 71"/>
                      <a:gd name="T13" fmla="*/ 22 h 70"/>
                      <a:gd name="T14" fmla="*/ 69 w 71"/>
                      <a:gd name="T15" fmla="*/ 29 h 70"/>
                      <a:gd name="T16" fmla="*/ 65 w 71"/>
                      <a:gd name="T17" fmla="*/ 37 h 70"/>
                      <a:gd name="T18" fmla="*/ 59 w 71"/>
                      <a:gd name="T19" fmla="*/ 46 h 70"/>
                      <a:gd name="T20" fmla="*/ 53 w 71"/>
                      <a:gd name="T21" fmla="*/ 55 h 70"/>
                      <a:gd name="T22" fmla="*/ 44 w 71"/>
                      <a:gd name="T23" fmla="*/ 62 h 70"/>
                      <a:gd name="T24" fmla="*/ 36 w 71"/>
                      <a:gd name="T25" fmla="*/ 67 h 70"/>
                      <a:gd name="T26" fmla="*/ 26 w 71"/>
                      <a:gd name="T27" fmla="*/ 69 h 70"/>
                      <a:gd name="T28" fmla="*/ 20 w 71"/>
                      <a:gd name="T29" fmla="*/ 70 h 70"/>
                      <a:gd name="T30" fmla="*/ 15 w 71"/>
                      <a:gd name="T31" fmla="*/ 66 h 70"/>
                      <a:gd name="T32" fmla="*/ 10 w 71"/>
                      <a:gd name="T33" fmla="*/ 61 h 70"/>
                      <a:gd name="T34" fmla="*/ 8 w 71"/>
                      <a:gd name="T35" fmla="*/ 55 h 70"/>
                      <a:gd name="T36" fmla="*/ 7 w 71"/>
                      <a:gd name="T37" fmla="*/ 50 h 70"/>
                      <a:gd name="T38" fmla="*/ 7 w 71"/>
                      <a:gd name="T39" fmla="*/ 42 h 70"/>
                      <a:gd name="T40" fmla="*/ 8 w 71"/>
                      <a:gd name="T41" fmla="*/ 36 h 70"/>
                      <a:gd name="T42" fmla="*/ 3 w 71"/>
                      <a:gd name="T43" fmla="*/ 33 h 70"/>
                      <a:gd name="T44" fmla="*/ 0 w 71"/>
                      <a:gd name="T45" fmla="*/ 29 h 70"/>
                      <a:gd name="T46" fmla="*/ 1 w 71"/>
                      <a:gd name="T47" fmla="*/ 24 h 70"/>
                      <a:gd name="T48" fmla="*/ 6 w 71"/>
                      <a:gd name="T49" fmla="*/ 19 h 70"/>
                      <a:gd name="T50" fmla="*/ 10 w 71"/>
                      <a:gd name="T51" fmla="*/ 12 h 70"/>
                      <a:gd name="T52" fmla="*/ 12 w 71"/>
                      <a:gd name="T53" fmla="*/ 7 h 70"/>
                      <a:gd name="T54" fmla="*/ 17 w 71"/>
                      <a:gd name="T55" fmla="*/ 8 h 70"/>
                      <a:gd name="T56" fmla="*/ 22 w 71"/>
                      <a:gd name="T57" fmla="*/ 7 h 70"/>
                      <a:gd name="T58" fmla="*/ 27 w 71"/>
                      <a:gd name="T59" fmla="*/ 5 h 70"/>
                      <a:gd name="T60" fmla="*/ 33 w 71"/>
                      <a:gd name="T61" fmla="*/ 1 h 70"/>
                      <a:gd name="T62" fmla="*/ 33 w 71"/>
                      <a:gd name="T63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1" h="70">
                        <a:moveTo>
                          <a:pt x="33" y="1"/>
                        </a:moveTo>
                        <a:lnTo>
                          <a:pt x="42" y="0"/>
                        </a:lnTo>
                        <a:lnTo>
                          <a:pt x="50" y="1"/>
                        </a:lnTo>
                        <a:lnTo>
                          <a:pt x="56" y="2"/>
                        </a:lnTo>
                        <a:lnTo>
                          <a:pt x="62" y="6"/>
                        </a:lnTo>
                        <a:lnTo>
                          <a:pt x="69" y="11"/>
                        </a:lnTo>
                        <a:lnTo>
                          <a:pt x="71" y="22"/>
                        </a:lnTo>
                        <a:lnTo>
                          <a:pt x="69" y="29"/>
                        </a:lnTo>
                        <a:lnTo>
                          <a:pt x="65" y="37"/>
                        </a:lnTo>
                        <a:lnTo>
                          <a:pt x="59" y="46"/>
                        </a:lnTo>
                        <a:lnTo>
                          <a:pt x="53" y="55"/>
                        </a:lnTo>
                        <a:lnTo>
                          <a:pt x="44" y="62"/>
                        </a:lnTo>
                        <a:lnTo>
                          <a:pt x="36" y="67"/>
                        </a:lnTo>
                        <a:lnTo>
                          <a:pt x="26" y="69"/>
                        </a:lnTo>
                        <a:lnTo>
                          <a:pt x="20" y="70"/>
                        </a:lnTo>
                        <a:lnTo>
                          <a:pt x="15" y="66"/>
                        </a:lnTo>
                        <a:lnTo>
                          <a:pt x="10" y="61"/>
                        </a:lnTo>
                        <a:lnTo>
                          <a:pt x="8" y="55"/>
                        </a:lnTo>
                        <a:lnTo>
                          <a:pt x="7" y="50"/>
                        </a:lnTo>
                        <a:lnTo>
                          <a:pt x="7" y="42"/>
                        </a:lnTo>
                        <a:lnTo>
                          <a:pt x="8" y="36"/>
                        </a:lnTo>
                        <a:lnTo>
                          <a:pt x="3" y="33"/>
                        </a:lnTo>
                        <a:lnTo>
                          <a:pt x="0" y="29"/>
                        </a:lnTo>
                        <a:lnTo>
                          <a:pt x="1" y="24"/>
                        </a:lnTo>
                        <a:lnTo>
                          <a:pt x="6" y="19"/>
                        </a:lnTo>
                        <a:lnTo>
                          <a:pt x="10" y="12"/>
                        </a:lnTo>
                        <a:lnTo>
                          <a:pt x="12" y="7"/>
                        </a:lnTo>
                        <a:lnTo>
                          <a:pt x="17" y="8"/>
                        </a:lnTo>
                        <a:lnTo>
                          <a:pt x="22" y="7"/>
                        </a:lnTo>
                        <a:lnTo>
                          <a:pt x="27" y="5"/>
                        </a:lnTo>
                        <a:lnTo>
                          <a:pt x="33" y="1"/>
                        </a:lnTo>
                        <a:lnTo>
                          <a:pt x="3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1" name="Freeform 1413"/>
                  <p:cNvSpPr>
                    <a:spLocks/>
                  </p:cNvSpPr>
                  <p:nvPr/>
                </p:nvSpPr>
                <p:spPr bwMode="auto">
                  <a:xfrm>
                    <a:off x="4590" y="760"/>
                    <a:ext cx="13" cy="15"/>
                  </a:xfrm>
                  <a:custGeom>
                    <a:avLst/>
                    <a:gdLst>
                      <a:gd name="T0" fmla="*/ 43 w 50"/>
                      <a:gd name="T1" fmla="*/ 0 h 62"/>
                      <a:gd name="T2" fmla="*/ 46 w 50"/>
                      <a:gd name="T3" fmla="*/ 4 h 62"/>
                      <a:gd name="T4" fmla="*/ 50 w 50"/>
                      <a:gd name="T5" fmla="*/ 10 h 62"/>
                      <a:gd name="T6" fmla="*/ 50 w 50"/>
                      <a:gd name="T7" fmla="*/ 16 h 62"/>
                      <a:gd name="T8" fmla="*/ 48 w 50"/>
                      <a:gd name="T9" fmla="*/ 23 h 62"/>
                      <a:gd name="T10" fmla="*/ 44 w 50"/>
                      <a:gd name="T11" fmla="*/ 28 h 62"/>
                      <a:gd name="T12" fmla="*/ 38 w 50"/>
                      <a:gd name="T13" fmla="*/ 35 h 62"/>
                      <a:gd name="T14" fmla="*/ 33 w 50"/>
                      <a:gd name="T15" fmla="*/ 41 h 62"/>
                      <a:gd name="T16" fmla="*/ 27 w 50"/>
                      <a:gd name="T17" fmla="*/ 48 h 62"/>
                      <a:gd name="T18" fmla="*/ 19 w 50"/>
                      <a:gd name="T19" fmla="*/ 52 h 62"/>
                      <a:gd name="T20" fmla="*/ 12 w 50"/>
                      <a:gd name="T21" fmla="*/ 56 h 62"/>
                      <a:gd name="T22" fmla="*/ 7 w 50"/>
                      <a:gd name="T23" fmla="*/ 58 h 62"/>
                      <a:gd name="T24" fmla="*/ 1 w 50"/>
                      <a:gd name="T25" fmla="*/ 62 h 62"/>
                      <a:gd name="T26" fmla="*/ 0 w 50"/>
                      <a:gd name="T27" fmla="*/ 54 h 62"/>
                      <a:gd name="T28" fmla="*/ 1 w 50"/>
                      <a:gd name="T29" fmla="*/ 49 h 62"/>
                      <a:gd name="T30" fmla="*/ 2 w 50"/>
                      <a:gd name="T31" fmla="*/ 43 h 62"/>
                      <a:gd name="T32" fmla="*/ 5 w 50"/>
                      <a:gd name="T33" fmla="*/ 38 h 62"/>
                      <a:gd name="T34" fmla="*/ 11 w 50"/>
                      <a:gd name="T35" fmla="*/ 27 h 62"/>
                      <a:gd name="T36" fmla="*/ 21 w 50"/>
                      <a:gd name="T37" fmla="*/ 18 h 62"/>
                      <a:gd name="T38" fmla="*/ 26 w 50"/>
                      <a:gd name="T39" fmla="*/ 13 h 62"/>
                      <a:gd name="T40" fmla="*/ 31 w 50"/>
                      <a:gd name="T41" fmla="*/ 9 h 62"/>
                      <a:gd name="T42" fmla="*/ 36 w 50"/>
                      <a:gd name="T43" fmla="*/ 4 h 62"/>
                      <a:gd name="T44" fmla="*/ 43 w 50"/>
                      <a:gd name="T45" fmla="*/ 0 h 62"/>
                      <a:gd name="T46" fmla="*/ 43 w 50"/>
                      <a:gd name="T47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62">
                        <a:moveTo>
                          <a:pt x="43" y="0"/>
                        </a:moveTo>
                        <a:lnTo>
                          <a:pt x="46" y="4"/>
                        </a:lnTo>
                        <a:lnTo>
                          <a:pt x="50" y="10"/>
                        </a:lnTo>
                        <a:lnTo>
                          <a:pt x="50" y="16"/>
                        </a:lnTo>
                        <a:lnTo>
                          <a:pt x="48" y="23"/>
                        </a:lnTo>
                        <a:lnTo>
                          <a:pt x="44" y="28"/>
                        </a:lnTo>
                        <a:lnTo>
                          <a:pt x="38" y="35"/>
                        </a:lnTo>
                        <a:lnTo>
                          <a:pt x="33" y="41"/>
                        </a:lnTo>
                        <a:lnTo>
                          <a:pt x="27" y="48"/>
                        </a:lnTo>
                        <a:lnTo>
                          <a:pt x="19" y="52"/>
                        </a:lnTo>
                        <a:lnTo>
                          <a:pt x="12" y="56"/>
                        </a:lnTo>
                        <a:lnTo>
                          <a:pt x="7" y="58"/>
                        </a:lnTo>
                        <a:lnTo>
                          <a:pt x="1" y="62"/>
                        </a:lnTo>
                        <a:lnTo>
                          <a:pt x="0" y="54"/>
                        </a:lnTo>
                        <a:lnTo>
                          <a:pt x="1" y="49"/>
                        </a:lnTo>
                        <a:lnTo>
                          <a:pt x="2" y="43"/>
                        </a:lnTo>
                        <a:lnTo>
                          <a:pt x="5" y="38"/>
                        </a:lnTo>
                        <a:lnTo>
                          <a:pt x="11" y="27"/>
                        </a:lnTo>
                        <a:lnTo>
                          <a:pt x="21" y="18"/>
                        </a:lnTo>
                        <a:lnTo>
                          <a:pt x="26" y="13"/>
                        </a:lnTo>
                        <a:lnTo>
                          <a:pt x="31" y="9"/>
                        </a:lnTo>
                        <a:lnTo>
                          <a:pt x="36" y="4"/>
                        </a:lnTo>
                        <a:lnTo>
                          <a:pt x="43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2" name="Freeform 1414"/>
                  <p:cNvSpPr>
                    <a:spLocks/>
                  </p:cNvSpPr>
                  <p:nvPr/>
                </p:nvSpPr>
                <p:spPr bwMode="auto">
                  <a:xfrm>
                    <a:off x="4474" y="765"/>
                    <a:ext cx="17" cy="17"/>
                  </a:xfrm>
                  <a:custGeom>
                    <a:avLst/>
                    <a:gdLst>
                      <a:gd name="T0" fmla="*/ 37 w 63"/>
                      <a:gd name="T1" fmla="*/ 0 h 69"/>
                      <a:gd name="T2" fmla="*/ 48 w 63"/>
                      <a:gd name="T3" fmla="*/ 0 h 69"/>
                      <a:gd name="T4" fmla="*/ 56 w 63"/>
                      <a:gd name="T5" fmla="*/ 4 h 69"/>
                      <a:gd name="T6" fmla="*/ 60 w 63"/>
                      <a:gd name="T7" fmla="*/ 7 h 69"/>
                      <a:gd name="T8" fmla="*/ 63 w 63"/>
                      <a:gd name="T9" fmla="*/ 13 h 69"/>
                      <a:gd name="T10" fmla="*/ 63 w 63"/>
                      <a:gd name="T11" fmla="*/ 20 h 69"/>
                      <a:gd name="T12" fmla="*/ 63 w 63"/>
                      <a:gd name="T13" fmla="*/ 26 h 69"/>
                      <a:gd name="T14" fmla="*/ 61 w 63"/>
                      <a:gd name="T15" fmla="*/ 34 h 69"/>
                      <a:gd name="T16" fmla="*/ 60 w 63"/>
                      <a:gd name="T17" fmla="*/ 41 h 69"/>
                      <a:gd name="T18" fmla="*/ 57 w 63"/>
                      <a:gd name="T19" fmla="*/ 49 h 69"/>
                      <a:gd name="T20" fmla="*/ 54 w 63"/>
                      <a:gd name="T21" fmla="*/ 57 h 69"/>
                      <a:gd name="T22" fmla="*/ 53 w 63"/>
                      <a:gd name="T23" fmla="*/ 63 h 69"/>
                      <a:gd name="T24" fmla="*/ 52 w 63"/>
                      <a:gd name="T25" fmla="*/ 69 h 69"/>
                      <a:gd name="T26" fmla="*/ 45 w 63"/>
                      <a:gd name="T27" fmla="*/ 67 h 69"/>
                      <a:gd name="T28" fmla="*/ 39 w 63"/>
                      <a:gd name="T29" fmla="*/ 65 h 69"/>
                      <a:gd name="T30" fmla="*/ 32 w 63"/>
                      <a:gd name="T31" fmla="*/ 64 h 69"/>
                      <a:gd name="T32" fmla="*/ 26 w 63"/>
                      <a:gd name="T33" fmla="*/ 63 h 69"/>
                      <a:gd name="T34" fmla="*/ 20 w 63"/>
                      <a:gd name="T35" fmla="*/ 61 h 69"/>
                      <a:gd name="T36" fmla="*/ 14 w 63"/>
                      <a:gd name="T37" fmla="*/ 60 h 69"/>
                      <a:gd name="T38" fmla="*/ 7 w 63"/>
                      <a:gd name="T39" fmla="*/ 58 h 69"/>
                      <a:gd name="T40" fmla="*/ 1 w 63"/>
                      <a:gd name="T41" fmla="*/ 58 h 69"/>
                      <a:gd name="T42" fmla="*/ 0 w 63"/>
                      <a:gd name="T43" fmla="*/ 50 h 69"/>
                      <a:gd name="T44" fmla="*/ 0 w 63"/>
                      <a:gd name="T45" fmla="*/ 44 h 69"/>
                      <a:gd name="T46" fmla="*/ 1 w 63"/>
                      <a:gd name="T47" fmla="*/ 37 h 69"/>
                      <a:gd name="T48" fmla="*/ 3 w 63"/>
                      <a:gd name="T49" fmla="*/ 32 h 69"/>
                      <a:gd name="T50" fmla="*/ 9 w 63"/>
                      <a:gd name="T51" fmla="*/ 21 h 69"/>
                      <a:gd name="T52" fmla="*/ 17 w 63"/>
                      <a:gd name="T53" fmla="*/ 12 h 69"/>
                      <a:gd name="T54" fmla="*/ 25 w 63"/>
                      <a:gd name="T55" fmla="*/ 5 h 69"/>
                      <a:gd name="T56" fmla="*/ 37 w 63"/>
                      <a:gd name="T57" fmla="*/ 0 h 69"/>
                      <a:gd name="T58" fmla="*/ 37 w 63"/>
                      <a:gd name="T5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3" h="69">
                        <a:moveTo>
                          <a:pt x="37" y="0"/>
                        </a:moveTo>
                        <a:lnTo>
                          <a:pt x="48" y="0"/>
                        </a:lnTo>
                        <a:lnTo>
                          <a:pt x="56" y="4"/>
                        </a:lnTo>
                        <a:lnTo>
                          <a:pt x="60" y="7"/>
                        </a:lnTo>
                        <a:lnTo>
                          <a:pt x="63" y="13"/>
                        </a:lnTo>
                        <a:lnTo>
                          <a:pt x="63" y="20"/>
                        </a:lnTo>
                        <a:lnTo>
                          <a:pt x="63" y="26"/>
                        </a:lnTo>
                        <a:lnTo>
                          <a:pt x="61" y="34"/>
                        </a:lnTo>
                        <a:lnTo>
                          <a:pt x="60" y="41"/>
                        </a:lnTo>
                        <a:lnTo>
                          <a:pt x="57" y="49"/>
                        </a:lnTo>
                        <a:lnTo>
                          <a:pt x="54" y="57"/>
                        </a:lnTo>
                        <a:lnTo>
                          <a:pt x="53" y="63"/>
                        </a:lnTo>
                        <a:lnTo>
                          <a:pt x="52" y="69"/>
                        </a:lnTo>
                        <a:lnTo>
                          <a:pt x="45" y="67"/>
                        </a:lnTo>
                        <a:lnTo>
                          <a:pt x="39" y="65"/>
                        </a:lnTo>
                        <a:lnTo>
                          <a:pt x="32" y="64"/>
                        </a:lnTo>
                        <a:lnTo>
                          <a:pt x="26" y="63"/>
                        </a:lnTo>
                        <a:lnTo>
                          <a:pt x="20" y="61"/>
                        </a:lnTo>
                        <a:lnTo>
                          <a:pt x="14" y="60"/>
                        </a:lnTo>
                        <a:lnTo>
                          <a:pt x="7" y="58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  <a:lnTo>
                          <a:pt x="9" y="21"/>
                        </a:lnTo>
                        <a:lnTo>
                          <a:pt x="17" y="12"/>
                        </a:lnTo>
                        <a:lnTo>
                          <a:pt x="25" y="5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3" name="Freeform 1415"/>
                  <p:cNvSpPr>
                    <a:spLocks/>
                  </p:cNvSpPr>
                  <p:nvPr/>
                </p:nvSpPr>
                <p:spPr bwMode="auto">
                  <a:xfrm>
                    <a:off x="4498" y="773"/>
                    <a:ext cx="15" cy="21"/>
                  </a:xfrm>
                  <a:custGeom>
                    <a:avLst/>
                    <a:gdLst>
                      <a:gd name="T0" fmla="*/ 20 w 53"/>
                      <a:gd name="T1" fmla="*/ 0 h 82"/>
                      <a:gd name="T2" fmla="*/ 27 w 53"/>
                      <a:gd name="T3" fmla="*/ 2 h 82"/>
                      <a:gd name="T4" fmla="*/ 35 w 53"/>
                      <a:gd name="T5" fmla="*/ 5 h 82"/>
                      <a:gd name="T6" fmla="*/ 40 w 53"/>
                      <a:gd name="T7" fmla="*/ 9 h 82"/>
                      <a:gd name="T8" fmla="*/ 45 w 53"/>
                      <a:gd name="T9" fmla="*/ 16 h 82"/>
                      <a:gd name="T10" fmla="*/ 48 w 53"/>
                      <a:gd name="T11" fmla="*/ 22 h 82"/>
                      <a:gd name="T12" fmla="*/ 52 w 53"/>
                      <a:gd name="T13" fmla="*/ 29 h 82"/>
                      <a:gd name="T14" fmla="*/ 52 w 53"/>
                      <a:gd name="T15" fmla="*/ 35 h 82"/>
                      <a:gd name="T16" fmla="*/ 53 w 53"/>
                      <a:gd name="T17" fmla="*/ 44 h 82"/>
                      <a:gd name="T18" fmla="*/ 52 w 53"/>
                      <a:gd name="T19" fmla="*/ 53 h 82"/>
                      <a:gd name="T20" fmla="*/ 52 w 53"/>
                      <a:gd name="T21" fmla="*/ 61 h 82"/>
                      <a:gd name="T22" fmla="*/ 51 w 53"/>
                      <a:gd name="T23" fmla="*/ 71 h 82"/>
                      <a:gd name="T24" fmla="*/ 50 w 53"/>
                      <a:gd name="T25" fmla="*/ 82 h 82"/>
                      <a:gd name="T26" fmla="*/ 39 w 53"/>
                      <a:gd name="T27" fmla="*/ 78 h 82"/>
                      <a:gd name="T28" fmla="*/ 33 w 53"/>
                      <a:gd name="T29" fmla="*/ 76 h 82"/>
                      <a:gd name="T30" fmla="*/ 26 w 53"/>
                      <a:gd name="T31" fmla="*/ 73 h 82"/>
                      <a:gd name="T32" fmla="*/ 21 w 53"/>
                      <a:gd name="T33" fmla="*/ 71 h 82"/>
                      <a:gd name="T34" fmla="*/ 11 w 53"/>
                      <a:gd name="T35" fmla="*/ 62 h 82"/>
                      <a:gd name="T36" fmla="*/ 5 w 53"/>
                      <a:gd name="T37" fmla="*/ 54 h 82"/>
                      <a:gd name="T38" fmla="*/ 2 w 53"/>
                      <a:gd name="T39" fmla="*/ 46 h 82"/>
                      <a:gd name="T40" fmla="*/ 1 w 53"/>
                      <a:gd name="T41" fmla="*/ 39 h 82"/>
                      <a:gd name="T42" fmla="*/ 0 w 53"/>
                      <a:gd name="T43" fmla="*/ 32 h 82"/>
                      <a:gd name="T44" fmla="*/ 2 w 53"/>
                      <a:gd name="T45" fmla="*/ 26 h 82"/>
                      <a:gd name="T46" fmla="*/ 3 w 53"/>
                      <a:gd name="T47" fmla="*/ 18 h 82"/>
                      <a:gd name="T48" fmla="*/ 8 w 53"/>
                      <a:gd name="T49" fmla="*/ 12 h 82"/>
                      <a:gd name="T50" fmla="*/ 12 w 53"/>
                      <a:gd name="T51" fmla="*/ 5 h 82"/>
                      <a:gd name="T52" fmla="*/ 20 w 53"/>
                      <a:gd name="T53" fmla="*/ 0 h 82"/>
                      <a:gd name="T54" fmla="*/ 20 w 53"/>
                      <a:gd name="T55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82">
                        <a:moveTo>
                          <a:pt x="20" y="0"/>
                        </a:moveTo>
                        <a:lnTo>
                          <a:pt x="27" y="2"/>
                        </a:lnTo>
                        <a:lnTo>
                          <a:pt x="35" y="5"/>
                        </a:lnTo>
                        <a:lnTo>
                          <a:pt x="40" y="9"/>
                        </a:lnTo>
                        <a:lnTo>
                          <a:pt x="45" y="16"/>
                        </a:lnTo>
                        <a:lnTo>
                          <a:pt x="48" y="22"/>
                        </a:lnTo>
                        <a:lnTo>
                          <a:pt x="52" y="29"/>
                        </a:lnTo>
                        <a:lnTo>
                          <a:pt x="52" y="35"/>
                        </a:lnTo>
                        <a:lnTo>
                          <a:pt x="53" y="44"/>
                        </a:lnTo>
                        <a:lnTo>
                          <a:pt x="52" y="53"/>
                        </a:lnTo>
                        <a:lnTo>
                          <a:pt x="52" y="61"/>
                        </a:lnTo>
                        <a:lnTo>
                          <a:pt x="51" y="71"/>
                        </a:lnTo>
                        <a:lnTo>
                          <a:pt x="50" y="82"/>
                        </a:lnTo>
                        <a:lnTo>
                          <a:pt x="39" y="78"/>
                        </a:lnTo>
                        <a:lnTo>
                          <a:pt x="33" y="76"/>
                        </a:lnTo>
                        <a:lnTo>
                          <a:pt x="26" y="73"/>
                        </a:lnTo>
                        <a:lnTo>
                          <a:pt x="21" y="71"/>
                        </a:lnTo>
                        <a:lnTo>
                          <a:pt x="11" y="62"/>
                        </a:lnTo>
                        <a:lnTo>
                          <a:pt x="5" y="54"/>
                        </a:lnTo>
                        <a:lnTo>
                          <a:pt x="2" y="46"/>
                        </a:lnTo>
                        <a:lnTo>
                          <a:pt x="1" y="39"/>
                        </a:ln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3" y="18"/>
                        </a:lnTo>
                        <a:lnTo>
                          <a:pt x="8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4" name="Freeform 1416"/>
                  <p:cNvSpPr>
                    <a:spLocks/>
                  </p:cNvSpPr>
                  <p:nvPr/>
                </p:nvSpPr>
                <p:spPr bwMode="auto">
                  <a:xfrm>
                    <a:off x="4424" y="775"/>
                    <a:ext cx="13" cy="19"/>
                  </a:xfrm>
                  <a:custGeom>
                    <a:avLst/>
                    <a:gdLst>
                      <a:gd name="T0" fmla="*/ 33 w 54"/>
                      <a:gd name="T1" fmla="*/ 0 h 72"/>
                      <a:gd name="T2" fmla="*/ 39 w 54"/>
                      <a:gd name="T3" fmla="*/ 1 h 72"/>
                      <a:gd name="T4" fmla="*/ 46 w 54"/>
                      <a:gd name="T5" fmla="*/ 6 h 72"/>
                      <a:gd name="T6" fmla="*/ 51 w 54"/>
                      <a:gd name="T7" fmla="*/ 11 h 72"/>
                      <a:gd name="T8" fmla="*/ 54 w 54"/>
                      <a:gd name="T9" fmla="*/ 20 h 72"/>
                      <a:gd name="T10" fmla="*/ 53 w 54"/>
                      <a:gd name="T11" fmla="*/ 28 h 72"/>
                      <a:gd name="T12" fmla="*/ 52 w 54"/>
                      <a:gd name="T13" fmla="*/ 37 h 72"/>
                      <a:gd name="T14" fmla="*/ 48 w 54"/>
                      <a:gd name="T15" fmla="*/ 47 h 72"/>
                      <a:gd name="T16" fmla="*/ 45 w 54"/>
                      <a:gd name="T17" fmla="*/ 56 h 72"/>
                      <a:gd name="T18" fmla="*/ 37 w 54"/>
                      <a:gd name="T19" fmla="*/ 63 h 72"/>
                      <a:gd name="T20" fmla="*/ 28 w 54"/>
                      <a:gd name="T21" fmla="*/ 70 h 72"/>
                      <a:gd name="T22" fmla="*/ 21 w 54"/>
                      <a:gd name="T23" fmla="*/ 71 h 72"/>
                      <a:gd name="T24" fmla="*/ 16 w 54"/>
                      <a:gd name="T25" fmla="*/ 72 h 72"/>
                      <a:gd name="T26" fmla="*/ 9 w 54"/>
                      <a:gd name="T27" fmla="*/ 71 h 72"/>
                      <a:gd name="T28" fmla="*/ 3 w 54"/>
                      <a:gd name="T29" fmla="*/ 70 h 72"/>
                      <a:gd name="T30" fmla="*/ 0 w 54"/>
                      <a:gd name="T31" fmla="*/ 60 h 72"/>
                      <a:gd name="T32" fmla="*/ 0 w 54"/>
                      <a:gd name="T33" fmla="*/ 51 h 72"/>
                      <a:gd name="T34" fmla="*/ 2 w 54"/>
                      <a:gd name="T35" fmla="*/ 45 h 72"/>
                      <a:gd name="T36" fmla="*/ 7 w 54"/>
                      <a:gd name="T37" fmla="*/ 37 h 72"/>
                      <a:gd name="T38" fmla="*/ 13 w 54"/>
                      <a:gd name="T39" fmla="*/ 28 h 72"/>
                      <a:gd name="T40" fmla="*/ 21 w 54"/>
                      <a:gd name="T41" fmla="*/ 19 h 72"/>
                      <a:gd name="T42" fmla="*/ 28 w 54"/>
                      <a:gd name="T43" fmla="*/ 9 h 72"/>
                      <a:gd name="T44" fmla="*/ 33 w 54"/>
                      <a:gd name="T45" fmla="*/ 0 h 72"/>
                      <a:gd name="T46" fmla="*/ 33 w 54"/>
                      <a:gd name="T4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2">
                        <a:moveTo>
                          <a:pt x="33" y="0"/>
                        </a:moveTo>
                        <a:lnTo>
                          <a:pt x="39" y="1"/>
                        </a:lnTo>
                        <a:lnTo>
                          <a:pt x="46" y="6"/>
                        </a:lnTo>
                        <a:lnTo>
                          <a:pt x="51" y="11"/>
                        </a:lnTo>
                        <a:lnTo>
                          <a:pt x="54" y="20"/>
                        </a:lnTo>
                        <a:lnTo>
                          <a:pt x="53" y="28"/>
                        </a:lnTo>
                        <a:lnTo>
                          <a:pt x="52" y="37"/>
                        </a:lnTo>
                        <a:lnTo>
                          <a:pt x="48" y="47"/>
                        </a:lnTo>
                        <a:lnTo>
                          <a:pt x="45" y="56"/>
                        </a:lnTo>
                        <a:lnTo>
                          <a:pt x="37" y="63"/>
                        </a:lnTo>
                        <a:lnTo>
                          <a:pt x="28" y="70"/>
                        </a:lnTo>
                        <a:lnTo>
                          <a:pt x="21" y="71"/>
                        </a:lnTo>
                        <a:lnTo>
                          <a:pt x="16" y="72"/>
                        </a:lnTo>
                        <a:lnTo>
                          <a:pt x="9" y="71"/>
                        </a:lnTo>
                        <a:lnTo>
                          <a:pt x="3" y="70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2" y="45"/>
                        </a:lnTo>
                        <a:lnTo>
                          <a:pt x="7" y="37"/>
                        </a:lnTo>
                        <a:lnTo>
                          <a:pt x="13" y="28"/>
                        </a:lnTo>
                        <a:lnTo>
                          <a:pt x="21" y="19"/>
                        </a:lnTo>
                        <a:lnTo>
                          <a:pt x="28" y="9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5" name="Freeform 1417"/>
                  <p:cNvSpPr>
                    <a:spLocks/>
                  </p:cNvSpPr>
                  <p:nvPr/>
                </p:nvSpPr>
                <p:spPr bwMode="auto">
                  <a:xfrm>
                    <a:off x="4446" y="781"/>
                    <a:ext cx="16" cy="17"/>
                  </a:xfrm>
                  <a:custGeom>
                    <a:avLst/>
                    <a:gdLst>
                      <a:gd name="T0" fmla="*/ 19 w 58"/>
                      <a:gd name="T1" fmla="*/ 1 h 68"/>
                      <a:gd name="T2" fmla="*/ 25 w 58"/>
                      <a:gd name="T3" fmla="*/ 0 h 68"/>
                      <a:gd name="T4" fmla="*/ 32 w 58"/>
                      <a:gd name="T5" fmla="*/ 0 h 68"/>
                      <a:gd name="T6" fmla="*/ 36 w 58"/>
                      <a:gd name="T7" fmla="*/ 1 h 68"/>
                      <a:gd name="T8" fmla="*/ 41 w 58"/>
                      <a:gd name="T9" fmla="*/ 2 h 68"/>
                      <a:gd name="T10" fmla="*/ 48 w 58"/>
                      <a:gd name="T11" fmla="*/ 8 h 68"/>
                      <a:gd name="T12" fmla="*/ 54 w 58"/>
                      <a:gd name="T13" fmla="*/ 16 h 68"/>
                      <a:gd name="T14" fmla="*/ 57 w 58"/>
                      <a:gd name="T15" fmla="*/ 22 h 68"/>
                      <a:gd name="T16" fmla="*/ 58 w 58"/>
                      <a:gd name="T17" fmla="*/ 28 h 68"/>
                      <a:gd name="T18" fmla="*/ 57 w 58"/>
                      <a:gd name="T19" fmla="*/ 33 h 68"/>
                      <a:gd name="T20" fmla="*/ 57 w 58"/>
                      <a:gd name="T21" fmla="*/ 41 h 68"/>
                      <a:gd name="T22" fmla="*/ 53 w 58"/>
                      <a:gd name="T23" fmla="*/ 47 h 68"/>
                      <a:gd name="T24" fmla="*/ 51 w 58"/>
                      <a:gd name="T25" fmla="*/ 55 h 68"/>
                      <a:gd name="T26" fmla="*/ 48 w 58"/>
                      <a:gd name="T27" fmla="*/ 60 h 68"/>
                      <a:gd name="T28" fmla="*/ 44 w 58"/>
                      <a:gd name="T29" fmla="*/ 68 h 68"/>
                      <a:gd name="T30" fmla="*/ 36 w 58"/>
                      <a:gd name="T31" fmla="*/ 62 h 68"/>
                      <a:gd name="T32" fmla="*/ 28 w 58"/>
                      <a:gd name="T33" fmla="*/ 61 h 68"/>
                      <a:gd name="T34" fmla="*/ 19 w 58"/>
                      <a:gd name="T35" fmla="*/ 62 h 68"/>
                      <a:gd name="T36" fmla="*/ 13 w 58"/>
                      <a:gd name="T37" fmla="*/ 68 h 68"/>
                      <a:gd name="T38" fmla="*/ 6 w 58"/>
                      <a:gd name="T39" fmla="*/ 61 h 68"/>
                      <a:gd name="T40" fmla="*/ 1 w 58"/>
                      <a:gd name="T41" fmla="*/ 56 h 68"/>
                      <a:gd name="T42" fmla="*/ 0 w 58"/>
                      <a:gd name="T43" fmla="*/ 48 h 68"/>
                      <a:gd name="T44" fmla="*/ 1 w 58"/>
                      <a:gd name="T45" fmla="*/ 42 h 68"/>
                      <a:gd name="T46" fmla="*/ 1 w 58"/>
                      <a:gd name="T47" fmla="*/ 36 h 68"/>
                      <a:gd name="T48" fmla="*/ 3 w 58"/>
                      <a:gd name="T49" fmla="*/ 30 h 68"/>
                      <a:gd name="T50" fmla="*/ 6 w 58"/>
                      <a:gd name="T51" fmla="*/ 25 h 68"/>
                      <a:gd name="T52" fmla="*/ 8 w 58"/>
                      <a:gd name="T53" fmla="*/ 19 h 68"/>
                      <a:gd name="T54" fmla="*/ 14 w 58"/>
                      <a:gd name="T55" fmla="*/ 9 h 68"/>
                      <a:gd name="T56" fmla="*/ 19 w 58"/>
                      <a:gd name="T57" fmla="*/ 1 h 68"/>
                      <a:gd name="T58" fmla="*/ 19 w 58"/>
                      <a:gd name="T59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58" h="68">
                        <a:moveTo>
                          <a:pt x="19" y="1"/>
                        </a:moveTo>
                        <a:lnTo>
                          <a:pt x="25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2"/>
                        </a:lnTo>
                        <a:lnTo>
                          <a:pt x="48" y="8"/>
                        </a:lnTo>
                        <a:lnTo>
                          <a:pt x="54" y="16"/>
                        </a:lnTo>
                        <a:lnTo>
                          <a:pt x="57" y="22"/>
                        </a:lnTo>
                        <a:lnTo>
                          <a:pt x="58" y="28"/>
                        </a:lnTo>
                        <a:lnTo>
                          <a:pt x="57" y="33"/>
                        </a:lnTo>
                        <a:lnTo>
                          <a:pt x="57" y="41"/>
                        </a:lnTo>
                        <a:lnTo>
                          <a:pt x="53" y="47"/>
                        </a:lnTo>
                        <a:lnTo>
                          <a:pt x="51" y="55"/>
                        </a:lnTo>
                        <a:lnTo>
                          <a:pt x="48" y="60"/>
                        </a:lnTo>
                        <a:lnTo>
                          <a:pt x="44" y="68"/>
                        </a:lnTo>
                        <a:lnTo>
                          <a:pt x="36" y="62"/>
                        </a:lnTo>
                        <a:lnTo>
                          <a:pt x="28" y="61"/>
                        </a:lnTo>
                        <a:lnTo>
                          <a:pt x="19" y="62"/>
                        </a:lnTo>
                        <a:lnTo>
                          <a:pt x="13" y="68"/>
                        </a:lnTo>
                        <a:lnTo>
                          <a:pt x="6" y="61"/>
                        </a:lnTo>
                        <a:lnTo>
                          <a:pt x="1" y="56"/>
                        </a:lnTo>
                        <a:lnTo>
                          <a:pt x="0" y="48"/>
                        </a:lnTo>
                        <a:lnTo>
                          <a:pt x="1" y="42"/>
                        </a:lnTo>
                        <a:lnTo>
                          <a:pt x="1" y="36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8" y="19"/>
                        </a:lnTo>
                        <a:lnTo>
                          <a:pt x="14" y="9"/>
                        </a:lnTo>
                        <a:lnTo>
                          <a:pt x="19" y="1"/>
                        </a:lnTo>
                        <a:lnTo>
                          <a:pt x="19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6" name="Freeform 1418"/>
                  <p:cNvSpPr>
                    <a:spLocks/>
                  </p:cNvSpPr>
                  <p:nvPr/>
                </p:nvSpPr>
                <p:spPr bwMode="auto">
                  <a:xfrm>
                    <a:off x="4507" y="795"/>
                    <a:ext cx="64" cy="121"/>
                  </a:xfrm>
                  <a:custGeom>
                    <a:avLst/>
                    <a:gdLst>
                      <a:gd name="T0" fmla="*/ 225 w 241"/>
                      <a:gd name="T1" fmla="*/ 0 h 468"/>
                      <a:gd name="T2" fmla="*/ 237 w 241"/>
                      <a:gd name="T3" fmla="*/ 8 h 468"/>
                      <a:gd name="T4" fmla="*/ 241 w 241"/>
                      <a:gd name="T5" fmla="*/ 22 h 468"/>
                      <a:gd name="T6" fmla="*/ 241 w 241"/>
                      <a:gd name="T7" fmla="*/ 33 h 468"/>
                      <a:gd name="T8" fmla="*/ 221 w 241"/>
                      <a:gd name="T9" fmla="*/ 53 h 468"/>
                      <a:gd name="T10" fmla="*/ 192 w 241"/>
                      <a:gd name="T11" fmla="*/ 83 h 468"/>
                      <a:gd name="T12" fmla="*/ 168 w 241"/>
                      <a:gd name="T13" fmla="*/ 121 h 468"/>
                      <a:gd name="T14" fmla="*/ 152 w 241"/>
                      <a:gd name="T15" fmla="*/ 165 h 468"/>
                      <a:gd name="T16" fmla="*/ 139 w 241"/>
                      <a:gd name="T17" fmla="*/ 212 h 468"/>
                      <a:gd name="T18" fmla="*/ 127 w 241"/>
                      <a:gd name="T19" fmla="*/ 262 h 468"/>
                      <a:gd name="T20" fmla="*/ 117 w 241"/>
                      <a:gd name="T21" fmla="*/ 310 h 468"/>
                      <a:gd name="T22" fmla="*/ 106 w 241"/>
                      <a:gd name="T23" fmla="*/ 357 h 468"/>
                      <a:gd name="T24" fmla="*/ 92 w 241"/>
                      <a:gd name="T25" fmla="*/ 383 h 468"/>
                      <a:gd name="T26" fmla="*/ 83 w 241"/>
                      <a:gd name="T27" fmla="*/ 388 h 468"/>
                      <a:gd name="T28" fmla="*/ 79 w 241"/>
                      <a:gd name="T29" fmla="*/ 402 h 468"/>
                      <a:gd name="T30" fmla="*/ 81 w 241"/>
                      <a:gd name="T31" fmla="*/ 422 h 468"/>
                      <a:gd name="T32" fmla="*/ 86 w 241"/>
                      <a:gd name="T33" fmla="*/ 443 h 468"/>
                      <a:gd name="T34" fmla="*/ 83 w 241"/>
                      <a:gd name="T35" fmla="*/ 460 h 468"/>
                      <a:gd name="T36" fmla="*/ 71 w 241"/>
                      <a:gd name="T37" fmla="*/ 467 h 468"/>
                      <a:gd name="T38" fmla="*/ 53 w 241"/>
                      <a:gd name="T39" fmla="*/ 468 h 468"/>
                      <a:gd name="T40" fmla="*/ 32 w 241"/>
                      <a:gd name="T41" fmla="*/ 464 h 468"/>
                      <a:gd name="T42" fmla="*/ 15 w 241"/>
                      <a:gd name="T43" fmla="*/ 456 h 468"/>
                      <a:gd name="T44" fmla="*/ 4 w 241"/>
                      <a:gd name="T45" fmla="*/ 445 h 468"/>
                      <a:gd name="T46" fmla="*/ 0 w 241"/>
                      <a:gd name="T47" fmla="*/ 432 h 468"/>
                      <a:gd name="T48" fmla="*/ 0 w 241"/>
                      <a:gd name="T49" fmla="*/ 418 h 468"/>
                      <a:gd name="T50" fmla="*/ 5 w 241"/>
                      <a:gd name="T51" fmla="*/ 406 h 468"/>
                      <a:gd name="T52" fmla="*/ 17 w 241"/>
                      <a:gd name="T53" fmla="*/ 395 h 468"/>
                      <a:gd name="T54" fmla="*/ 28 w 241"/>
                      <a:gd name="T55" fmla="*/ 390 h 468"/>
                      <a:gd name="T56" fmla="*/ 39 w 241"/>
                      <a:gd name="T57" fmla="*/ 389 h 468"/>
                      <a:gd name="T58" fmla="*/ 48 w 241"/>
                      <a:gd name="T59" fmla="*/ 362 h 468"/>
                      <a:gd name="T60" fmla="*/ 56 w 241"/>
                      <a:gd name="T61" fmla="*/ 309 h 468"/>
                      <a:gd name="T62" fmla="*/ 70 w 241"/>
                      <a:gd name="T63" fmla="*/ 259 h 468"/>
                      <a:gd name="T64" fmla="*/ 88 w 241"/>
                      <a:gd name="T65" fmla="*/ 208 h 468"/>
                      <a:gd name="T66" fmla="*/ 108 w 241"/>
                      <a:gd name="T67" fmla="*/ 158 h 468"/>
                      <a:gd name="T68" fmla="*/ 134 w 241"/>
                      <a:gd name="T69" fmla="*/ 111 h 468"/>
                      <a:gd name="T70" fmla="*/ 160 w 241"/>
                      <a:gd name="T71" fmla="*/ 66 h 468"/>
                      <a:gd name="T72" fmla="*/ 190 w 241"/>
                      <a:gd name="T73" fmla="*/ 24 h 468"/>
                      <a:gd name="T74" fmla="*/ 210 w 241"/>
                      <a:gd name="T75" fmla="*/ 2 h 468"/>
                      <a:gd name="T76" fmla="*/ 215 w 241"/>
                      <a:gd name="T77" fmla="*/ 1 h 4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1" h="468">
                        <a:moveTo>
                          <a:pt x="215" y="1"/>
                        </a:moveTo>
                        <a:lnTo>
                          <a:pt x="225" y="0"/>
                        </a:lnTo>
                        <a:lnTo>
                          <a:pt x="233" y="2"/>
                        </a:lnTo>
                        <a:lnTo>
                          <a:pt x="237" y="8"/>
                        </a:lnTo>
                        <a:lnTo>
                          <a:pt x="241" y="16"/>
                        </a:lnTo>
                        <a:lnTo>
                          <a:pt x="241" y="22"/>
                        </a:lnTo>
                        <a:lnTo>
                          <a:pt x="241" y="28"/>
                        </a:lnTo>
                        <a:lnTo>
                          <a:pt x="241" y="33"/>
                        </a:lnTo>
                        <a:lnTo>
                          <a:pt x="241" y="42"/>
                        </a:lnTo>
                        <a:lnTo>
                          <a:pt x="221" y="53"/>
                        </a:lnTo>
                        <a:lnTo>
                          <a:pt x="206" y="67"/>
                        </a:lnTo>
                        <a:lnTo>
                          <a:pt x="192" y="83"/>
                        </a:lnTo>
                        <a:lnTo>
                          <a:pt x="179" y="102"/>
                        </a:lnTo>
                        <a:lnTo>
                          <a:pt x="168" y="121"/>
                        </a:lnTo>
                        <a:lnTo>
                          <a:pt x="160" y="143"/>
                        </a:lnTo>
                        <a:lnTo>
                          <a:pt x="152" y="165"/>
                        </a:lnTo>
                        <a:lnTo>
                          <a:pt x="146" y="190"/>
                        </a:lnTo>
                        <a:lnTo>
                          <a:pt x="139" y="212"/>
                        </a:lnTo>
                        <a:lnTo>
                          <a:pt x="133" y="238"/>
                        </a:lnTo>
                        <a:lnTo>
                          <a:pt x="127" y="262"/>
                        </a:lnTo>
                        <a:lnTo>
                          <a:pt x="123" y="287"/>
                        </a:lnTo>
                        <a:lnTo>
                          <a:pt x="117" y="310"/>
                        </a:lnTo>
                        <a:lnTo>
                          <a:pt x="112" y="334"/>
                        </a:lnTo>
                        <a:lnTo>
                          <a:pt x="106" y="357"/>
                        </a:lnTo>
                        <a:lnTo>
                          <a:pt x="100" y="380"/>
                        </a:lnTo>
                        <a:lnTo>
                          <a:pt x="92" y="383"/>
                        </a:lnTo>
                        <a:lnTo>
                          <a:pt x="88" y="385"/>
                        </a:lnTo>
                        <a:lnTo>
                          <a:pt x="83" y="388"/>
                        </a:lnTo>
                        <a:lnTo>
                          <a:pt x="81" y="393"/>
                        </a:lnTo>
                        <a:lnTo>
                          <a:pt x="79" y="402"/>
                        </a:lnTo>
                        <a:lnTo>
                          <a:pt x="79" y="414"/>
                        </a:lnTo>
                        <a:lnTo>
                          <a:pt x="81" y="422"/>
                        </a:lnTo>
                        <a:lnTo>
                          <a:pt x="83" y="433"/>
                        </a:lnTo>
                        <a:lnTo>
                          <a:pt x="86" y="443"/>
                        </a:lnTo>
                        <a:lnTo>
                          <a:pt x="87" y="453"/>
                        </a:lnTo>
                        <a:lnTo>
                          <a:pt x="83" y="460"/>
                        </a:lnTo>
                        <a:lnTo>
                          <a:pt x="78" y="465"/>
                        </a:lnTo>
                        <a:lnTo>
                          <a:pt x="71" y="467"/>
                        </a:lnTo>
                        <a:lnTo>
                          <a:pt x="63" y="468"/>
                        </a:lnTo>
                        <a:lnTo>
                          <a:pt x="53" y="468"/>
                        </a:lnTo>
                        <a:lnTo>
                          <a:pt x="44" y="468"/>
                        </a:lnTo>
                        <a:lnTo>
                          <a:pt x="32" y="464"/>
                        </a:lnTo>
                        <a:lnTo>
                          <a:pt x="22" y="461"/>
                        </a:lnTo>
                        <a:lnTo>
                          <a:pt x="15" y="456"/>
                        </a:lnTo>
                        <a:lnTo>
                          <a:pt x="10" y="451"/>
                        </a:lnTo>
                        <a:lnTo>
                          <a:pt x="4" y="445"/>
                        </a:lnTo>
                        <a:lnTo>
                          <a:pt x="2" y="440"/>
                        </a:lnTo>
                        <a:lnTo>
                          <a:pt x="0" y="432"/>
                        </a:lnTo>
                        <a:lnTo>
                          <a:pt x="0" y="425"/>
                        </a:lnTo>
                        <a:lnTo>
                          <a:pt x="0" y="418"/>
                        </a:lnTo>
                        <a:lnTo>
                          <a:pt x="2" y="413"/>
                        </a:lnTo>
                        <a:lnTo>
                          <a:pt x="5" y="406"/>
                        </a:lnTo>
                        <a:lnTo>
                          <a:pt x="11" y="402"/>
                        </a:lnTo>
                        <a:lnTo>
                          <a:pt x="17" y="395"/>
                        </a:lnTo>
                        <a:lnTo>
                          <a:pt x="24" y="392"/>
                        </a:lnTo>
                        <a:lnTo>
                          <a:pt x="28" y="390"/>
                        </a:lnTo>
                        <a:lnTo>
                          <a:pt x="34" y="389"/>
                        </a:lnTo>
                        <a:lnTo>
                          <a:pt x="39" y="389"/>
                        </a:lnTo>
                        <a:lnTo>
                          <a:pt x="46" y="389"/>
                        </a:lnTo>
                        <a:lnTo>
                          <a:pt x="48" y="362"/>
                        </a:lnTo>
                        <a:lnTo>
                          <a:pt x="50" y="336"/>
                        </a:lnTo>
                        <a:lnTo>
                          <a:pt x="56" y="309"/>
                        </a:lnTo>
                        <a:lnTo>
                          <a:pt x="63" y="284"/>
                        </a:lnTo>
                        <a:lnTo>
                          <a:pt x="70" y="259"/>
                        </a:lnTo>
                        <a:lnTo>
                          <a:pt x="79" y="233"/>
                        </a:lnTo>
                        <a:lnTo>
                          <a:pt x="88" y="208"/>
                        </a:lnTo>
                        <a:lnTo>
                          <a:pt x="99" y="183"/>
                        </a:lnTo>
                        <a:lnTo>
                          <a:pt x="108" y="158"/>
                        </a:lnTo>
                        <a:lnTo>
                          <a:pt x="121" y="135"/>
                        </a:lnTo>
                        <a:lnTo>
                          <a:pt x="134" y="111"/>
                        </a:lnTo>
                        <a:lnTo>
                          <a:pt x="147" y="89"/>
                        </a:lnTo>
                        <a:lnTo>
                          <a:pt x="160" y="66"/>
                        </a:lnTo>
                        <a:lnTo>
                          <a:pt x="175" y="44"/>
                        </a:lnTo>
                        <a:lnTo>
                          <a:pt x="190" y="24"/>
                        </a:lnTo>
                        <a:lnTo>
                          <a:pt x="206" y="3"/>
                        </a:lnTo>
                        <a:lnTo>
                          <a:pt x="210" y="2"/>
                        </a:lnTo>
                        <a:lnTo>
                          <a:pt x="215" y="1"/>
                        </a:lnTo>
                        <a:lnTo>
                          <a:pt x="215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7" name="Freeform 1419"/>
                  <p:cNvSpPr>
                    <a:spLocks/>
                  </p:cNvSpPr>
                  <p:nvPr/>
                </p:nvSpPr>
                <p:spPr bwMode="auto">
                  <a:xfrm>
                    <a:off x="4602" y="796"/>
                    <a:ext cx="49" cy="30"/>
                  </a:xfrm>
                  <a:custGeom>
                    <a:avLst/>
                    <a:gdLst>
                      <a:gd name="T0" fmla="*/ 4 w 184"/>
                      <a:gd name="T1" fmla="*/ 0 h 116"/>
                      <a:gd name="T2" fmla="*/ 11 w 184"/>
                      <a:gd name="T3" fmla="*/ 1 h 116"/>
                      <a:gd name="T4" fmla="*/ 19 w 184"/>
                      <a:gd name="T5" fmla="*/ 4 h 116"/>
                      <a:gd name="T6" fmla="*/ 26 w 184"/>
                      <a:gd name="T7" fmla="*/ 6 h 116"/>
                      <a:gd name="T8" fmla="*/ 34 w 184"/>
                      <a:gd name="T9" fmla="*/ 9 h 116"/>
                      <a:gd name="T10" fmla="*/ 41 w 184"/>
                      <a:gd name="T11" fmla="*/ 12 h 116"/>
                      <a:gd name="T12" fmla="*/ 47 w 184"/>
                      <a:gd name="T13" fmla="*/ 15 h 116"/>
                      <a:gd name="T14" fmla="*/ 53 w 184"/>
                      <a:gd name="T15" fmla="*/ 20 h 116"/>
                      <a:gd name="T16" fmla="*/ 61 w 184"/>
                      <a:gd name="T17" fmla="*/ 25 h 116"/>
                      <a:gd name="T18" fmla="*/ 68 w 184"/>
                      <a:gd name="T19" fmla="*/ 28 h 116"/>
                      <a:gd name="T20" fmla="*/ 76 w 184"/>
                      <a:gd name="T21" fmla="*/ 34 h 116"/>
                      <a:gd name="T22" fmla="*/ 81 w 184"/>
                      <a:gd name="T23" fmla="*/ 39 h 116"/>
                      <a:gd name="T24" fmla="*/ 89 w 184"/>
                      <a:gd name="T25" fmla="*/ 46 h 116"/>
                      <a:gd name="T26" fmla="*/ 96 w 184"/>
                      <a:gd name="T27" fmla="*/ 51 h 116"/>
                      <a:gd name="T28" fmla="*/ 104 w 184"/>
                      <a:gd name="T29" fmla="*/ 56 h 116"/>
                      <a:gd name="T30" fmla="*/ 111 w 184"/>
                      <a:gd name="T31" fmla="*/ 62 h 116"/>
                      <a:gd name="T32" fmla="*/ 118 w 184"/>
                      <a:gd name="T33" fmla="*/ 68 h 116"/>
                      <a:gd name="T34" fmla="*/ 124 w 184"/>
                      <a:gd name="T35" fmla="*/ 73 h 116"/>
                      <a:gd name="T36" fmla="*/ 132 w 184"/>
                      <a:gd name="T37" fmla="*/ 78 h 116"/>
                      <a:gd name="T38" fmla="*/ 140 w 184"/>
                      <a:gd name="T39" fmla="*/ 82 h 116"/>
                      <a:gd name="T40" fmla="*/ 148 w 184"/>
                      <a:gd name="T41" fmla="*/ 87 h 116"/>
                      <a:gd name="T42" fmla="*/ 156 w 184"/>
                      <a:gd name="T43" fmla="*/ 90 h 116"/>
                      <a:gd name="T44" fmla="*/ 165 w 184"/>
                      <a:gd name="T45" fmla="*/ 94 h 116"/>
                      <a:gd name="T46" fmla="*/ 174 w 184"/>
                      <a:gd name="T47" fmla="*/ 97 h 116"/>
                      <a:gd name="T48" fmla="*/ 184 w 184"/>
                      <a:gd name="T49" fmla="*/ 101 h 116"/>
                      <a:gd name="T50" fmla="*/ 175 w 184"/>
                      <a:gd name="T51" fmla="*/ 106 h 116"/>
                      <a:gd name="T52" fmla="*/ 167 w 184"/>
                      <a:gd name="T53" fmla="*/ 111 h 116"/>
                      <a:gd name="T54" fmla="*/ 156 w 184"/>
                      <a:gd name="T55" fmla="*/ 114 h 116"/>
                      <a:gd name="T56" fmla="*/ 146 w 184"/>
                      <a:gd name="T57" fmla="*/ 116 h 116"/>
                      <a:gd name="T58" fmla="*/ 140 w 184"/>
                      <a:gd name="T59" fmla="*/ 116 h 116"/>
                      <a:gd name="T60" fmla="*/ 133 w 184"/>
                      <a:gd name="T61" fmla="*/ 116 h 116"/>
                      <a:gd name="T62" fmla="*/ 127 w 184"/>
                      <a:gd name="T63" fmla="*/ 115 h 116"/>
                      <a:gd name="T64" fmla="*/ 120 w 184"/>
                      <a:gd name="T65" fmla="*/ 115 h 116"/>
                      <a:gd name="T66" fmla="*/ 113 w 184"/>
                      <a:gd name="T67" fmla="*/ 112 h 116"/>
                      <a:gd name="T68" fmla="*/ 107 w 184"/>
                      <a:gd name="T69" fmla="*/ 111 h 116"/>
                      <a:gd name="T70" fmla="*/ 101 w 184"/>
                      <a:gd name="T71" fmla="*/ 109 h 116"/>
                      <a:gd name="T72" fmla="*/ 95 w 184"/>
                      <a:gd name="T73" fmla="*/ 108 h 116"/>
                      <a:gd name="T74" fmla="*/ 88 w 184"/>
                      <a:gd name="T75" fmla="*/ 105 h 116"/>
                      <a:gd name="T76" fmla="*/ 81 w 184"/>
                      <a:gd name="T77" fmla="*/ 102 h 116"/>
                      <a:gd name="T78" fmla="*/ 76 w 184"/>
                      <a:gd name="T79" fmla="*/ 98 h 116"/>
                      <a:gd name="T80" fmla="*/ 69 w 184"/>
                      <a:gd name="T81" fmla="*/ 95 h 116"/>
                      <a:gd name="T82" fmla="*/ 56 w 184"/>
                      <a:gd name="T83" fmla="*/ 88 h 116"/>
                      <a:gd name="T84" fmla="*/ 47 w 184"/>
                      <a:gd name="T85" fmla="*/ 81 h 116"/>
                      <a:gd name="T86" fmla="*/ 36 w 184"/>
                      <a:gd name="T87" fmla="*/ 72 h 116"/>
                      <a:gd name="T88" fmla="*/ 27 w 184"/>
                      <a:gd name="T89" fmla="*/ 62 h 116"/>
                      <a:gd name="T90" fmla="*/ 19 w 184"/>
                      <a:gd name="T91" fmla="*/ 53 h 116"/>
                      <a:gd name="T92" fmla="*/ 13 w 184"/>
                      <a:gd name="T93" fmla="*/ 45 h 116"/>
                      <a:gd name="T94" fmla="*/ 7 w 184"/>
                      <a:gd name="T95" fmla="*/ 34 h 116"/>
                      <a:gd name="T96" fmla="*/ 3 w 184"/>
                      <a:gd name="T97" fmla="*/ 24 h 116"/>
                      <a:gd name="T98" fmla="*/ 0 w 184"/>
                      <a:gd name="T99" fmla="*/ 14 h 116"/>
                      <a:gd name="T100" fmla="*/ 0 w 184"/>
                      <a:gd name="T101" fmla="*/ 5 h 116"/>
                      <a:gd name="T102" fmla="*/ 2 w 184"/>
                      <a:gd name="T103" fmla="*/ 3 h 116"/>
                      <a:gd name="T104" fmla="*/ 4 w 184"/>
                      <a:gd name="T105" fmla="*/ 0 h 116"/>
                      <a:gd name="T106" fmla="*/ 4 w 184"/>
                      <a:gd name="T107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116">
                        <a:moveTo>
                          <a:pt x="4" y="0"/>
                        </a:moveTo>
                        <a:lnTo>
                          <a:pt x="11" y="1"/>
                        </a:lnTo>
                        <a:lnTo>
                          <a:pt x="19" y="4"/>
                        </a:lnTo>
                        <a:lnTo>
                          <a:pt x="26" y="6"/>
                        </a:lnTo>
                        <a:lnTo>
                          <a:pt x="34" y="9"/>
                        </a:lnTo>
                        <a:lnTo>
                          <a:pt x="41" y="12"/>
                        </a:lnTo>
                        <a:lnTo>
                          <a:pt x="47" y="15"/>
                        </a:lnTo>
                        <a:lnTo>
                          <a:pt x="53" y="20"/>
                        </a:lnTo>
                        <a:lnTo>
                          <a:pt x="61" y="25"/>
                        </a:lnTo>
                        <a:lnTo>
                          <a:pt x="68" y="28"/>
                        </a:lnTo>
                        <a:lnTo>
                          <a:pt x="76" y="34"/>
                        </a:lnTo>
                        <a:lnTo>
                          <a:pt x="81" y="39"/>
                        </a:lnTo>
                        <a:lnTo>
                          <a:pt x="89" y="46"/>
                        </a:lnTo>
                        <a:lnTo>
                          <a:pt x="96" y="51"/>
                        </a:lnTo>
                        <a:lnTo>
                          <a:pt x="104" y="56"/>
                        </a:lnTo>
                        <a:lnTo>
                          <a:pt x="111" y="62"/>
                        </a:lnTo>
                        <a:lnTo>
                          <a:pt x="118" y="68"/>
                        </a:lnTo>
                        <a:lnTo>
                          <a:pt x="124" y="73"/>
                        </a:lnTo>
                        <a:lnTo>
                          <a:pt x="132" y="78"/>
                        </a:lnTo>
                        <a:lnTo>
                          <a:pt x="140" y="82"/>
                        </a:lnTo>
                        <a:lnTo>
                          <a:pt x="148" y="87"/>
                        </a:lnTo>
                        <a:lnTo>
                          <a:pt x="156" y="90"/>
                        </a:lnTo>
                        <a:lnTo>
                          <a:pt x="165" y="94"/>
                        </a:lnTo>
                        <a:lnTo>
                          <a:pt x="174" y="97"/>
                        </a:lnTo>
                        <a:lnTo>
                          <a:pt x="184" y="101"/>
                        </a:lnTo>
                        <a:lnTo>
                          <a:pt x="175" y="106"/>
                        </a:lnTo>
                        <a:lnTo>
                          <a:pt x="167" y="111"/>
                        </a:lnTo>
                        <a:lnTo>
                          <a:pt x="156" y="114"/>
                        </a:lnTo>
                        <a:lnTo>
                          <a:pt x="146" y="116"/>
                        </a:lnTo>
                        <a:lnTo>
                          <a:pt x="140" y="116"/>
                        </a:lnTo>
                        <a:lnTo>
                          <a:pt x="133" y="116"/>
                        </a:lnTo>
                        <a:lnTo>
                          <a:pt x="127" y="115"/>
                        </a:lnTo>
                        <a:lnTo>
                          <a:pt x="120" y="115"/>
                        </a:lnTo>
                        <a:lnTo>
                          <a:pt x="113" y="112"/>
                        </a:lnTo>
                        <a:lnTo>
                          <a:pt x="107" y="111"/>
                        </a:lnTo>
                        <a:lnTo>
                          <a:pt x="101" y="109"/>
                        </a:lnTo>
                        <a:lnTo>
                          <a:pt x="95" y="108"/>
                        </a:lnTo>
                        <a:lnTo>
                          <a:pt x="88" y="105"/>
                        </a:lnTo>
                        <a:lnTo>
                          <a:pt x="81" y="102"/>
                        </a:lnTo>
                        <a:lnTo>
                          <a:pt x="76" y="98"/>
                        </a:lnTo>
                        <a:lnTo>
                          <a:pt x="69" y="95"/>
                        </a:lnTo>
                        <a:lnTo>
                          <a:pt x="56" y="88"/>
                        </a:lnTo>
                        <a:lnTo>
                          <a:pt x="47" y="81"/>
                        </a:lnTo>
                        <a:lnTo>
                          <a:pt x="36" y="72"/>
                        </a:lnTo>
                        <a:lnTo>
                          <a:pt x="27" y="62"/>
                        </a:lnTo>
                        <a:lnTo>
                          <a:pt x="19" y="53"/>
                        </a:lnTo>
                        <a:lnTo>
                          <a:pt x="13" y="45"/>
                        </a:lnTo>
                        <a:lnTo>
                          <a:pt x="7" y="34"/>
                        </a:lnTo>
                        <a:lnTo>
                          <a:pt x="3" y="24"/>
                        </a:lnTo>
                        <a:lnTo>
                          <a:pt x="0" y="14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8" name="Freeform 1420"/>
                  <p:cNvSpPr>
                    <a:spLocks/>
                  </p:cNvSpPr>
                  <p:nvPr/>
                </p:nvSpPr>
                <p:spPr bwMode="auto">
                  <a:xfrm>
                    <a:off x="4724" y="798"/>
                    <a:ext cx="18" cy="35"/>
                  </a:xfrm>
                  <a:custGeom>
                    <a:avLst/>
                    <a:gdLst>
                      <a:gd name="T0" fmla="*/ 0 w 69"/>
                      <a:gd name="T1" fmla="*/ 0 h 138"/>
                      <a:gd name="T2" fmla="*/ 9 w 69"/>
                      <a:gd name="T3" fmla="*/ 1 h 138"/>
                      <a:gd name="T4" fmla="*/ 18 w 69"/>
                      <a:gd name="T5" fmla="*/ 5 h 138"/>
                      <a:gd name="T6" fmla="*/ 28 w 69"/>
                      <a:gd name="T7" fmla="*/ 11 h 138"/>
                      <a:gd name="T8" fmla="*/ 38 w 69"/>
                      <a:gd name="T9" fmla="*/ 19 h 138"/>
                      <a:gd name="T10" fmla="*/ 43 w 69"/>
                      <a:gd name="T11" fmla="*/ 27 h 138"/>
                      <a:gd name="T12" fmla="*/ 50 w 69"/>
                      <a:gd name="T13" fmla="*/ 38 h 138"/>
                      <a:gd name="T14" fmla="*/ 56 w 69"/>
                      <a:gd name="T15" fmla="*/ 47 h 138"/>
                      <a:gd name="T16" fmla="*/ 60 w 69"/>
                      <a:gd name="T17" fmla="*/ 58 h 138"/>
                      <a:gd name="T18" fmla="*/ 63 w 69"/>
                      <a:gd name="T19" fmla="*/ 68 h 138"/>
                      <a:gd name="T20" fmla="*/ 66 w 69"/>
                      <a:gd name="T21" fmla="*/ 77 h 138"/>
                      <a:gd name="T22" fmla="*/ 68 w 69"/>
                      <a:gd name="T23" fmla="*/ 86 h 138"/>
                      <a:gd name="T24" fmla="*/ 69 w 69"/>
                      <a:gd name="T25" fmla="*/ 96 h 138"/>
                      <a:gd name="T26" fmla="*/ 68 w 69"/>
                      <a:gd name="T27" fmla="*/ 104 h 138"/>
                      <a:gd name="T28" fmla="*/ 67 w 69"/>
                      <a:gd name="T29" fmla="*/ 112 h 138"/>
                      <a:gd name="T30" fmla="*/ 64 w 69"/>
                      <a:gd name="T31" fmla="*/ 119 h 138"/>
                      <a:gd name="T32" fmla="*/ 60 w 69"/>
                      <a:gd name="T33" fmla="*/ 127 h 138"/>
                      <a:gd name="T34" fmla="*/ 55 w 69"/>
                      <a:gd name="T35" fmla="*/ 130 h 138"/>
                      <a:gd name="T36" fmla="*/ 49 w 69"/>
                      <a:gd name="T37" fmla="*/ 135 h 138"/>
                      <a:gd name="T38" fmla="*/ 42 w 69"/>
                      <a:gd name="T39" fmla="*/ 137 h 138"/>
                      <a:gd name="T40" fmla="*/ 33 w 69"/>
                      <a:gd name="T41" fmla="*/ 138 h 138"/>
                      <a:gd name="T42" fmla="*/ 33 w 69"/>
                      <a:gd name="T43" fmla="*/ 128 h 138"/>
                      <a:gd name="T44" fmla="*/ 34 w 69"/>
                      <a:gd name="T45" fmla="*/ 118 h 138"/>
                      <a:gd name="T46" fmla="*/ 33 w 69"/>
                      <a:gd name="T47" fmla="*/ 109 h 138"/>
                      <a:gd name="T48" fmla="*/ 32 w 69"/>
                      <a:gd name="T49" fmla="*/ 101 h 138"/>
                      <a:gd name="T50" fmla="*/ 30 w 69"/>
                      <a:gd name="T51" fmla="*/ 91 h 138"/>
                      <a:gd name="T52" fmla="*/ 28 w 69"/>
                      <a:gd name="T53" fmla="*/ 83 h 138"/>
                      <a:gd name="T54" fmla="*/ 25 w 69"/>
                      <a:gd name="T55" fmla="*/ 75 h 138"/>
                      <a:gd name="T56" fmla="*/ 23 w 69"/>
                      <a:gd name="T57" fmla="*/ 68 h 138"/>
                      <a:gd name="T58" fmla="*/ 18 w 69"/>
                      <a:gd name="T59" fmla="*/ 58 h 138"/>
                      <a:gd name="T60" fmla="*/ 15 w 69"/>
                      <a:gd name="T61" fmla="*/ 49 h 138"/>
                      <a:gd name="T62" fmla="*/ 13 w 69"/>
                      <a:gd name="T63" fmla="*/ 41 h 138"/>
                      <a:gd name="T64" fmla="*/ 11 w 69"/>
                      <a:gd name="T65" fmla="*/ 32 h 138"/>
                      <a:gd name="T66" fmla="*/ 7 w 69"/>
                      <a:gd name="T67" fmla="*/ 22 h 138"/>
                      <a:gd name="T68" fmla="*/ 4 w 69"/>
                      <a:gd name="T69" fmla="*/ 15 h 138"/>
                      <a:gd name="T70" fmla="*/ 1 w 69"/>
                      <a:gd name="T71" fmla="*/ 6 h 138"/>
                      <a:gd name="T72" fmla="*/ 0 w 69"/>
                      <a:gd name="T73" fmla="*/ 0 h 138"/>
                      <a:gd name="T74" fmla="*/ 0 w 69"/>
                      <a:gd name="T75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" h="138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8" y="5"/>
                        </a:lnTo>
                        <a:lnTo>
                          <a:pt x="28" y="11"/>
                        </a:lnTo>
                        <a:lnTo>
                          <a:pt x="38" y="19"/>
                        </a:lnTo>
                        <a:lnTo>
                          <a:pt x="43" y="27"/>
                        </a:lnTo>
                        <a:lnTo>
                          <a:pt x="50" y="38"/>
                        </a:lnTo>
                        <a:lnTo>
                          <a:pt x="56" y="47"/>
                        </a:lnTo>
                        <a:lnTo>
                          <a:pt x="60" y="58"/>
                        </a:lnTo>
                        <a:lnTo>
                          <a:pt x="63" y="68"/>
                        </a:lnTo>
                        <a:lnTo>
                          <a:pt x="66" y="77"/>
                        </a:lnTo>
                        <a:lnTo>
                          <a:pt x="68" y="86"/>
                        </a:lnTo>
                        <a:lnTo>
                          <a:pt x="69" y="96"/>
                        </a:lnTo>
                        <a:lnTo>
                          <a:pt x="68" y="104"/>
                        </a:lnTo>
                        <a:lnTo>
                          <a:pt x="67" y="112"/>
                        </a:lnTo>
                        <a:lnTo>
                          <a:pt x="64" y="119"/>
                        </a:lnTo>
                        <a:lnTo>
                          <a:pt x="60" y="127"/>
                        </a:lnTo>
                        <a:lnTo>
                          <a:pt x="55" y="130"/>
                        </a:lnTo>
                        <a:lnTo>
                          <a:pt x="49" y="135"/>
                        </a:lnTo>
                        <a:lnTo>
                          <a:pt x="42" y="137"/>
                        </a:lnTo>
                        <a:lnTo>
                          <a:pt x="33" y="138"/>
                        </a:lnTo>
                        <a:lnTo>
                          <a:pt x="33" y="128"/>
                        </a:lnTo>
                        <a:lnTo>
                          <a:pt x="34" y="118"/>
                        </a:lnTo>
                        <a:lnTo>
                          <a:pt x="33" y="109"/>
                        </a:lnTo>
                        <a:lnTo>
                          <a:pt x="32" y="101"/>
                        </a:lnTo>
                        <a:lnTo>
                          <a:pt x="30" y="91"/>
                        </a:lnTo>
                        <a:lnTo>
                          <a:pt x="28" y="83"/>
                        </a:lnTo>
                        <a:lnTo>
                          <a:pt x="25" y="75"/>
                        </a:lnTo>
                        <a:lnTo>
                          <a:pt x="23" y="68"/>
                        </a:lnTo>
                        <a:lnTo>
                          <a:pt x="18" y="58"/>
                        </a:lnTo>
                        <a:lnTo>
                          <a:pt x="15" y="49"/>
                        </a:lnTo>
                        <a:lnTo>
                          <a:pt x="13" y="41"/>
                        </a:lnTo>
                        <a:lnTo>
                          <a:pt x="11" y="32"/>
                        </a:lnTo>
                        <a:lnTo>
                          <a:pt x="7" y="22"/>
                        </a:lnTo>
                        <a:lnTo>
                          <a:pt x="4" y="15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49" name="Freeform 1421"/>
                  <p:cNvSpPr>
                    <a:spLocks/>
                  </p:cNvSpPr>
                  <p:nvPr/>
                </p:nvSpPr>
                <p:spPr bwMode="auto">
                  <a:xfrm>
                    <a:off x="4456" y="824"/>
                    <a:ext cx="6" cy="7"/>
                  </a:xfrm>
                  <a:custGeom>
                    <a:avLst/>
                    <a:gdLst>
                      <a:gd name="T0" fmla="*/ 16 w 26"/>
                      <a:gd name="T1" fmla="*/ 0 h 27"/>
                      <a:gd name="T2" fmla="*/ 23 w 26"/>
                      <a:gd name="T3" fmla="*/ 3 h 27"/>
                      <a:gd name="T4" fmla="*/ 26 w 26"/>
                      <a:gd name="T5" fmla="*/ 9 h 27"/>
                      <a:gd name="T6" fmla="*/ 26 w 26"/>
                      <a:gd name="T7" fmla="*/ 14 h 27"/>
                      <a:gd name="T8" fmla="*/ 25 w 26"/>
                      <a:gd name="T9" fmla="*/ 20 h 27"/>
                      <a:gd name="T10" fmla="*/ 18 w 26"/>
                      <a:gd name="T11" fmla="*/ 24 h 27"/>
                      <a:gd name="T12" fmla="*/ 10 w 26"/>
                      <a:gd name="T13" fmla="*/ 27 h 27"/>
                      <a:gd name="T14" fmla="*/ 2 w 26"/>
                      <a:gd name="T15" fmla="*/ 26 h 27"/>
                      <a:gd name="T16" fmla="*/ 0 w 26"/>
                      <a:gd name="T17" fmla="*/ 20 h 27"/>
                      <a:gd name="T18" fmla="*/ 2 w 26"/>
                      <a:gd name="T19" fmla="*/ 13 h 27"/>
                      <a:gd name="T20" fmla="*/ 8 w 26"/>
                      <a:gd name="T21" fmla="*/ 7 h 27"/>
                      <a:gd name="T22" fmla="*/ 11 w 26"/>
                      <a:gd name="T23" fmla="*/ 3 h 27"/>
                      <a:gd name="T24" fmla="*/ 16 w 26"/>
                      <a:gd name="T25" fmla="*/ 0 h 27"/>
                      <a:gd name="T26" fmla="*/ 16 w 26"/>
                      <a:gd name="T2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27">
                        <a:moveTo>
                          <a:pt x="16" y="0"/>
                        </a:moveTo>
                        <a:lnTo>
                          <a:pt x="23" y="3"/>
                        </a:lnTo>
                        <a:lnTo>
                          <a:pt x="26" y="9"/>
                        </a:lnTo>
                        <a:lnTo>
                          <a:pt x="26" y="14"/>
                        </a:lnTo>
                        <a:lnTo>
                          <a:pt x="25" y="20"/>
                        </a:lnTo>
                        <a:lnTo>
                          <a:pt x="18" y="24"/>
                        </a:lnTo>
                        <a:lnTo>
                          <a:pt x="10" y="27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2" y="13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0" name="Freeform 1422"/>
                  <p:cNvSpPr>
                    <a:spLocks/>
                  </p:cNvSpPr>
                  <p:nvPr/>
                </p:nvSpPr>
                <p:spPr bwMode="auto">
                  <a:xfrm>
                    <a:off x="4479" y="828"/>
                    <a:ext cx="6" cy="5"/>
                  </a:xfrm>
                  <a:custGeom>
                    <a:avLst/>
                    <a:gdLst>
                      <a:gd name="T0" fmla="*/ 13 w 23"/>
                      <a:gd name="T1" fmla="*/ 0 h 25"/>
                      <a:gd name="T2" fmla="*/ 19 w 23"/>
                      <a:gd name="T3" fmla="*/ 4 h 25"/>
                      <a:gd name="T4" fmla="*/ 23 w 23"/>
                      <a:gd name="T5" fmla="*/ 10 h 25"/>
                      <a:gd name="T6" fmla="*/ 23 w 23"/>
                      <a:gd name="T7" fmla="*/ 14 h 25"/>
                      <a:gd name="T8" fmla="*/ 22 w 23"/>
                      <a:gd name="T9" fmla="*/ 18 h 25"/>
                      <a:gd name="T10" fmla="*/ 17 w 23"/>
                      <a:gd name="T11" fmla="*/ 23 h 25"/>
                      <a:gd name="T12" fmla="*/ 13 w 23"/>
                      <a:gd name="T13" fmla="*/ 25 h 25"/>
                      <a:gd name="T14" fmla="*/ 7 w 23"/>
                      <a:gd name="T15" fmla="*/ 25 h 25"/>
                      <a:gd name="T16" fmla="*/ 2 w 23"/>
                      <a:gd name="T17" fmla="*/ 23 h 25"/>
                      <a:gd name="T18" fmla="*/ 0 w 23"/>
                      <a:gd name="T19" fmla="*/ 18 h 25"/>
                      <a:gd name="T20" fmla="*/ 2 w 23"/>
                      <a:gd name="T21" fmla="*/ 12 h 25"/>
                      <a:gd name="T22" fmla="*/ 6 w 23"/>
                      <a:gd name="T23" fmla="*/ 6 h 25"/>
                      <a:gd name="T24" fmla="*/ 13 w 23"/>
                      <a:gd name="T25" fmla="*/ 0 h 25"/>
                      <a:gd name="T26" fmla="*/ 13 w 23"/>
                      <a:gd name="T2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25">
                        <a:moveTo>
                          <a:pt x="13" y="0"/>
                        </a:moveTo>
                        <a:lnTo>
                          <a:pt x="19" y="4"/>
                        </a:lnTo>
                        <a:lnTo>
                          <a:pt x="23" y="10"/>
                        </a:lnTo>
                        <a:lnTo>
                          <a:pt x="23" y="14"/>
                        </a:lnTo>
                        <a:lnTo>
                          <a:pt x="22" y="18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7" y="25"/>
                        </a:lnTo>
                        <a:lnTo>
                          <a:pt x="2" y="23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A6E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1" name="Freeform 1423"/>
                  <p:cNvSpPr>
                    <a:spLocks/>
                  </p:cNvSpPr>
                  <p:nvPr/>
                </p:nvSpPr>
                <p:spPr bwMode="auto">
                  <a:xfrm>
                    <a:off x="4610" y="843"/>
                    <a:ext cx="52" cy="79"/>
                  </a:xfrm>
                  <a:custGeom>
                    <a:avLst/>
                    <a:gdLst>
                      <a:gd name="T0" fmla="*/ 184 w 195"/>
                      <a:gd name="T1" fmla="*/ 10 h 306"/>
                      <a:gd name="T2" fmla="*/ 191 w 195"/>
                      <a:gd name="T3" fmla="*/ 28 h 306"/>
                      <a:gd name="T4" fmla="*/ 194 w 195"/>
                      <a:gd name="T5" fmla="*/ 47 h 306"/>
                      <a:gd name="T6" fmla="*/ 194 w 195"/>
                      <a:gd name="T7" fmla="*/ 67 h 306"/>
                      <a:gd name="T8" fmla="*/ 191 w 195"/>
                      <a:gd name="T9" fmla="*/ 87 h 306"/>
                      <a:gd name="T10" fmla="*/ 183 w 195"/>
                      <a:gd name="T11" fmla="*/ 109 h 306"/>
                      <a:gd name="T12" fmla="*/ 174 w 195"/>
                      <a:gd name="T13" fmla="*/ 129 h 306"/>
                      <a:gd name="T14" fmla="*/ 163 w 195"/>
                      <a:gd name="T15" fmla="*/ 150 h 306"/>
                      <a:gd name="T16" fmla="*/ 147 w 195"/>
                      <a:gd name="T17" fmla="*/ 171 h 306"/>
                      <a:gd name="T18" fmla="*/ 132 w 195"/>
                      <a:gd name="T19" fmla="*/ 192 h 306"/>
                      <a:gd name="T20" fmla="*/ 115 w 195"/>
                      <a:gd name="T21" fmla="*/ 211 h 306"/>
                      <a:gd name="T22" fmla="*/ 98 w 195"/>
                      <a:gd name="T23" fmla="*/ 231 h 306"/>
                      <a:gd name="T24" fmla="*/ 80 w 195"/>
                      <a:gd name="T25" fmla="*/ 249 h 306"/>
                      <a:gd name="T26" fmla="*/ 61 w 195"/>
                      <a:gd name="T27" fmla="*/ 265 h 306"/>
                      <a:gd name="T28" fmla="*/ 44 w 195"/>
                      <a:gd name="T29" fmla="*/ 282 h 306"/>
                      <a:gd name="T30" fmla="*/ 27 w 195"/>
                      <a:gd name="T31" fmla="*/ 297 h 306"/>
                      <a:gd name="T32" fmla="*/ 15 w 195"/>
                      <a:gd name="T33" fmla="*/ 306 h 306"/>
                      <a:gd name="T34" fmla="*/ 4 w 195"/>
                      <a:gd name="T35" fmla="*/ 306 h 306"/>
                      <a:gd name="T36" fmla="*/ 4 w 195"/>
                      <a:gd name="T37" fmla="*/ 296 h 306"/>
                      <a:gd name="T38" fmla="*/ 15 w 195"/>
                      <a:gd name="T39" fmla="*/ 278 h 306"/>
                      <a:gd name="T40" fmla="*/ 27 w 195"/>
                      <a:gd name="T41" fmla="*/ 260 h 306"/>
                      <a:gd name="T42" fmla="*/ 38 w 195"/>
                      <a:gd name="T43" fmla="*/ 240 h 306"/>
                      <a:gd name="T44" fmla="*/ 49 w 195"/>
                      <a:gd name="T45" fmla="*/ 223 h 306"/>
                      <a:gd name="T46" fmla="*/ 61 w 195"/>
                      <a:gd name="T47" fmla="*/ 204 h 306"/>
                      <a:gd name="T48" fmla="*/ 73 w 195"/>
                      <a:gd name="T49" fmla="*/ 185 h 306"/>
                      <a:gd name="T50" fmla="*/ 84 w 195"/>
                      <a:gd name="T51" fmla="*/ 167 h 306"/>
                      <a:gd name="T52" fmla="*/ 97 w 195"/>
                      <a:gd name="T53" fmla="*/ 148 h 306"/>
                      <a:gd name="T54" fmla="*/ 108 w 195"/>
                      <a:gd name="T55" fmla="*/ 127 h 306"/>
                      <a:gd name="T56" fmla="*/ 120 w 195"/>
                      <a:gd name="T57" fmla="*/ 108 h 306"/>
                      <a:gd name="T58" fmla="*/ 131 w 195"/>
                      <a:gd name="T59" fmla="*/ 88 h 306"/>
                      <a:gd name="T60" fmla="*/ 141 w 195"/>
                      <a:gd name="T61" fmla="*/ 69 h 306"/>
                      <a:gd name="T62" fmla="*/ 152 w 195"/>
                      <a:gd name="T63" fmla="*/ 49 h 306"/>
                      <a:gd name="T64" fmla="*/ 164 w 195"/>
                      <a:gd name="T65" fmla="*/ 28 h 306"/>
                      <a:gd name="T66" fmla="*/ 174 w 195"/>
                      <a:gd name="T67" fmla="*/ 10 h 306"/>
                      <a:gd name="T68" fmla="*/ 181 w 195"/>
                      <a:gd name="T69" fmla="*/ 0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95" h="306">
                        <a:moveTo>
                          <a:pt x="181" y="0"/>
                        </a:moveTo>
                        <a:lnTo>
                          <a:pt x="184" y="10"/>
                        </a:lnTo>
                        <a:lnTo>
                          <a:pt x="189" y="19"/>
                        </a:lnTo>
                        <a:lnTo>
                          <a:pt x="191" y="28"/>
                        </a:lnTo>
                        <a:lnTo>
                          <a:pt x="194" y="38"/>
                        </a:lnTo>
                        <a:lnTo>
                          <a:pt x="194" y="47"/>
                        </a:lnTo>
                        <a:lnTo>
                          <a:pt x="195" y="57"/>
                        </a:lnTo>
                        <a:lnTo>
                          <a:pt x="194" y="67"/>
                        </a:lnTo>
                        <a:lnTo>
                          <a:pt x="194" y="78"/>
                        </a:lnTo>
                        <a:lnTo>
                          <a:pt x="191" y="87"/>
                        </a:lnTo>
                        <a:lnTo>
                          <a:pt x="187" y="98"/>
                        </a:lnTo>
                        <a:lnTo>
                          <a:pt x="183" y="109"/>
                        </a:lnTo>
                        <a:lnTo>
                          <a:pt x="180" y="120"/>
                        </a:lnTo>
                        <a:lnTo>
                          <a:pt x="174" y="129"/>
                        </a:lnTo>
                        <a:lnTo>
                          <a:pt x="169" y="140"/>
                        </a:lnTo>
                        <a:lnTo>
                          <a:pt x="163" y="150"/>
                        </a:lnTo>
                        <a:lnTo>
                          <a:pt x="156" y="161"/>
                        </a:lnTo>
                        <a:lnTo>
                          <a:pt x="147" y="171"/>
                        </a:lnTo>
                        <a:lnTo>
                          <a:pt x="140" y="181"/>
                        </a:lnTo>
                        <a:lnTo>
                          <a:pt x="132" y="192"/>
                        </a:lnTo>
                        <a:lnTo>
                          <a:pt x="124" y="203"/>
                        </a:lnTo>
                        <a:lnTo>
                          <a:pt x="115" y="211"/>
                        </a:lnTo>
                        <a:lnTo>
                          <a:pt x="107" y="221"/>
                        </a:lnTo>
                        <a:lnTo>
                          <a:pt x="98" y="231"/>
                        </a:lnTo>
                        <a:lnTo>
                          <a:pt x="89" y="240"/>
                        </a:lnTo>
                        <a:lnTo>
                          <a:pt x="80" y="249"/>
                        </a:lnTo>
                        <a:lnTo>
                          <a:pt x="71" y="258"/>
                        </a:lnTo>
                        <a:lnTo>
                          <a:pt x="61" y="265"/>
                        </a:lnTo>
                        <a:lnTo>
                          <a:pt x="53" y="275"/>
                        </a:lnTo>
                        <a:lnTo>
                          <a:pt x="44" y="282"/>
                        </a:lnTo>
                        <a:lnTo>
                          <a:pt x="36" y="291"/>
                        </a:lnTo>
                        <a:lnTo>
                          <a:pt x="27" y="297"/>
                        </a:lnTo>
                        <a:lnTo>
                          <a:pt x="20" y="306"/>
                        </a:lnTo>
                        <a:lnTo>
                          <a:pt x="15" y="306"/>
                        </a:lnTo>
                        <a:lnTo>
                          <a:pt x="10" y="306"/>
                        </a:lnTo>
                        <a:lnTo>
                          <a:pt x="4" y="306"/>
                        </a:lnTo>
                        <a:lnTo>
                          <a:pt x="0" y="306"/>
                        </a:lnTo>
                        <a:lnTo>
                          <a:pt x="4" y="296"/>
                        </a:lnTo>
                        <a:lnTo>
                          <a:pt x="10" y="288"/>
                        </a:lnTo>
                        <a:lnTo>
                          <a:pt x="15" y="278"/>
                        </a:lnTo>
                        <a:lnTo>
                          <a:pt x="21" y="268"/>
                        </a:lnTo>
                        <a:lnTo>
                          <a:pt x="27" y="260"/>
                        </a:lnTo>
                        <a:lnTo>
                          <a:pt x="32" y="250"/>
                        </a:lnTo>
                        <a:lnTo>
                          <a:pt x="38" y="240"/>
                        </a:lnTo>
                        <a:lnTo>
                          <a:pt x="45" y="233"/>
                        </a:lnTo>
                        <a:lnTo>
                          <a:pt x="49" y="223"/>
                        </a:lnTo>
                        <a:lnTo>
                          <a:pt x="55" y="213"/>
                        </a:lnTo>
                        <a:lnTo>
                          <a:pt x="61" y="204"/>
                        </a:lnTo>
                        <a:lnTo>
                          <a:pt x="67" y="195"/>
                        </a:lnTo>
                        <a:lnTo>
                          <a:pt x="73" y="185"/>
                        </a:lnTo>
                        <a:lnTo>
                          <a:pt x="80" y="176"/>
                        </a:lnTo>
                        <a:lnTo>
                          <a:pt x="84" y="167"/>
                        </a:lnTo>
                        <a:lnTo>
                          <a:pt x="91" y="158"/>
                        </a:lnTo>
                        <a:lnTo>
                          <a:pt x="97" y="148"/>
                        </a:lnTo>
                        <a:lnTo>
                          <a:pt x="103" y="138"/>
                        </a:lnTo>
                        <a:lnTo>
                          <a:pt x="108" y="127"/>
                        </a:lnTo>
                        <a:lnTo>
                          <a:pt x="114" y="117"/>
                        </a:lnTo>
                        <a:lnTo>
                          <a:pt x="120" y="108"/>
                        </a:lnTo>
                        <a:lnTo>
                          <a:pt x="125" y="98"/>
                        </a:lnTo>
                        <a:lnTo>
                          <a:pt x="131" y="88"/>
                        </a:lnTo>
                        <a:lnTo>
                          <a:pt x="138" y="80"/>
                        </a:lnTo>
                        <a:lnTo>
                          <a:pt x="141" y="69"/>
                        </a:lnTo>
                        <a:lnTo>
                          <a:pt x="148" y="58"/>
                        </a:lnTo>
                        <a:lnTo>
                          <a:pt x="152" y="49"/>
                        </a:lnTo>
                        <a:lnTo>
                          <a:pt x="159" y="39"/>
                        </a:lnTo>
                        <a:lnTo>
                          <a:pt x="164" y="28"/>
                        </a:lnTo>
                        <a:lnTo>
                          <a:pt x="169" y="19"/>
                        </a:lnTo>
                        <a:lnTo>
                          <a:pt x="174" y="10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2" name="Freeform 1424"/>
                  <p:cNvSpPr>
                    <a:spLocks/>
                  </p:cNvSpPr>
                  <p:nvPr/>
                </p:nvSpPr>
                <p:spPr bwMode="auto">
                  <a:xfrm>
                    <a:off x="4746" y="845"/>
                    <a:ext cx="130" cy="49"/>
                  </a:xfrm>
                  <a:custGeom>
                    <a:avLst/>
                    <a:gdLst>
                      <a:gd name="T0" fmla="*/ 24 w 488"/>
                      <a:gd name="T1" fmla="*/ 0 h 188"/>
                      <a:gd name="T2" fmla="*/ 41 w 488"/>
                      <a:gd name="T3" fmla="*/ 1 h 188"/>
                      <a:gd name="T4" fmla="*/ 58 w 488"/>
                      <a:gd name="T5" fmla="*/ 2 h 188"/>
                      <a:gd name="T6" fmla="*/ 75 w 488"/>
                      <a:gd name="T7" fmla="*/ 5 h 188"/>
                      <a:gd name="T8" fmla="*/ 92 w 488"/>
                      <a:gd name="T9" fmla="*/ 9 h 188"/>
                      <a:gd name="T10" fmla="*/ 109 w 488"/>
                      <a:gd name="T11" fmla="*/ 12 h 188"/>
                      <a:gd name="T12" fmla="*/ 124 w 488"/>
                      <a:gd name="T13" fmla="*/ 16 h 188"/>
                      <a:gd name="T14" fmla="*/ 141 w 488"/>
                      <a:gd name="T15" fmla="*/ 20 h 188"/>
                      <a:gd name="T16" fmla="*/ 169 w 488"/>
                      <a:gd name="T17" fmla="*/ 29 h 188"/>
                      <a:gd name="T18" fmla="*/ 206 w 488"/>
                      <a:gd name="T19" fmla="*/ 43 h 188"/>
                      <a:gd name="T20" fmla="*/ 244 w 488"/>
                      <a:gd name="T21" fmla="*/ 57 h 188"/>
                      <a:gd name="T22" fmla="*/ 283 w 488"/>
                      <a:gd name="T23" fmla="*/ 74 h 188"/>
                      <a:gd name="T24" fmla="*/ 320 w 488"/>
                      <a:gd name="T25" fmla="*/ 89 h 188"/>
                      <a:gd name="T26" fmla="*/ 358 w 488"/>
                      <a:gd name="T27" fmla="*/ 104 h 188"/>
                      <a:gd name="T28" fmla="*/ 396 w 488"/>
                      <a:gd name="T29" fmla="*/ 118 h 188"/>
                      <a:gd name="T30" fmla="*/ 436 w 488"/>
                      <a:gd name="T31" fmla="*/ 130 h 188"/>
                      <a:gd name="T32" fmla="*/ 459 w 488"/>
                      <a:gd name="T33" fmla="*/ 139 h 188"/>
                      <a:gd name="T34" fmla="*/ 470 w 488"/>
                      <a:gd name="T35" fmla="*/ 147 h 188"/>
                      <a:gd name="T36" fmla="*/ 481 w 488"/>
                      <a:gd name="T37" fmla="*/ 155 h 188"/>
                      <a:gd name="T38" fmla="*/ 488 w 488"/>
                      <a:gd name="T39" fmla="*/ 166 h 188"/>
                      <a:gd name="T40" fmla="*/ 480 w 488"/>
                      <a:gd name="T41" fmla="*/ 174 h 188"/>
                      <a:gd name="T42" fmla="*/ 468 w 488"/>
                      <a:gd name="T43" fmla="*/ 183 h 188"/>
                      <a:gd name="T44" fmla="*/ 445 w 488"/>
                      <a:gd name="T45" fmla="*/ 174 h 188"/>
                      <a:gd name="T46" fmla="*/ 406 w 488"/>
                      <a:gd name="T47" fmla="*/ 154 h 188"/>
                      <a:gd name="T48" fmla="*/ 366 w 488"/>
                      <a:gd name="T49" fmla="*/ 136 h 188"/>
                      <a:gd name="T50" fmla="*/ 324 w 488"/>
                      <a:gd name="T51" fmla="*/ 122 h 188"/>
                      <a:gd name="T52" fmla="*/ 283 w 488"/>
                      <a:gd name="T53" fmla="*/ 109 h 188"/>
                      <a:gd name="T54" fmla="*/ 240 w 488"/>
                      <a:gd name="T55" fmla="*/ 98 h 188"/>
                      <a:gd name="T56" fmla="*/ 198 w 488"/>
                      <a:gd name="T57" fmla="*/ 87 h 188"/>
                      <a:gd name="T58" fmla="*/ 157 w 488"/>
                      <a:gd name="T59" fmla="*/ 76 h 188"/>
                      <a:gd name="T60" fmla="*/ 128 w 488"/>
                      <a:gd name="T61" fmla="*/ 69 h 188"/>
                      <a:gd name="T62" fmla="*/ 110 w 488"/>
                      <a:gd name="T63" fmla="*/ 62 h 188"/>
                      <a:gd name="T64" fmla="*/ 92 w 488"/>
                      <a:gd name="T65" fmla="*/ 56 h 188"/>
                      <a:gd name="T66" fmla="*/ 75 w 488"/>
                      <a:gd name="T67" fmla="*/ 49 h 188"/>
                      <a:gd name="T68" fmla="*/ 57 w 488"/>
                      <a:gd name="T69" fmla="*/ 43 h 188"/>
                      <a:gd name="T70" fmla="*/ 41 w 488"/>
                      <a:gd name="T71" fmla="*/ 34 h 188"/>
                      <a:gd name="T72" fmla="*/ 24 w 488"/>
                      <a:gd name="T73" fmla="*/ 27 h 188"/>
                      <a:gd name="T74" fmla="*/ 8 w 488"/>
                      <a:gd name="T75" fmla="*/ 18 h 188"/>
                      <a:gd name="T76" fmla="*/ 9 w 488"/>
                      <a:gd name="T77" fmla="*/ 9 h 188"/>
                      <a:gd name="T78" fmla="*/ 17 w 488"/>
                      <a:gd name="T79" fmla="*/ 0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88" h="188">
                        <a:moveTo>
                          <a:pt x="17" y="0"/>
                        </a:moveTo>
                        <a:lnTo>
                          <a:pt x="24" y="0"/>
                        </a:lnTo>
                        <a:lnTo>
                          <a:pt x="33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58" y="2"/>
                        </a:lnTo>
                        <a:lnTo>
                          <a:pt x="67" y="4"/>
                        </a:lnTo>
                        <a:lnTo>
                          <a:pt x="75" y="5"/>
                        </a:lnTo>
                        <a:lnTo>
                          <a:pt x="84" y="7"/>
                        </a:lnTo>
                        <a:lnTo>
                          <a:pt x="92" y="9"/>
                        </a:lnTo>
                        <a:lnTo>
                          <a:pt x="101" y="11"/>
                        </a:lnTo>
                        <a:lnTo>
                          <a:pt x="109" y="12"/>
                        </a:lnTo>
                        <a:lnTo>
                          <a:pt x="117" y="14"/>
                        </a:lnTo>
                        <a:lnTo>
                          <a:pt x="124" y="16"/>
                        </a:lnTo>
                        <a:lnTo>
                          <a:pt x="134" y="17"/>
                        </a:lnTo>
                        <a:lnTo>
                          <a:pt x="141" y="20"/>
                        </a:lnTo>
                        <a:lnTo>
                          <a:pt x="150" y="24"/>
                        </a:lnTo>
                        <a:lnTo>
                          <a:pt x="169" y="29"/>
                        </a:lnTo>
                        <a:lnTo>
                          <a:pt x="188" y="35"/>
                        </a:lnTo>
                        <a:lnTo>
                          <a:pt x="206" y="43"/>
                        </a:lnTo>
                        <a:lnTo>
                          <a:pt x="226" y="51"/>
                        </a:lnTo>
                        <a:lnTo>
                          <a:pt x="244" y="57"/>
                        </a:lnTo>
                        <a:lnTo>
                          <a:pt x="264" y="66"/>
                        </a:lnTo>
                        <a:lnTo>
                          <a:pt x="283" y="74"/>
                        </a:lnTo>
                        <a:lnTo>
                          <a:pt x="302" y="82"/>
                        </a:lnTo>
                        <a:lnTo>
                          <a:pt x="320" y="89"/>
                        </a:lnTo>
                        <a:lnTo>
                          <a:pt x="339" y="97"/>
                        </a:lnTo>
                        <a:lnTo>
                          <a:pt x="358" y="104"/>
                        </a:lnTo>
                        <a:lnTo>
                          <a:pt x="377" y="112"/>
                        </a:lnTo>
                        <a:lnTo>
                          <a:pt x="396" y="118"/>
                        </a:lnTo>
                        <a:lnTo>
                          <a:pt x="415" y="125"/>
                        </a:lnTo>
                        <a:lnTo>
                          <a:pt x="436" y="130"/>
                        </a:lnTo>
                        <a:lnTo>
                          <a:pt x="455" y="135"/>
                        </a:lnTo>
                        <a:lnTo>
                          <a:pt x="459" y="139"/>
                        </a:lnTo>
                        <a:lnTo>
                          <a:pt x="465" y="143"/>
                        </a:lnTo>
                        <a:lnTo>
                          <a:pt x="470" y="147"/>
                        </a:lnTo>
                        <a:lnTo>
                          <a:pt x="476" y="152"/>
                        </a:lnTo>
                        <a:lnTo>
                          <a:pt x="481" y="155"/>
                        </a:lnTo>
                        <a:lnTo>
                          <a:pt x="485" y="160"/>
                        </a:lnTo>
                        <a:lnTo>
                          <a:pt x="488" y="166"/>
                        </a:lnTo>
                        <a:lnTo>
                          <a:pt x="488" y="174"/>
                        </a:lnTo>
                        <a:lnTo>
                          <a:pt x="480" y="174"/>
                        </a:lnTo>
                        <a:lnTo>
                          <a:pt x="474" y="178"/>
                        </a:lnTo>
                        <a:lnTo>
                          <a:pt x="468" y="183"/>
                        </a:lnTo>
                        <a:lnTo>
                          <a:pt x="465" y="188"/>
                        </a:lnTo>
                        <a:lnTo>
                          <a:pt x="445" y="174"/>
                        </a:lnTo>
                        <a:lnTo>
                          <a:pt x="425" y="164"/>
                        </a:lnTo>
                        <a:lnTo>
                          <a:pt x="406" y="154"/>
                        </a:lnTo>
                        <a:lnTo>
                          <a:pt x="386" y="145"/>
                        </a:lnTo>
                        <a:lnTo>
                          <a:pt x="366" y="136"/>
                        </a:lnTo>
                        <a:lnTo>
                          <a:pt x="345" y="129"/>
                        </a:lnTo>
                        <a:lnTo>
                          <a:pt x="324" y="122"/>
                        </a:lnTo>
                        <a:lnTo>
                          <a:pt x="304" y="115"/>
                        </a:lnTo>
                        <a:lnTo>
                          <a:pt x="283" y="109"/>
                        </a:lnTo>
                        <a:lnTo>
                          <a:pt x="261" y="103"/>
                        </a:lnTo>
                        <a:lnTo>
                          <a:pt x="240" y="98"/>
                        </a:lnTo>
                        <a:lnTo>
                          <a:pt x="221" y="93"/>
                        </a:lnTo>
                        <a:lnTo>
                          <a:pt x="198" y="87"/>
                        </a:lnTo>
                        <a:lnTo>
                          <a:pt x="178" y="82"/>
                        </a:lnTo>
                        <a:lnTo>
                          <a:pt x="157" y="76"/>
                        </a:lnTo>
                        <a:lnTo>
                          <a:pt x="138" y="72"/>
                        </a:lnTo>
                        <a:lnTo>
                          <a:pt x="128" y="69"/>
                        </a:lnTo>
                        <a:lnTo>
                          <a:pt x="119" y="66"/>
                        </a:lnTo>
                        <a:lnTo>
                          <a:pt x="110" y="62"/>
                        </a:lnTo>
                        <a:lnTo>
                          <a:pt x="102" y="59"/>
                        </a:lnTo>
                        <a:lnTo>
                          <a:pt x="92" y="56"/>
                        </a:lnTo>
                        <a:lnTo>
                          <a:pt x="83" y="53"/>
                        </a:lnTo>
                        <a:lnTo>
                          <a:pt x="75" y="49"/>
                        </a:lnTo>
                        <a:lnTo>
                          <a:pt x="67" y="46"/>
                        </a:lnTo>
                        <a:lnTo>
                          <a:pt x="57" y="43"/>
                        </a:lnTo>
                        <a:lnTo>
                          <a:pt x="49" y="39"/>
                        </a:lnTo>
                        <a:lnTo>
                          <a:pt x="41" y="34"/>
                        </a:lnTo>
                        <a:lnTo>
                          <a:pt x="33" y="31"/>
                        </a:lnTo>
                        <a:lnTo>
                          <a:pt x="24" y="27"/>
                        </a:lnTo>
                        <a:lnTo>
                          <a:pt x="17" y="23"/>
                        </a:lnTo>
                        <a:lnTo>
                          <a:pt x="8" y="18"/>
                        </a:lnTo>
                        <a:lnTo>
                          <a:pt x="0" y="16"/>
                        </a:lnTo>
                        <a:lnTo>
                          <a:pt x="9" y="9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3" name="Freeform 1425"/>
                  <p:cNvSpPr>
                    <a:spLocks/>
                  </p:cNvSpPr>
                  <p:nvPr/>
                </p:nvSpPr>
                <p:spPr bwMode="auto">
                  <a:xfrm>
                    <a:off x="4215" y="847"/>
                    <a:ext cx="90" cy="75"/>
                  </a:xfrm>
                  <a:custGeom>
                    <a:avLst/>
                    <a:gdLst>
                      <a:gd name="T0" fmla="*/ 326 w 339"/>
                      <a:gd name="T1" fmla="*/ 6 h 290"/>
                      <a:gd name="T2" fmla="*/ 336 w 339"/>
                      <a:gd name="T3" fmla="*/ 18 h 290"/>
                      <a:gd name="T4" fmla="*/ 338 w 339"/>
                      <a:gd name="T5" fmla="*/ 29 h 290"/>
                      <a:gd name="T6" fmla="*/ 315 w 339"/>
                      <a:gd name="T7" fmla="*/ 46 h 290"/>
                      <a:gd name="T8" fmla="*/ 276 w 339"/>
                      <a:gd name="T9" fmla="*/ 72 h 290"/>
                      <a:gd name="T10" fmla="*/ 240 w 339"/>
                      <a:gd name="T11" fmla="*/ 98 h 290"/>
                      <a:gd name="T12" fmla="*/ 207 w 339"/>
                      <a:gd name="T13" fmla="*/ 126 h 290"/>
                      <a:gd name="T14" fmla="*/ 173 w 339"/>
                      <a:gd name="T15" fmla="*/ 155 h 290"/>
                      <a:gd name="T16" fmla="*/ 139 w 339"/>
                      <a:gd name="T17" fmla="*/ 182 h 290"/>
                      <a:gd name="T18" fmla="*/ 102 w 339"/>
                      <a:gd name="T19" fmla="*/ 210 h 290"/>
                      <a:gd name="T20" fmla="*/ 63 w 339"/>
                      <a:gd name="T21" fmla="*/ 237 h 290"/>
                      <a:gd name="T22" fmla="*/ 33 w 339"/>
                      <a:gd name="T23" fmla="*/ 261 h 290"/>
                      <a:gd name="T24" fmla="*/ 12 w 339"/>
                      <a:gd name="T25" fmla="*/ 281 h 290"/>
                      <a:gd name="T26" fmla="*/ 0 w 339"/>
                      <a:gd name="T27" fmla="*/ 280 h 290"/>
                      <a:gd name="T28" fmla="*/ 3 w 339"/>
                      <a:gd name="T29" fmla="*/ 261 h 290"/>
                      <a:gd name="T30" fmla="*/ 11 w 339"/>
                      <a:gd name="T31" fmla="*/ 243 h 290"/>
                      <a:gd name="T32" fmla="*/ 23 w 339"/>
                      <a:gd name="T33" fmla="*/ 228 h 290"/>
                      <a:gd name="T34" fmla="*/ 39 w 339"/>
                      <a:gd name="T35" fmla="*/ 214 h 290"/>
                      <a:gd name="T36" fmla="*/ 57 w 339"/>
                      <a:gd name="T37" fmla="*/ 201 h 290"/>
                      <a:gd name="T38" fmla="*/ 76 w 339"/>
                      <a:gd name="T39" fmla="*/ 187 h 290"/>
                      <a:gd name="T40" fmla="*/ 94 w 339"/>
                      <a:gd name="T41" fmla="*/ 174 h 290"/>
                      <a:gd name="T42" fmla="*/ 111 w 339"/>
                      <a:gd name="T43" fmla="*/ 160 h 290"/>
                      <a:gd name="T44" fmla="*/ 126 w 339"/>
                      <a:gd name="T45" fmla="*/ 148 h 290"/>
                      <a:gd name="T46" fmla="*/ 140 w 339"/>
                      <a:gd name="T47" fmla="*/ 137 h 290"/>
                      <a:gd name="T48" fmla="*/ 156 w 339"/>
                      <a:gd name="T49" fmla="*/ 129 h 290"/>
                      <a:gd name="T50" fmla="*/ 172 w 339"/>
                      <a:gd name="T51" fmla="*/ 119 h 290"/>
                      <a:gd name="T52" fmla="*/ 186 w 339"/>
                      <a:gd name="T53" fmla="*/ 107 h 290"/>
                      <a:gd name="T54" fmla="*/ 198 w 339"/>
                      <a:gd name="T55" fmla="*/ 91 h 290"/>
                      <a:gd name="T56" fmla="*/ 195 w 339"/>
                      <a:gd name="T57" fmla="*/ 70 h 290"/>
                      <a:gd name="T58" fmla="*/ 195 w 339"/>
                      <a:gd name="T59" fmla="*/ 57 h 290"/>
                      <a:gd name="T60" fmla="*/ 211 w 339"/>
                      <a:gd name="T61" fmla="*/ 49 h 290"/>
                      <a:gd name="T62" fmla="*/ 227 w 339"/>
                      <a:gd name="T63" fmla="*/ 42 h 290"/>
                      <a:gd name="T64" fmla="*/ 244 w 339"/>
                      <a:gd name="T65" fmla="*/ 36 h 290"/>
                      <a:gd name="T66" fmla="*/ 260 w 339"/>
                      <a:gd name="T67" fmla="*/ 29 h 290"/>
                      <a:gd name="T68" fmla="*/ 277 w 339"/>
                      <a:gd name="T69" fmla="*/ 20 h 290"/>
                      <a:gd name="T70" fmla="*/ 293 w 339"/>
                      <a:gd name="T71" fmla="*/ 11 h 290"/>
                      <a:gd name="T72" fmla="*/ 310 w 339"/>
                      <a:gd name="T73" fmla="*/ 4 h 290"/>
                      <a:gd name="T74" fmla="*/ 318 w 339"/>
                      <a:gd name="T7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39" h="290">
                        <a:moveTo>
                          <a:pt x="318" y="0"/>
                        </a:moveTo>
                        <a:lnTo>
                          <a:pt x="326" y="6"/>
                        </a:lnTo>
                        <a:lnTo>
                          <a:pt x="334" y="14"/>
                        </a:lnTo>
                        <a:lnTo>
                          <a:pt x="336" y="18"/>
                        </a:lnTo>
                        <a:lnTo>
                          <a:pt x="338" y="23"/>
                        </a:lnTo>
                        <a:lnTo>
                          <a:pt x="338" y="29"/>
                        </a:lnTo>
                        <a:lnTo>
                          <a:pt x="339" y="35"/>
                        </a:lnTo>
                        <a:lnTo>
                          <a:pt x="315" y="46"/>
                        </a:lnTo>
                        <a:lnTo>
                          <a:pt x="295" y="59"/>
                        </a:lnTo>
                        <a:lnTo>
                          <a:pt x="276" y="72"/>
                        </a:lnTo>
                        <a:lnTo>
                          <a:pt x="258" y="86"/>
                        </a:lnTo>
                        <a:lnTo>
                          <a:pt x="240" y="98"/>
                        </a:lnTo>
                        <a:lnTo>
                          <a:pt x="223" y="113"/>
                        </a:lnTo>
                        <a:lnTo>
                          <a:pt x="207" y="126"/>
                        </a:lnTo>
                        <a:lnTo>
                          <a:pt x="191" y="141"/>
                        </a:lnTo>
                        <a:lnTo>
                          <a:pt x="173" y="155"/>
                        </a:lnTo>
                        <a:lnTo>
                          <a:pt x="157" y="168"/>
                        </a:lnTo>
                        <a:lnTo>
                          <a:pt x="139" y="182"/>
                        </a:lnTo>
                        <a:lnTo>
                          <a:pt x="122" y="196"/>
                        </a:lnTo>
                        <a:lnTo>
                          <a:pt x="102" y="210"/>
                        </a:lnTo>
                        <a:lnTo>
                          <a:pt x="83" y="223"/>
                        </a:lnTo>
                        <a:lnTo>
                          <a:pt x="63" y="237"/>
                        </a:lnTo>
                        <a:lnTo>
                          <a:pt x="43" y="251"/>
                        </a:lnTo>
                        <a:lnTo>
                          <a:pt x="33" y="261"/>
                        </a:lnTo>
                        <a:lnTo>
                          <a:pt x="22" y="272"/>
                        </a:lnTo>
                        <a:lnTo>
                          <a:pt x="12" y="281"/>
                        </a:lnTo>
                        <a:lnTo>
                          <a:pt x="1" y="290"/>
                        </a:lnTo>
                        <a:lnTo>
                          <a:pt x="0" y="280"/>
                        </a:lnTo>
                        <a:lnTo>
                          <a:pt x="1" y="271"/>
                        </a:lnTo>
                        <a:lnTo>
                          <a:pt x="3" y="261"/>
                        </a:lnTo>
                        <a:lnTo>
                          <a:pt x="8" y="253"/>
                        </a:lnTo>
                        <a:lnTo>
                          <a:pt x="11" y="243"/>
                        </a:lnTo>
                        <a:lnTo>
                          <a:pt x="17" y="237"/>
                        </a:lnTo>
                        <a:lnTo>
                          <a:pt x="23" y="228"/>
                        </a:lnTo>
                        <a:lnTo>
                          <a:pt x="31" y="221"/>
                        </a:lnTo>
                        <a:lnTo>
                          <a:pt x="39" y="214"/>
                        </a:lnTo>
                        <a:lnTo>
                          <a:pt x="47" y="207"/>
                        </a:lnTo>
                        <a:lnTo>
                          <a:pt x="57" y="201"/>
                        </a:lnTo>
                        <a:lnTo>
                          <a:pt x="68" y="195"/>
                        </a:lnTo>
                        <a:lnTo>
                          <a:pt x="76" y="187"/>
                        </a:lnTo>
                        <a:lnTo>
                          <a:pt x="85" y="182"/>
                        </a:lnTo>
                        <a:lnTo>
                          <a:pt x="94" y="174"/>
                        </a:lnTo>
                        <a:lnTo>
                          <a:pt x="103" y="168"/>
                        </a:lnTo>
                        <a:lnTo>
                          <a:pt x="111" y="160"/>
                        </a:lnTo>
                        <a:lnTo>
                          <a:pt x="120" y="155"/>
                        </a:lnTo>
                        <a:lnTo>
                          <a:pt x="126" y="148"/>
                        </a:lnTo>
                        <a:lnTo>
                          <a:pt x="133" y="142"/>
                        </a:lnTo>
                        <a:lnTo>
                          <a:pt x="140" y="137"/>
                        </a:lnTo>
                        <a:lnTo>
                          <a:pt x="148" y="133"/>
                        </a:lnTo>
                        <a:lnTo>
                          <a:pt x="156" y="129"/>
                        </a:lnTo>
                        <a:lnTo>
                          <a:pt x="164" y="126"/>
                        </a:lnTo>
                        <a:lnTo>
                          <a:pt x="172" y="119"/>
                        </a:lnTo>
                        <a:lnTo>
                          <a:pt x="180" y="114"/>
                        </a:lnTo>
                        <a:lnTo>
                          <a:pt x="186" y="107"/>
                        </a:lnTo>
                        <a:lnTo>
                          <a:pt x="192" y="102"/>
                        </a:lnTo>
                        <a:lnTo>
                          <a:pt x="198" y="91"/>
                        </a:lnTo>
                        <a:lnTo>
                          <a:pt x="200" y="81"/>
                        </a:lnTo>
                        <a:lnTo>
                          <a:pt x="195" y="70"/>
                        </a:lnTo>
                        <a:lnTo>
                          <a:pt x="189" y="61"/>
                        </a:lnTo>
                        <a:lnTo>
                          <a:pt x="195" y="57"/>
                        </a:lnTo>
                        <a:lnTo>
                          <a:pt x="203" y="52"/>
                        </a:lnTo>
                        <a:lnTo>
                          <a:pt x="211" y="49"/>
                        </a:lnTo>
                        <a:lnTo>
                          <a:pt x="220" y="46"/>
                        </a:lnTo>
                        <a:lnTo>
                          <a:pt x="227" y="42"/>
                        </a:lnTo>
                        <a:lnTo>
                          <a:pt x="236" y="38"/>
                        </a:lnTo>
                        <a:lnTo>
                          <a:pt x="244" y="36"/>
                        </a:lnTo>
                        <a:lnTo>
                          <a:pt x="253" y="33"/>
                        </a:lnTo>
                        <a:lnTo>
                          <a:pt x="260" y="29"/>
                        </a:lnTo>
                        <a:lnTo>
                          <a:pt x="269" y="24"/>
                        </a:lnTo>
                        <a:lnTo>
                          <a:pt x="277" y="20"/>
                        </a:lnTo>
                        <a:lnTo>
                          <a:pt x="285" y="17"/>
                        </a:lnTo>
                        <a:lnTo>
                          <a:pt x="293" y="11"/>
                        </a:lnTo>
                        <a:lnTo>
                          <a:pt x="302" y="7"/>
                        </a:lnTo>
                        <a:lnTo>
                          <a:pt x="310" y="4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4" name="Freeform 1426"/>
                  <p:cNvSpPr>
                    <a:spLocks/>
                  </p:cNvSpPr>
                  <p:nvPr/>
                </p:nvSpPr>
                <p:spPr bwMode="auto">
                  <a:xfrm>
                    <a:off x="4359" y="874"/>
                    <a:ext cx="134" cy="34"/>
                  </a:xfrm>
                  <a:custGeom>
                    <a:avLst/>
                    <a:gdLst>
                      <a:gd name="T0" fmla="*/ 20 w 506"/>
                      <a:gd name="T1" fmla="*/ 0 h 128"/>
                      <a:gd name="T2" fmla="*/ 61 w 506"/>
                      <a:gd name="T3" fmla="*/ 5 h 128"/>
                      <a:gd name="T4" fmla="*/ 101 w 506"/>
                      <a:gd name="T5" fmla="*/ 11 h 128"/>
                      <a:gd name="T6" fmla="*/ 143 w 506"/>
                      <a:gd name="T7" fmla="*/ 18 h 128"/>
                      <a:gd name="T8" fmla="*/ 184 w 506"/>
                      <a:gd name="T9" fmla="*/ 26 h 128"/>
                      <a:gd name="T10" fmla="*/ 222 w 506"/>
                      <a:gd name="T11" fmla="*/ 36 h 128"/>
                      <a:gd name="T12" fmla="*/ 263 w 506"/>
                      <a:gd name="T13" fmla="*/ 45 h 128"/>
                      <a:gd name="T14" fmla="*/ 303 w 506"/>
                      <a:gd name="T15" fmla="*/ 55 h 128"/>
                      <a:gd name="T16" fmla="*/ 333 w 506"/>
                      <a:gd name="T17" fmla="*/ 64 h 128"/>
                      <a:gd name="T18" fmla="*/ 356 w 506"/>
                      <a:gd name="T19" fmla="*/ 68 h 128"/>
                      <a:gd name="T20" fmla="*/ 378 w 506"/>
                      <a:gd name="T21" fmla="*/ 73 h 128"/>
                      <a:gd name="T22" fmla="*/ 401 w 506"/>
                      <a:gd name="T23" fmla="*/ 78 h 128"/>
                      <a:gd name="T24" fmla="*/ 425 w 506"/>
                      <a:gd name="T25" fmla="*/ 81 h 128"/>
                      <a:gd name="T26" fmla="*/ 447 w 506"/>
                      <a:gd name="T27" fmla="*/ 85 h 128"/>
                      <a:gd name="T28" fmla="*/ 470 w 506"/>
                      <a:gd name="T29" fmla="*/ 88 h 128"/>
                      <a:gd name="T30" fmla="*/ 493 w 506"/>
                      <a:gd name="T31" fmla="*/ 92 h 128"/>
                      <a:gd name="T32" fmla="*/ 506 w 506"/>
                      <a:gd name="T33" fmla="*/ 99 h 128"/>
                      <a:gd name="T34" fmla="*/ 506 w 506"/>
                      <a:gd name="T35" fmla="*/ 112 h 128"/>
                      <a:gd name="T36" fmla="*/ 498 w 506"/>
                      <a:gd name="T37" fmla="*/ 120 h 128"/>
                      <a:gd name="T38" fmla="*/ 485 w 506"/>
                      <a:gd name="T39" fmla="*/ 123 h 128"/>
                      <a:gd name="T40" fmla="*/ 470 w 506"/>
                      <a:gd name="T41" fmla="*/ 125 h 128"/>
                      <a:gd name="T42" fmla="*/ 456 w 506"/>
                      <a:gd name="T43" fmla="*/ 127 h 128"/>
                      <a:gd name="T44" fmla="*/ 442 w 506"/>
                      <a:gd name="T45" fmla="*/ 128 h 128"/>
                      <a:gd name="T46" fmla="*/ 427 w 506"/>
                      <a:gd name="T47" fmla="*/ 128 h 128"/>
                      <a:gd name="T48" fmla="*/ 412 w 506"/>
                      <a:gd name="T49" fmla="*/ 127 h 128"/>
                      <a:gd name="T50" fmla="*/ 399 w 506"/>
                      <a:gd name="T51" fmla="*/ 127 h 128"/>
                      <a:gd name="T52" fmla="*/ 375 w 506"/>
                      <a:gd name="T53" fmla="*/ 124 h 128"/>
                      <a:gd name="T54" fmla="*/ 344 w 506"/>
                      <a:gd name="T55" fmla="*/ 117 h 128"/>
                      <a:gd name="T56" fmla="*/ 314 w 506"/>
                      <a:gd name="T57" fmla="*/ 111 h 128"/>
                      <a:gd name="T58" fmla="*/ 284 w 506"/>
                      <a:gd name="T59" fmla="*/ 103 h 128"/>
                      <a:gd name="T60" fmla="*/ 255 w 506"/>
                      <a:gd name="T61" fmla="*/ 94 h 128"/>
                      <a:gd name="T62" fmla="*/ 226 w 506"/>
                      <a:gd name="T63" fmla="*/ 84 h 128"/>
                      <a:gd name="T64" fmla="*/ 196 w 506"/>
                      <a:gd name="T65" fmla="*/ 74 h 128"/>
                      <a:gd name="T66" fmla="*/ 169 w 506"/>
                      <a:gd name="T67" fmla="*/ 65 h 128"/>
                      <a:gd name="T68" fmla="*/ 145 w 506"/>
                      <a:gd name="T69" fmla="*/ 51 h 128"/>
                      <a:gd name="T70" fmla="*/ 129 w 506"/>
                      <a:gd name="T71" fmla="*/ 41 h 128"/>
                      <a:gd name="T72" fmla="*/ 117 w 506"/>
                      <a:gd name="T73" fmla="*/ 36 h 128"/>
                      <a:gd name="T74" fmla="*/ 104 w 506"/>
                      <a:gd name="T75" fmla="*/ 30 h 128"/>
                      <a:gd name="T76" fmla="*/ 92 w 506"/>
                      <a:gd name="T77" fmla="*/ 26 h 128"/>
                      <a:gd name="T78" fmla="*/ 78 w 506"/>
                      <a:gd name="T79" fmla="*/ 23 h 128"/>
                      <a:gd name="T80" fmla="*/ 66 w 506"/>
                      <a:gd name="T81" fmla="*/ 22 h 128"/>
                      <a:gd name="T82" fmla="*/ 50 w 506"/>
                      <a:gd name="T83" fmla="*/ 18 h 128"/>
                      <a:gd name="T84" fmla="*/ 31 w 506"/>
                      <a:gd name="T85" fmla="*/ 14 h 128"/>
                      <a:gd name="T86" fmla="*/ 14 w 506"/>
                      <a:gd name="T87" fmla="*/ 9 h 128"/>
                      <a:gd name="T88" fmla="*/ 4 w 506"/>
                      <a:gd name="T89" fmla="*/ 2 h 128"/>
                      <a:gd name="T90" fmla="*/ 0 w 506"/>
                      <a:gd name="T91" fmla="*/ 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06" h="1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41" y="2"/>
                        </a:lnTo>
                        <a:lnTo>
                          <a:pt x="61" y="5"/>
                        </a:lnTo>
                        <a:lnTo>
                          <a:pt x="82" y="9"/>
                        </a:lnTo>
                        <a:lnTo>
                          <a:pt x="101" y="11"/>
                        </a:lnTo>
                        <a:lnTo>
                          <a:pt x="123" y="14"/>
                        </a:lnTo>
                        <a:lnTo>
                          <a:pt x="143" y="18"/>
                        </a:lnTo>
                        <a:lnTo>
                          <a:pt x="163" y="23"/>
                        </a:lnTo>
                        <a:lnTo>
                          <a:pt x="184" y="26"/>
                        </a:lnTo>
                        <a:lnTo>
                          <a:pt x="203" y="31"/>
                        </a:lnTo>
                        <a:lnTo>
                          <a:pt x="222" y="36"/>
                        </a:lnTo>
                        <a:lnTo>
                          <a:pt x="244" y="41"/>
                        </a:lnTo>
                        <a:lnTo>
                          <a:pt x="263" y="45"/>
                        </a:lnTo>
                        <a:lnTo>
                          <a:pt x="282" y="51"/>
                        </a:lnTo>
                        <a:lnTo>
                          <a:pt x="303" y="55"/>
                        </a:lnTo>
                        <a:lnTo>
                          <a:pt x="323" y="61"/>
                        </a:lnTo>
                        <a:lnTo>
                          <a:pt x="333" y="64"/>
                        </a:lnTo>
                        <a:lnTo>
                          <a:pt x="344" y="66"/>
                        </a:lnTo>
                        <a:lnTo>
                          <a:pt x="356" y="68"/>
                        </a:lnTo>
                        <a:lnTo>
                          <a:pt x="368" y="71"/>
                        </a:lnTo>
                        <a:lnTo>
                          <a:pt x="378" y="73"/>
                        </a:lnTo>
                        <a:lnTo>
                          <a:pt x="391" y="75"/>
                        </a:lnTo>
                        <a:lnTo>
                          <a:pt x="401" y="78"/>
                        </a:lnTo>
                        <a:lnTo>
                          <a:pt x="413" y="81"/>
                        </a:lnTo>
                        <a:lnTo>
                          <a:pt x="425" y="81"/>
                        </a:lnTo>
                        <a:lnTo>
                          <a:pt x="436" y="83"/>
                        </a:lnTo>
                        <a:lnTo>
                          <a:pt x="447" y="85"/>
                        </a:lnTo>
                        <a:lnTo>
                          <a:pt x="460" y="87"/>
                        </a:lnTo>
                        <a:lnTo>
                          <a:pt x="470" y="88"/>
                        </a:lnTo>
                        <a:lnTo>
                          <a:pt x="482" y="91"/>
                        </a:lnTo>
                        <a:lnTo>
                          <a:pt x="493" y="92"/>
                        </a:lnTo>
                        <a:lnTo>
                          <a:pt x="506" y="94"/>
                        </a:lnTo>
                        <a:lnTo>
                          <a:pt x="506" y="99"/>
                        </a:lnTo>
                        <a:lnTo>
                          <a:pt x="506" y="107"/>
                        </a:lnTo>
                        <a:lnTo>
                          <a:pt x="506" y="112"/>
                        </a:lnTo>
                        <a:lnTo>
                          <a:pt x="506" y="119"/>
                        </a:lnTo>
                        <a:lnTo>
                          <a:pt x="498" y="120"/>
                        </a:lnTo>
                        <a:lnTo>
                          <a:pt x="490" y="122"/>
                        </a:lnTo>
                        <a:lnTo>
                          <a:pt x="485" y="123"/>
                        </a:lnTo>
                        <a:lnTo>
                          <a:pt x="478" y="125"/>
                        </a:lnTo>
                        <a:lnTo>
                          <a:pt x="470" y="125"/>
                        </a:lnTo>
                        <a:lnTo>
                          <a:pt x="462" y="126"/>
                        </a:lnTo>
                        <a:lnTo>
                          <a:pt x="456" y="127"/>
                        </a:lnTo>
                        <a:lnTo>
                          <a:pt x="450" y="128"/>
                        </a:lnTo>
                        <a:lnTo>
                          <a:pt x="442" y="128"/>
                        </a:lnTo>
                        <a:lnTo>
                          <a:pt x="434" y="128"/>
                        </a:lnTo>
                        <a:lnTo>
                          <a:pt x="427" y="128"/>
                        </a:lnTo>
                        <a:lnTo>
                          <a:pt x="420" y="128"/>
                        </a:lnTo>
                        <a:lnTo>
                          <a:pt x="412" y="127"/>
                        </a:lnTo>
                        <a:lnTo>
                          <a:pt x="406" y="127"/>
                        </a:lnTo>
                        <a:lnTo>
                          <a:pt x="399" y="127"/>
                        </a:lnTo>
                        <a:lnTo>
                          <a:pt x="392" y="127"/>
                        </a:lnTo>
                        <a:lnTo>
                          <a:pt x="375" y="124"/>
                        </a:lnTo>
                        <a:lnTo>
                          <a:pt x="360" y="121"/>
                        </a:lnTo>
                        <a:lnTo>
                          <a:pt x="344" y="117"/>
                        </a:lnTo>
                        <a:lnTo>
                          <a:pt x="331" y="115"/>
                        </a:lnTo>
                        <a:lnTo>
                          <a:pt x="314" y="111"/>
                        </a:lnTo>
                        <a:lnTo>
                          <a:pt x="300" y="108"/>
                        </a:lnTo>
                        <a:lnTo>
                          <a:pt x="284" y="103"/>
                        </a:lnTo>
                        <a:lnTo>
                          <a:pt x="271" y="99"/>
                        </a:lnTo>
                        <a:lnTo>
                          <a:pt x="255" y="94"/>
                        </a:lnTo>
                        <a:lnTo>
                          <a:pt x="241" y="89"/>
                        </a:lnTo>
                        <a:lnTo>
                          <a:pt x="226" y="84"/>
                        </a:lnTo>
                        <a:lnTo>
                          <a:pt x="212" y="81"/>
                        </a:lnTo>
                        <a:lnTo>
                          <a:pt x="196" y="74"/>
                        </a:lnTo>
                        <a:lnTo>
                          <a:pt x="183" y="70"/>
                        </a:lnTo>
                        <a:lnTo>
                          <a:pt x="169" y="65"/>
                        </a:lnTo>
                        <a:lnTo>
                          <a:pt x="157" y="61"/>
                        </a:lnTo>
                        <a:lnTo>
                          <a:pt x="145" y="51"/>
                        </a:lnTo>
                        <a:lnTo>
                          <a:pt x="135" y="44"/>
                        </a:lnTo>
                        <a:lnTo>
                          <a:pt x="129" y="41"/>
                        </a:lnTo>
                        <a:lnTo>
                          <a:pt x="124" y="38"/>
                        </a:lnTo>
                        <a:lnTo>
                          <a:pt x="117" y="36"/>
                        </a:lnTo>
                        <a:lnTo>
                          <a:pt x="111" y="33"/>
                        </a:lnTo>
                        <a:lnTo>
                          <a:pt x="104" y="30"/>
                        </a:lnTo>
                        <a:lnTo>
                          <a:pt x="99" y="28"/>
                        </a:lnTo>
                        <a:lnTo>
                          <a:pt x="92" y="26"/>
                        </a:lnTo>
                        <a:lnTo>
                          <a:pt x="85" y="25"/>
                        </a:lnTo>
                        <a:lnTo>
                          <a:pt x="78" y="23"/>
                        </a:lnTo>
                        <a:lnTo>
                          <a:pt x="73" y="22"/>
                        </a:lnTo>
                        <a:lnTo>
                          <a:pt x="66" y="22"/>
                        </a:lnTo>
                        <a:lnTo>
                          <a:pt x="60" y="19"/>
                        </a:lnTo>
                        <a:lnTo>
                          <a:pt x="50" y="18"/>
                        </a:lnTo>
                        <a:lnTo>
                          <a:pt x="41" y="16"/>
                        </a:lnTo>
                        <a:lnTo>
                          <a:pt x="31" y="14"/>
                        </a:lnTo>
                        <a:lnTo>
                          <a:pt x="23" y="12"/>
                        </a:lnTo>
                        <a:lnTo>
                          <a:pt x="14" y="9"/>
                        </a:lnTo>
                        <a:lnTo>
                          <a:pt x="9" y="5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5" name="Freeform 1427"/>
                  <p:cNvSpPr>
                    <a:spLocks/>
                  </p:cNvSpPr>
                  <p:nvPr/>
                </p:nvSpPr>
                <p:spPr bwMode="auto">
                  <a:xfrm>
                    <a:off x="4255" y="885"/>
                    <a:ext cx="85" cy="80"/>
                  </a:xfrm>
                  <a:custGeom>
                    <a:avLst/>
                    <a:gdLst>
                      <a:gd name="T0" fmla="*/ 302 w 320"/>
                      <a:gd name="T1" fmla="*/ 0 h 312"/>
                      <a:gd name="T2" fmla="*/ 318 w 320"/>
                      <a:gd name="T3" fmla="*/ 14 h 312"/>
                      <a:gd name="T4" fmla="*/ 314 w 320"/>
                      <a:gd name="T5" fmla="*/ 24 h 312"/>
                      <a:gd name="T6" fmla="*/ 302 w 320"/>
                      <a:gd name="T7" fmla="*/ 26 h 312"/>
                      <a:gd name="T8" fmla="*/ 292 w 320"/>
                      <a:gd name="T9" fmla="*/ 31 h 312"/>
                      <a:gd name="T10" fmla="*/ 290 w 320"/>
                      <a:gd name="T11" fmla="*/ 40 h 312"/>
                      <a:gd name="T12" fmla="*/ 284 w 320"/>
                      <a:gd name="T13" fmla="*/ 55 h 312"/>
                      <a:gd name="T14" fmla="*/ 266 w 320"/>
                      <a:gd name="T15" fmla="*/ 72 h 312"/>
                      <a:gd name="T16" fmla="*/ 248 w 320"/>
                      <a:gd name="T17" fmla="*/ 91 h 312"/>
                      <a:gd name="T18" fmla="*/ 228 w 320"/>
                      <a:gd name="T19" fmla="*/ 111 h 312"/>
                      <a:gd name="T20" fmla="*/ 208 w 320"/>
                      <a:gd name="T21" fmla="*/ 130 h 312"/>
                      <a:gd name="T22" fmla="*/ 188 w 320"/>
                      <a:gd name="T23" fmla="*/ 152 h 312"/>
                      <a:gd name="T24" fmla="*/ 166 w 320"/>
                      <a:gd name="T25" fmla="*/ 172 h 312"/>
                      <a:gd name="T26" fmla="*/ 147 w 320"/>
                      <a:gd name="T27" fmla="*/ 194 h 312"/>
                      <a:gd name="T28" fmla="*/ 130 w 320"/>
                      <a:gd name="T29" fmla="*/ 212 h 312"/>
                      <a:gd name="T30" fmla="*/ 116 w 320"/>
                      <a:gd name="T31" fmla="*/ 226 h 312"/>
                      <a:gd name="T32" fmla="*/ 102 w 320"/>
                      <a:gd name="T33" fmla="*/ 240 h 312"/>
                      <a:gd name="T34" fmla="*/ 87 w 320"/>
                      <a:gd name="T35" fmla="*/ 254 h 312"/>
                      <a:gd name="T36" fmla="*/ 73 w 320"/>
                      <a:gd name="T37" fmla="*/ 268 h 312"/>
                      <a:gd name="T38" fmla="*/ 59 w 320"/>
                      <a:gd name="T39" fmla="*/ 280 h 312"/>
                      <a:gd name="T40" fmla="*/ 45 w 320"/>
                      <a:gd name="T41" fmla="*/ 294 h 312"/>
                      <a:gd name="T42" fmla="*/ 33 w 320"/>
                      <a:gd name="T43" fmla="*/ 306 h 312"/>
                      <a:gd name="T44" fmla="*/ 17 w 320"/>
                      <a:gd name="T45" fmla="*/ 311 h 312"/>
                      <a:gd name="T46" fmla="*/ 5 w 320"/>
                      <a:gd name="T47" fmla="*/ 301 h 312"/>
                      <a:gd name="T48" fmla="*/ 6 w 320"/>
                      <a:gd name="T49" fmla="*/ 288 h 312"/>
                      <a:gd name="T50" fmla="*/ 16 w 320"/>
                      <a:gd name="T51" fmla="*/ 273 h 312"/>
                      <a:gd name="T52" fmla="*/ 28 w 320"/>
                      <a:gd name="T53" fmla="*/ 258 h 312"/>
                      <a:gd name="T54" fmla="*/ 41 w 320"/>
                      <a:gd name="T55" fmla="*/ 244 h 312"/>
                      <a:gd name="T56" fmla="*/ 52 w 320"/>
                      <a:gd name="T57" fmla="*/ 229 h 312"/>
                      <a:gd name="T58" fmla="*/ 63 w 320"/>
                      <a:gd name="T59" fmla="*/ 215 h 312"/>
                      <a:gd name="T60" fmla="*/ 75 w 320"/>
                      <a:gd name="T61" fmla="*/ 201 h 312"/>
                      <a:gd name="T62" fmla="*/ 87 w 320"/>
                      <a:gd name="T63" fmla="*/ 188 h 312"/>
                      <a:gd name="T64" fmla="*/ 104 w 320"/>
                      <a:gd name="T65" fmla="*/ 168 h 312"/>
                      <a:gd name="T66" fmla="*/ 126 w 320"/>
                      <a:gd name="T67" fmla="*/ 142 h 312"/>
                      <a:gd name="T68" fmla="*/ 147 w 320"/>
                      <a:gd name="T69" fmla="*/ 118 h 312"/>
                      <a:gd name="T70" fmla="*/ 171 w 320"/>
                      <a:gd name="T71" fmla="*/ 94 h 312"/>
                      <a:gd name="T72" fmla="*/ 196 w 320"/>
                      <a:gd name="T73" fmla="*/ 71 h 312"/>
                      <a:gd name="T74" fmla="*/ 222 w 320"/>
                      <a:gd name="T75" fmla="*/ 49 h 312"/>
                      <a:gd name="T76" fmla="*/ 249 w 320"/>
                      <a:gd name="T77" fmla="*/ 30 h 312"/>
                      <a:gd name="T78" fmla="*/ 277 w 320"/>
                      <a:gd name="T79" fmla="*/ 10 h 312"/>
                      <a:gd name="T80" fmla="*/ 293 w 320"/>
                      <a:gd name="T81" fmla="*/ 1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20" h="312">
                        <a:moveTo>
                          <a:pt x="293" y="1"/>
                        </a:moveTo>
                        <a:lnTo>
                          <a:pt x="302" y="0"/>
                        </a:lnTo>
                        <a:lnTo>
                          <a:pt x="311" y="6"/>
                        </a:lnTo>
                        <a:lnTo>
                          <a:pt x="318" y="14"/>
                        </a:lnTo>
                        <a:lnTo>
                          <a:pt x="320" y="24"/>
                        </a:lnTo>
                        <a:lnTo>
                          <a:pt x="314" y="24"/>
                        </a:lnTo>
                        <a:lnTo>
                          <a:pt x="309" y="24"/>
                        </a:lnTo>
                        <a:lnTo>
                          <a:pt x="302" y="26"/>
                        </a:lnTo>
                        <a:lnTo>
                          <a:pt x="298" y="29"/>
                        </a:lnTo>
                        <a:lnTo>
                          <a:pt x="292" y="31"/>
                        </a:lnTo>
                        <a:lnTo>
                          <a:pt x="290" y="35"/>
                        </a:lnTo>
                        <a:lnTo>
                          <a:pt x="290" y="40"/>
                        </a:lnTo>
                        <a:lnTo>
                          <a:pt x="293" y="46"/>
                        </a:lnTo>
                        <a:lnTo>
                          <a:pt x="284" y="55"/>
                        </a:lnTo>
                        <a:lnTo>
                          <a:pt x="276" y="63"/>
                        </a:lnTo>
                        <a:lnTo>
                          <a:pt x="266" y="72"/>
                        </a:lnTo>
                        <a:lnTo>
                          <a:pt x="257" y="82"/>
                        </a:lnTo>
                        <a:lnTo>
                          <a:pt x="248" y="91"/>
                        </a:lnTo>
                        <a:lnTo>
                          <a:pt x="238" y="101"/>
                        </a:lnTo>
                        <a:lnTo>
                          <a:pt x="228" y="111"/>
                        </a:lnTo>
                        <a:lnTo>
                          <a:pt x="220" y="121"/>
                        </a:lnTo>
                        <a:lnTo>
                          <a:pt x="208" y="130"/>
                        </a:lnTo>
                        <a:lnTo>
                          <a:pt x="198" y="141"/>
                        </a:lnTo>
                        <a:lnTo>
                          <a:pt x="188" y="152"/>
                        </a:lnTo>
                        <a:lnTo>
                          <a:pt x="178" y="162"/>
                        </a:lnTo>
                        <a:lnTo>
                          <a:pt x="166" y="172"/>
                        </a:lnTo>
                        <a:lnTo>
                          <a:pt x="157" y="184"/>
                        </a:lnTo>
                        <a:lnTo>
                          <a:pt x="147" y="194"/>
                        </a:lnTo>
                        <a:lnTo>
                          <a:pt x="137" y="205"/>
                        </a:lnTo>
                        <a:lnTo>
                          <a:pt x="130" y="212"/>
                        </a:lnTo>
                        <a:lnTo>
                          <a:pt x="122" y="219"/>
                        </a:lnTo>
                        <a:lnTo>
                          <a:pt x="116" y="226"/>
                        </a:lnTo>
                        <a:lnTo>
                          <a:pt x="109" y="233"/>
                        </a:lnTo>
                        <a:lnTo>
                          <a:pt x="102" y="240"/>
                        </a:lnTo>
                        <a:lnTo>
                          <a:pt x="94" y="247"/>
                        </a:lnTo>
                        <a:lnTo>
                          <a:pt x="87" y="254"/>
                        </a:lnTo>
                        <a:lnTo>
                          <a:pt x="80" y="261"/>
                        </a:lnTo>
                        <a:lnTo>
                          <a:pt x="73" y="268"/>
                        </a:lnTo>
                        <a:lnTo>
                          <a:pt x="66" y="274"/>
                        </a:lnTo>
                        <a:lnTo>
                          <a:pt x="59" y="280"/>
                        </a:lnTo>
                        <a:lnTo>
                          <a:pt x="52" y="287"/>
                        </a:lnTo>
                        <a:lnTo>
                          <a:pt x="45" y="294"/>
                        </a:lnTo>
                        <a:lnTo>
                          <a:pt x="40" y="300"/>
                        </a:lnTo>
                        <a:lnTo>
                          <a:pt x="33" y="306"/>
                        </a:lnTo>
                        <a:lnTo>
                          <a:pt x="27" y="312"/>
                        </a:lnTo>
                        <a:lnTo>
                          <a:pt x="17" y="311"/>
                        </a:lnTo>
                        <a:lnTo>
                          <a:pt x="11" y="308"/>
                        </a:lnTo>
                        <a:lnTo>
                          <a:pt x="5" y="301"/>
                        </a:lnTo>
                        <a:lnTo>
                          <a:pt x="0" y="297"/>
                        </a:lnTo>
                        <a:lnTo>
                          <a:pt x="6" y="288"/>
                        </a:lnTo>
                        <a:lnTo>
                          <a:pt x="11" y="281"/>
                        </a:lnTo>
                        <a:lnTo>
                          <a:pt x="16" y="273"/>
                        </a:lnTo>
                        <a:lnTo>
                          <a:pt x="23" y="267"/>
                        </a:lnTo>
                        <a:lnTo>
                          <a:pt x="28" y="258"/>
                        </a:lnTo>
                        <a:lnTo>
                          <a:pt x="35" y="251"/>
                        </a:lnTo>
                        <a:lnTo>
                          <a:pt x="41" y="244"/>
                        </a:lnTo>
                        <a:lnTo>
                          <a:pt x="46" y="238"/>
                        </a:lnTo>
                        <a:lnTo>
                          <a:pt x="52" y="229"/>
                        </a:lnTo>
                        <a:lnTo>
                          <a:pt x="58" y="222"/>
                        </a:lnTo>
                        <a:lnTo>
                          <a:pt x="63" y="215"/>
                        </a:lnTo>
                        <a:lnTo>
                          <a:pt x="70" y="209"/>
                        </a:lnTo>
                        <a:lnTo>
                          <a:pt x="75" y="201"/>
                        </a:lnTo>
                        <a:lnTo>
                          <a:pt x="80" y="194"/>
                        </a:lnTo>
                        <a:lnTo>
                          <a:pt x="87" y="188"/>
                        </a:lnTo>
                        <a:lnTo>
                          <a:pt x="94" y="182"/>
                        </a:lnTo>
                        <a:lnTo>
                          <a:pt x="104" y="168"/>
                        </a:lnTo>
                        <a:lnTo>
                          <a:pt x="114" y="155"/>
                        </a:lnTo>
                        <a:lnTo>
                          <a:pt x="126" y="142"/>
                        </a:lnTo>
                        <a:lnTo>
                          <a:pt x="137" y="130"/>
                        </a:lnTo>
                        <a:lnTo>
                          <a:pt x="147" y="118"/>
                        </a:lnTo>
                        <a:lnTo>
                          <a:pt x="160" y="105"/>
                        </a:lnTo>
                        <a:lnTo>
                          <a:pt x="171" y="94"/>
                        </a:lnTo>
                        <a:lnTo>
                          <a:pt x="185" y="84"/>
                        </a:lnTo>
                        <a:lnTo>
                          <a:pt x="196" y="71"/>
                        </a:lnTo>
                        <a:lnTo>
                          <a:pt x="208" y="61"/>
                        </a:lnTo>
                        <a:lnTo>
                          <a:pt x="222" y="49"/>
                        </a:lnTo>
                        <a:lnTo>
                          <a:pt x="235" y="41"/>
                        </a:lnTo>
                        <a:lnTo>
                          <a:pt x="249" y="30"/>
                        </a:lnTo>
                        <a:lnTo>
                          <a:pt x="263" y="19"/>
                        </a:lnTo>
                        <a:lnTo>
                          <a:pt x="277" y="10"/>
                        </a:lnTo>
                        <a:lnTo>
                          <a:pt x="293" y="1"/>
                        </a:lnTo>
                        <a:lnTo>
                          <a:pt x="293" y="1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6" name="Freeform 1428"/>
                  <p:cNvSpPr>
                    <a:spLocks/>
                  </p:cNvSpPr>
                  <p:nvPr/>
                </p:nvSpPr>
                <p:spPr bwMode="auto">
                  <a:xfrm>
                    <a:off x="4619" y="933"/>
                    <a:ext cx="107" cy="65"/>
                  </a:xfrm>
                  <a:custGeom>
                    <a:avLst/>
                    <a:gdLst>
                      <a:gd name="T0" fmla="*/ 61 w 397"/>
                      <a:gd name="T1" fmla="*/ 2 h 253"/>
                      <a:gd name="T2" fmla="*/ 74 w 397"/>
                      <a:gd name="T3" fmla="*/ 4 h 253"/>
                      <a:gd name="T4" fmla="*/ 86 w 397"/>
                      <a:gd name="T5" fmla="*/ 8 h 253"/>
                      <a:gd name="T6" fmla="*/ 98 w 397"/>
                      <a:gd name="T7" fmla="*/ 11 h 253"/>
                      <a:gd name="T8" fmla="*/ 115 w 397"/>
                      <a:gd name="T9" fmla="*/ 18 h 253"/>
                      <a:gd name="T10" fmla="*/ 135 w 397"/>
                      <a:gd name="T11" fmla="*/ 31 h 253"/>
                      <a:gd name="T12" fmla="*/ 159 w 397"/>
                      <a:gd name="T13" fmla="*/ 47 h 253"/>
                      <a:gd name="T14" fmla="*/ 182 w 397"/>
                      <a:gd name="T15" fmla="*/ 65 h 253"/>
                      <a:gd name="T16" fmla="*/ 205 w 397"/>
                      <a:gd name="T17" fmla="*/ 84 h 253"/>
                      <a:gd name="T18" fmla="*/ 227 w 397"/>
                      <a:gd name="T19" fmla="*/ 102 h 253"/>
                      <a:gd name="T20" fmla="*/ 252 w 397"/>
                      <a:gd name="T21" fmla="*/ 122 h 253"/>
                      <a:gd name="T22" fmla="*/ 277 w 397"/>
                      <a:gd name="T23" fmla="*/ 139 h 253"/>
                      <a:gd name="T24" fmla="*/ 303 w 397"/>
                      <a:gd name="T25" fmla="*/ 154 h 253"/>
                      <a:gd name="T26" fmla="*/ 332 w 397"/>
                      <a:gd name="T27" fmla="*/ 168 h 253"/>
                      <a:gd name="T28" fmla="*/ 355 w 397"/>
                      <a:gd name="T29" fmla="*/ 177 h 253"/>
                      <a:gd name="T30" fmla="*/ 367 w 397"/>
                      <a:gd name="T31" fmla="*/ 183 h 253"/>
                      <a:gd name="T32" fmla="*/ 382 w 397"/>
                      <a:gd name="T33" fmla="*/ 198 h 253"/>
                      <a:gd name="T34" fmla="*/ 393 w 397"/>
                      <a:gd name="T35" fmla="*/ 218 h 253"/>
                      <a:gd name="T36" fmla="*/ 397 w 397"/>
                      <a:gd name="T37" fmla="*/ 237 h 253"/>
                      <a:gd name="T38" fmla="*/ 392 w 397"/>
                      <a:gd name="T39" fmla="*/ 248 h 253"/>
                      <a:gd name="T40" fmla="*/ 383 w 397"/>
                      <a:gd name="T41" fmla="*/ 252 h 253"/>
                      <a:gd name="T42" fmla="*/ 371 w 397"/>
                      <a:gd name="T43" fmla="*/ 252 h 253"/>
                      <a:gd name="T44" fmla="*/ 353 w 397"/>
                      <a:gd name="T45" fmla="*/ 246 h 253"/>
                      <a:gd name="T46" fmla="*/ 324 w 397"/>
                      <a:gd name="T47" fmla="*/ 225 h 253"/>
                      <a:gd name="T48" fmla="*/ 286 w 397"/>
                      <a:gd name="T49" fmla="*/ 194 h 253"/>
                      <a:gd name="T50" fmla="*/ 246 w 397"/>
                      <a:gd name="T51" fmla="*/ 163 h 253"/>
                      <a:gd name="T52" fmla="*/ 206 w 397"/>
                      <a:gd name="T53" fmla="*/ 132 h 253"/>
                      <a:gd name="T54" fmla="*/ 164 w 397"/>
                      <a:gd name="T55" fmla="*/ 102 h 253"/>
                      <a:gd name="T56" fmla="*/ 121 w 397"/>
                      <a:gd name="T57" fmla="*/ 75 h 253"/>
                      <a:gd name="T58" fmla="*/ 75 w 397"/>
                      <a:gd name="T59" fmla="*/ 52 h 253"/>
                      <a:gd name="T60" fmla="*/ 30 w 397"/>
                      <a:gd name="T61" fmla="*/ 33 h 253"/>
                      <a:gd name="T62" fmla="*/ 3 w 397"/>
                      <a:gd name="T63" fmla="*/ 19 h 253"/>
                      <a:gd name="T64" fmla="*/ 0 w 397"/>
                      <a:gd name="T65" fmla="*/ 11 h 253"/>
                      <a:gd name="T66" fmla="*/ 6 w 397"/>
                      <a:gd name="T67" fmla="*/ 3 h 253"/>
                      <a:gd name="T68" fmla="*/ 25 w 397"/>
                      <a:gd name="T69" fmla="*/ 0 h 253"/>
                      <a:gd name="T70" fmla="*/ 45 w 397"/>
                      <a:gd name="T71" fmla="*/ 0 h 253"/>
                      <a:gd name="T72" fmla="*/ 54 w 397"/>
                      <a:gd name="T73" fmla="*/ 2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97" h="253">
                        <a:moveTo>
                          <a:pt x="54" y="2"/>
                        </a:moveTo>
                        <a:lnTo>
                          <a:pt x="61" y="2"/>
                        </a:lnTo>
                        <a:lnTo>
                          <a:pt x="68" y="3"/>
                        </a:lnTo>
                        <a:lnTo>
                          <a:pt x="74" y="4"/>
                        </a:lnTo>
                        <a:lnTo>
                          <a:pt x="80" y="7"/>
                        </a:lnTo>
                        <a:lnTo>
                          <a:pt x="86" y="8"/>
                        </a:lnTo>
                        <a:lnTo>
                          <a:pt x="92" y="10"/>
                        </a:lnTo>
                        <a:lnTo>
                          <a:pt x="98" y="11"/>
                        </a:lnTo>
                        <a:lnTo>
                          <a:pt x="105" y="14"/>
                        </a:lnTo>
                        <a:lnTo>
                          <a:pt x="115" y="18"/>
                        </a:lnTo>
                        <a:lnTo>
                          <a:pt x="126" y="25"/>
                        </a:lnTo>
                        <a:lnTo>
                          <a:pt x="135" y="31"/>
                        </a:lnTo>
                        <a:lnTo>
                          <a:pt x="148" y="39"/>
                        </a:lnTo>
                        <a:lnTo>
                          <a:pt x="159" y="47"/>
                        </a:lnTo>
                        <a:lnTo>
                          <a:pt x="171" y="56"/>
                        </a:lnTo>
                        <a:lnTo>
                          <a:pt x="182" y="65"/>
                        </a:lnTo>
                        <a:lnTo>
                          <a:pt x="194" y="74"/>
                        </a:lnTo>
                        <a:lnTo>
                          <a:pt x="205" y="84"/>
                        </a:lnTo>
                        <a:lnTo>
                          <a:pt x="217" y="93"/>
                        </a:lnTo>
                        <a:lnTo>
                          <a:pt x="227" y="102"/>
                        </a:lnTo>
                        <a:lnTo>
                          <a:pt x="241" y="113"/>
                        </a:lnTo>
                        <a:lnTo>
                          <a:pt x="252" y="122"/>
                        </a:lnTo>
                        <a:lnTo>
                          <a:pt x="263" y="130"/>
                        </a:lnTo>
                        <a:lnTo>
                          <a:pt x="277" y="139"/>
                        </a:lnTo>
                        <a:lnTo>
                          <a:pt x="289" y="148"/>
                        </a:lnTo>
                        <a:lnTo>
                          <a:pt x="303" y="154"/>
                        </a:lnTo>
                        <a:lnTo>
                          <a:pt x="317" y="162"/>
                        </a:lnTo>
                        <a:lnTo>
                          <a:pt x="332" y="168"/>
                        </a:lnTo>
                        <a:lnTo>
                          <a:pt x="348" y="175"/>
                        </a:lnTo>
                        <a:lnTo>
                          <a:pt x="355" y="177"/>
                        </a:lnTo>
                        <a:lnTo>
                          <a:pt x="362" y="179"/>
                        </a:lnTo>
                        <a:lnTo>
                          <a:pt x="367" y="183"/>
                        </a:lnTo>
                        <a:lnTo>
                          <a:pt x="373" y="189"/>
                        </a:lnTo>
                        <a:lnTo>
                          <a:pt x="382" y="198"/>
                        </a:lnTo>
                        <a:lnTo>
                          <a:pt x="390" y="209"/>
                        </a:lnTo>
                        <a:lnTo>
                          <a:pt x="393" y="218"/>
                        </a:lnTo>
                        <a:lnTo>
                          <a:pt x="397" y="228"/>
                        </a:lnTo>
                        <a:lnTo>
                          <a:pt x="397" y="237"/>
                        </a:lnTo>
                        <a:lnTo>
                          <a:pt x="397" y="246"/>
                        </a:lnTo>
                        <a:lnTo>
                          <a:pt x="392" y="248"/>
                        </a:lnTo>
                        <a:lnTo>
                          <a:pt x="389" y="251"/>
                        </a:lnTo>
                        <a:lnTo>
                          <a:pt x="383" y="252"/>
                        </a:lnTo>
                        <a:lnTo>
                          <a:pt x="378" y="253"/>
                        </a:lnTo>
                        <a:lnTo>
                          <a:pt x="371" y="252"/>
                        </a:lnTo>
                        <a:lnTo>
                          <a:pt x="363" y="250"/>
                        </a:lnTo>
                        <a:lnTo>
                          <a:pt x="353" y="246"/>
                        </a:lnTo>
                        <a:lnTo>
                          <a:pt x="345" y="241"/>
                        </a:lnTo>
                        <a:lnTo>
                          <a:pt x="324" y="225"/>
                        </a:lnTo>
                        <a:lnTo>
                          <a:pt x="306" y="209"/>
                        </a:lnTo>
                        <a:lnTo>
                          <a:pt x="286" y="194"/>
                        </a:lnTo>
                        <a:lnTo>
                          <a:pt x="267" y="179"/>
                        </a:lnTo>
                        <a:lnTo>
                          <a:pt x="246" y="163"/>
                        </a:lnTo>
                        <a:lnTo>
                          <a:pt x="226" y="148"/>
                        </a:lnTo>
                        <a:lnTo>
                          <a:pt x="206" y="132"/>
                        </a:lnTo>
                        <a:lnTo>
                          <a:pt x="186" y="119"/>
                        </a:lnTo>
                        <a:lnTo>
                          <a:pt x="164" y="102"/>
                        </a:lnTo>
                        <a:lnTo>
                          <a:pt x="142" y="89"/>
                        </a:lnTo>
                        <a:lnTo>
                          <a:pt x="121" y="75"/>
                        </a:lnTo>
                        <a:lnTo>
                          <a:pt x="99" y="64"/>
                        </a:lnTo>
                        <a:lnTo>
                          <a:pt x="75" y="52"/>
                        </a:lnTo>
                        <a:lnTo>
                          <a:pt x="53" y="42"/>
                        </a:lnTo>
                        <a:lnTo>
                          <a:pt x="30" y="33"/>
                        </a:lnTo>
                        <a:lnTo>
                          <a:pt x="9" y="26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6" y="3"/>
                        </a:lnTo>
                        <a:lnTo>
                          <a:pt x="14" y="1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4" y="2"/>
                        </a:lnTo>
                        <a:lnTo>
                          <a:pt x="54" y="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7" name="Freeform 1429"/>
                  <p:cNvSpPr>
                    <a:spLocks/>
                  </p:cNvSpPr>
                  <p:nvPr/>
                </p:nvSpPr>
                <p:spPr bwMode="auto">
                  <a:xfrm>
                    <a:off x="4588" y="943"/>
                    <a:ext cx="27" cy="22"/>
                  </a:xfrm>
                  <a:custGeom>
                    <a:avLst/>
                    <a:gdLst>
                      <a:gd name="T0" fmla="*/ 3 w 105"/>
                      <a:gd name="T1" fmla="*/ 0 h 86"/>
                      <a:gd name="T2" fmla="*/ 8 w 105"/>
                      <a:gd name="T3" fmla="*/ 3 h 86"/>
                      <a:gd name="T4" fmla="*/ 17 w 105"/>
                      <a:gd name="T5" fmla="*/ 9 h 86"/>
                      <a:gd name="T6" fmla="*/ 26 w 105"/>
                      <a:gd name="T7" fmla="*/ 14 h 86"/>
                      <a:gd name="T8" fmla="*/ 38 w 105"/>
                      <a:gd name="T9" fmla="*/ 20 h 86"/>
                      <a:gd name="T10" fmla="*/ 48 w 105"/>
                      <a:gd name="T11" fmla="*/ 26 h 86"/>
                      <a:gd name="T12" fmla="*/ 61 w 105"/>
                      <a:gd name="T13" fmla="*/ 32 h 86"/>
                      <a:gd name="T14" fmla="*/ 66 w 105"/>
                      <a:gd name="T15" fmla="*/ 34 h 86"/>
                      <a:gd name="T16" fmla="*/ 73 w 105"/>
                      <a:gd name="T17" fmla="*/ 38 h 86"/>
                      <a:gd name="T18" fmla="*/ 78 w 105"/>
                      <a:gd name="T19" fmla="*/ 41 h 86"/>
                      <a:gd name="T20" fmla="*/ 83 w 105"/>
                      <a:gd name="T21" fmla="*/ 44 h 86"/>
                      <a:gd name="T22" fmla="*/ 105 w 105"/>
                      <a:gd name="T23" fmla="*/ 81 h 86"/>
                      <a:gd name="T24" fmla="*/ 101 w 105"/>
                      <a:gd name="T25" fmla="*/ 85 h 86"/>
                      <a:gd name="T26" fmla="*/ 96 w 105"/>
                      <a:gd name="T27" fmla="*/ 86 h 86"/>
                      <a:gd name="T28" fmla="*/ 90 w 105"/>
                      <a:gd name="T29" fmla="*/ 85 h 86"/>
                      <a:gd name="T30" fmla="*/ 84 w 105"/>
                      <a:gd name="T31" fmla="*/ 83 h 86"/>
                      <a:gd name="T32" fmla="*/ 78 w 105"/>
                      <a:gd name="T33" fmla="*/ 79 h 86"/>
                      <a:gd name="T34" fmla="*/ 72 w 105"/>
                      <a:gd name="T35" fmla="*/ 74 h 86"/>
                      <a:gd name="T36" fmla="*/ 65 w 105"/>
                      <a:gd name="T37" fmla="*/ 68 h 86"/>
                      <a:gd name="T38" fmla="*/ 57 w 105"/>
                      <a:gd name="T39" fmla="*/ 62 h 86"/>
                      <a:gd name="T40" fmla="*/ 48 w 105"/>
                      <a:gd name="T41" fmla="*/ 57 h 86"/>
                      <a:gd name="T42" fmla="*/ 40 w 105"/>
                      <a:gd name="T43" fmla="*/ 52 h 86"/>
                      <a:gd name="T44" fmla="*/ 30 w 105"/>
                      <a:gd name="T45" fmla="*/ 46 h 86"/>
                      <a:gd name="T46" fmla="*/ 22 w 105"/>
                      <a:gd name="T47" fmla="*/ 40 h 86"/>
                      <a:gd name="T48" fmla="*/ 14 w 105"/>
                      <a:gd name="T49" fmla="*/ 33 h 86"/>
                      <a:gd name="T50" fmla="*/ 9 w 105"/>
                      <a:gd name="T51" fmla="*/ 28 h 86"/>
                      <a:gd name="T52" fmla="*/ 2 w 105"/>
                      <a:gd name="T53" fmla="*/ 22 h 86"/>
                      <a:gd name="T54" fmla="*/ 0 w 105"/>
                      <a:gd name="T55" fmla="*/ 14 h 86"/>
                      <a:gd name="T56" fmla="*/ 0 w 105"/>
                      <a:gd name="T57" fmla="*/ 6 h 86"/>
                      <a:gd name="T58" fmla="*/ 3 w 105"/>
                      <a:gd name="T59" fmla="*/ 0 h 86"/>
                      <a:gd name="T60" fmla="*/ 3 w 105"/>
                      <a:gd name="T61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5" h="86">
                        <a:moveTo>
                          <a:pt x="3" y="0"/>
                        </a:moveTo>
                        <a:lnTo>
                          <a:pt x="8" y="3"/>
                        </a:lnTo>
                        <a:lnTo>
                          <a:pt x="17" y="9"/>
                        </a:lnTo>
                        <a:lnTo>
                          <a:pt x="26" y="14"/>
                        </a:lnTo>
                        <a:lnTo>
                          <a:pt x="38" y="20"/>
                        </a:lnTo>
                        <a:lnTo>
                          <a:pt x="48" y="26"/>
                        </a:lnTo>
                        <a:lnTo>
                          <a:pt x="61" y="32"/>
                        </a:lnTo>
                        <a:lnTo>
                          <a:pt x="66" y="34"/>
                        </a:lnTo>
                        <a:lnTo>
                          <a:pt x="73" y="38"/>
                        </a:lnTo>
                        <a:lnTo>
                          <a:pt x="78" y="41"/>
                        </a:lnTo>
                        <a:lnTo>
                          <a:pt x="83" y="44"/>
                        </a:lnTo>
                        <a:lnTo>
                          <a:pt x="105" y="81"/>
                        </a:lnTo>
                        <a:lnTo>
                          <a:pt x="101" y="85"/>
                        </a:lnTo>
                        <a:lnTo>
                          <a:pt x="96" y="86"/>
                        </a:lnTo>
                        <a:lnTo>
                          <a:pt x="90" y="85"/>
                        </a:lnTo>
                        <a:lnTo>
                          <a:pt x="84" y="83"/>
                        </a:lnTo>
                        <a:lnTo>
                          <a:pt x="78" y="79"/>
                        </a:lnTo>
                        <a:lnTo>
                          <a:pt x="72" y="74"/>
                        </a:lnTo>
                        <a:lnTo>
                          <a:pt x="65" y="68"/>
                        </a:lnTo>
                        <a:lnTo>
                          <a:pt x="57" y="62"/>
                        </a:lnTo>
                        <a:lnTo>
                          <a:pt x="48" y="57"/>
                        </a:lnTo>
                        <a:lnTo>
                          <a:pt x="40" y="52"/>
                        </a:lnTo>
                        <a:lnTo>
                          <a:pt x="30" y="46"/>
                        </a:lnTo>
                        <a:lnTo>
                          <a:pt x="22" y="40"/>
                        </a:lnTo>
                        <a:lnTo>
                          <a:pt x="14" y="33"/>
                        </a:lnTo>
                        <a:lnTo>
                          <a:pt x="9" y="28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58" name="Freeform 1430"/>
                  <p:cNvSpPr>
                    <a:spLocks/>
                  </p:cNvSpPr>
                  <p:nvPr/>
                </p:nvSpPr>
                <p:spPr bwMode="auto">
                  <a:xfrm>
                    <a:off x="4374" y="617"/>
                    <a:ext cx="59" cy="16"/>
                  </a:xfrm>
                  <a:custGeom>
                    <a:avLst/>
                    <a:gdLst>
                      <a:gd name="T0" fmla="*/ 0 w 220"/>
                      <a:gd name="T1" fmla="*/ 30 h 58"/>
                      <a:gd name="T2" fmla="*/ 0 w 220"/>
                      <a:gd name="T3" fmla="*/ 31 h 58"/>
                      <a:gd name="T4" fmla="*/ 3 w 220"/>
                      <a:gd name="T5" fmla="*/ 31 h 58"/>
                      <a:gd name="T6" fmla="*/ 8 w 220"/>
                      <a:gd name="T7" fmla="*/ 31 h 58"/>
                      <a:gd name="T8" fmla="*/ 14 w 220"/>
                      <a:gd name="T9" fmla="*/ 31 h 58"/>
                      <a:gd name="T10" fmla="*/ 22 w 220"/>
                      <a:gd name="T11" fmla="*/ 30 h 58"/>
                      <a:gd name="T12" fmla="*/ 32 w 220"/>
                      <a:gd name="T13" fmla="*/ 30 h 58"/>
                      <a:gd name="T14" fmla="*/ 41 w 220"/>
                      <a:gd name="T15" fmla="*/ 30 h 58"/>
                      <a:gd name="T16" fmla="*/ 54 w 220"/>
                      <a:gd name="T17" fmla="*/ 30 h 58"/>
                      <a:gd name="T18" fmla="*/ 65 w 220"/>
                      <a:gd name="T19" fmla="*/ 30 h 58"/>
                      <a:gd name="T20" fmla="*/ 75 w 220"/>
                      <a:gd name="T21" fmla="*/ 30 h 58"/>
                      <a:gd name="T22" fmla="*/ 87 w 220"/>
                      <a:gd name="T23" fmla="*/ 30 h 58"/>
                      <a:gd name="T24" fmla="*/ 99 w 220"/>
                      <a:gd name="T25" fmla="*/ 30 h 58"/>
                      <a:gd name="T26" fmla="*/ 108 w 220"/>
                      <a:gd name="T27" fmla="*/ 30 h 58"/>
                      <a:gd name="T28" fmla="*/ 118 w 220"/>
                      <a:gd name="T29" fmla="*/ 31 h 58"/>
                      <a:gd name="T30" fmla="*/ 127 w 220"/>
                      <a:gd name="T31" fmla="*/ 32 h 58"/>
                      <a:gd name="T32" fmla="*/ 134 w 220"/>
                      <a:gd name="T33" fmla="*/ 34 h 58"/>
                      <a:gd name="T34" fmla="*/ 140 w 220"/>
                      <a:gd name="T35" fmla="*/ 35 h 58"/>
                      <a:gd name="T36" fmla="*/ 147 w 220"/>
                      <a:gd name="T37" fmla="*/ 37 h 58"/>
                      <a:gd name="T38" fmla="*/ 154 w 220"/>
                      <a:gd name="T39" fmla="*/ 39 h 58"/>
                      <a:gd name="T40" fmla="*/ 159 w 220"/>
                      <a:gd name="T41" fmla="*/ 40 h 58"/>
                      <a:gd name="T42" fmla="*/ 165 w 220"/>
                      <a:gd name="T43" fmla="*/ 41 h 58"/>
                      <a:gd name="T44" fmla="*/ 172 w 220"/>
                      <a:gd name="T45" fmla="*/ 44 h 58"/>
                      <a:gd name="T46" fmla="*/ 177 w 220"/>
                      <a:gd name="T47" fmla="*/ 45 h 58"/>
                      <a:gd name="T48" fmla="*/ 183 w 220"/>
                      <a:gd name="T49" fmla="*/ 48 h 58"/>
                      <a:gd name="T50" fmla="*/ 191 w 220"/>
                      <a:gd name="T51" fmla="*/ 51 h 58"/>
                      <a:gd name="T52" fmla="*/ 198 w 220"/>
                      <a:gd name="T53" fmla="*/ 55 h 58"/>
                      <a:gd name="T54" fmla="*/ 202 w 220"/>
                      <a:gd name="T55" fmla="*/ 57 h 58"/>
                      <a:gd name="T56" fmla="*/ 204 w 220"/>
                      <a:gd name="T57" fmla="*/ 58 h 58"/>
                      <a:gd name="T58" fmla="*/ 220 w 220"/>
                      <a:gd name="T59" fmla="*/ 25 h 58"/>
                      <a:gd name="T60" fmla="*/ 219 w 220"/>
                      <a:gd name="T61" fmla="*/ 22 h 58"/>
                      <a:gd name="T62" fmla="*/ 217 w 220"/>
                      <a:gd name="T63" fmla="*/ 19 h 58"/>
                      <a:gd name="T64" fmla="*/ 210 w 220"/>
                      <a:gd name="T65" fmla="*/ 15 h 58"/>
                      <a:gd name="T66" fmla="*/ 202 w 220"/>
                      <a:gd name="T67" fmla="*/ 11 h 58"/>
                      <a:gd name="T68" fmla="*/ 194 w 220"/>
                      <a:gd name="T69" fmla="*/ 8 h 58"/>
                      <a:gd name="T70" fmla="*/ 189 w 220"/>
                      <a:gd name="T71" fmla="*/ 5 h 58"/>
                      <a:gd name="T72" fmla="*/ 181 w 220"/>
                      <a:gd name="T73" fmla="*/ 3 h 58"/>
                      <a:gd name="T74" fmla="*/ 172 w 220"/>
                      <a:gd name="T75" fmla="*/ 2 h 58"/>
                      <a:gd name="T76" fmla="*/ 160 w 220"/>
                      <a:gd name="T77" fmla="*/ 0 h 58"/>
                      <a:gd name="T78" fmla="*/ 150 w 220"/>
                      <a:gd name="T79" fmla="*/ 0 h 58"/>
                      <a:gd name="T80" fmla="*/ 137 w 220"/>
                      <a:gd name="T81" fmla="*/ 0 h 58"/>
                      <a:gd name="T82" fmla="*/ 123 w 220"/>
                      <a:gd name="T83" fmla="*/ 1 h 58"/>
                      <a:gd name="T84" fmla="*/ 106 w 220"/>
                      <a:gd name="T85" fmla="*/ 1 h 58"/>
                      <a:gd name="T86" fmla="*/ 94 w 220"/>
                      <a:gd name="T87" fmla="*/ 2 h 58"/>
                      <a:gd name="T88" fmla="*/ 79 w 220"/>
                      <a:gd name="T89" fmla="*/ 3 h 58"/>
                      <a:gd name="T90" fmla="*/ 68 w 220"/>
                      <a:gd name="T91" fmla="*/ 6 h 58"/>
                      <a:gd name="T92" fmla="*/ 56 w 220"/>
                      <a:gd name="T93" fmla="*/ 8 h 58"/>
                      <a:gd name="T94" fmla="*/ 46 w 220"/>
                      <a:gd name="T95" fmla="*/ 11 h 58"/>
                      <a:gd name="T96" fmla="*/ 37 w 220"/>
                      <a:gd name="T97" fmla="*/ 14 h 58"/>
                      <a:gd name="T98" fmla="*/ 30 w 220"/>
                      <a:gd name="T99" fmla="*/ 17 h 58"/>
                      <a:gd name="T100" fmla="*/ 21 w 220"/>
                      <a:gd name="T101" fmla="*/ 19 h 58"/>
                      <a:gd name="T102" fmla="*/ 15 w 220"/>
                      <a:gd name="T103" fmla="*/ 21 h 58"/>
                      <a:gd name="T104" fmla="*/ 10 w 220"/>
                      <a:gd name="T105" fmla="*/ 23 h 58"/>
                      <a:gd name="T106" fmla="*/ 6 w 220"/>
                      <a:gd name="T107" fmla="*/ 27 h 58"/>
                      <a:gd name="T108" fmla="*/ 3 w 220"/>
                      <a:gd name="T109" fmla="*/ 28 h 58"/>
                      <a:gd name="T110" fmla="*/ 0 w 220"/>
                      <a:gd name="T111" fmla="*/ 30 h 58"/>
                      <a:gd name="T112" fmla="*/ 0 w 220"/>
                      <a:gd name="T113" fmla="*/ 3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20" h="58">
                        <a:moveTo>
                          <a:pt x="0" y="30"/>
                        </a:move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22" y="30"/>
                        </a:lnTo>
                        <a:lnTo>
                          <a:pt x="32" y="30"/>
                        </a:lnTo>
                        <a:lnTo>
                          <a:pt x="41" y="30"/>
                        </a:lnTo>
                        <a:lnTo>
                          <a:pt x="54" y="30"/>
                        </a:lnTo>
                        <a:lnTo>
                          <a:pt x="65" y="30"/>
                        </a:lnTo>
                        <a:lnTo>
                          <a:pt x="75" y="30"/>
                        </a:lnTo>
                        <a:lnTo>
                          <a:pt x="87" y="30"/>
                        </a:lnTo>
                        <a:lnTo>
                          <a:pt x="99" y="30"/>
                        </a:lnTo>
                        <a:lnTo>
                          <a:pt x="108" y="30"/>
                        </a:lnTo>
                        <a:lnTo>
                          <a:pt x="118" y="31"/>
                        </a:lnTo>
                        <a:lnTo>
                          <a:pt x="127" y="32"/>
                        </a:lnTo>
                        <a:lnTo>
                          <a:pt x="134" y="34"/>
                        </a:lnTo>
                        <a:lnTo>
                          <a:pt x="140" y="35"/>
                        </a:lnTo>
                        <a:lnTo>
                          <a:pt x="147" y="37"/>
                        </a:lnTo>
                        <a:lnTo>
                          <a:pt x="154" y="39"/>
                        </a:lnTo>
                        <a:lnTo>
                          <a:pt x="159" y="40"/>
                        </a:lnTo>
                        <a:lnTo>
                          <a:pt x="165" y="41"/>
                        </a:lnTo>
                        <a:lnTo>
                          <a:pt x="172" y="44"/>
                        </a:lnTo>
                        <a:lnTo>
                          <a:pt x="177" y="45"/>
                        </a:lnTo>
                        <a:lnTo>
                          <a:pt x="183" y="48"/>
                        </a:lnTo>
                        <a:lnTo>
                          <a:pt x="191" y="51"/>
                        </a:lnTo>
                        <a:lnTo>
                          <a:pt x="198" y="55"/>
                        </a:lnTo>
                        <a:lnTo>
                          <a:pt x="202" y="57"/>
                        </a:lnTo>
                        <a:lnTo>
                          <a:pt x="204" y="58"/>
                        </a:lnTo>
                        <a:lnTo>
                          <a:pt x="220" y="25"/>
                        </a:lnTo>
                        <a:lnTo>
                          <a:pt x="219" y="22"/>
                        </a:lnTo>
                        <a:lnTo>
                          <a:pt x="217" y="19"/>
                        </a:lnTo>
                        <a:lnTo>
                          <a:pt x="210" y="15"/>
                        </a:lnTo>
                        <a:lnTo>
                          <a:pt x="202" y="11"/>
                        </a:lnTo>
                        <a:lnTo>
                          <a:pt x="194" y="8"/>
                        </a:lnTo>
                        <a:lnTo>
                          <a:pt x="189" y="5"/>
                        </a:lnTo>
                        <a:lnTo>
                          <a:pt x="181" y="3"/>
                        </a:lnTo>
                        <a:lnTo>
                          <a:pt x="172" y="2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37" y="0"/>
                        </a:lnTo>
                        <a:lnTo>
                          <a:pt x="123" y="1"/>
                        </a:lnTo>
                        <a:lnTo>
                          <a:pt x="106" y="1"/>
                        </a:lnTo>
                        <a:lnTo>
                          <a:pt x="94" y="2"/>
                        </a:lnTo>
                        <a:lnTo>
                          <a:pt x="79" y="3"/>
                        </a:lnTo>
                        <a:lnTo>
                          <a:pt x="68" y="6"/>
                        </a:lnTo>
                        <a:lnTo>
                          <a:pt x="56" y="8"/>
                        </a:lnTo>
                        <a:lnTo>
                          <a:pt x="46" y="11"/>
                        </a:lnTo>
                        <a:lnTo>
                          <a:pt x="37" y="14"/>
                        </a:lnTo>
                        <a:lnTo>
                          <a:pt x="30" y="17"/>
                        </a:lnTo>
                        <a:lnTo>
                          <a:pt x="21" y="19"/>
                        </a:lnTo>
                        <a:lnTo>
                          <a:pt x="15" y="21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5162" name="Line 1434"/>
                <p:cNvSpPr>
                  <a:spLocks noChangeShapeType="1"/>
                </p:cNvSpPr>
                <p:nvPr/>
              </p:nvSpPr>
              <p:spPr bwMode="auto">
                <a:xfrm>
                  <a:off x="2517" y="1071"/>
                  <a:ext cx="1089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3" name="Line 1435"/>
                <p:cNvSpPr>
                  <a:spLocks noChangeShapeType="1"/>
                </p:cNvSpPr>
                <p:nvPr/>
              </p:nvSpPr>
              <p:spPr bwMode="auto">
                <a:xfrm flipH="1">
                  <a:off x="2653" y="1071"/>
                  <a:ext cx="1134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4" name="Line 1436"/>
                <p:cNvSpPr>
                  <a:spLocks noChangeShapeType="1"/>
                </p:cNvSpPr>
                <p:nvPr/>
              </p:nvSpPr>
              <p:spPr bwMode="auto">
                <a:xfrm>
                  <a:off x="2517" y="1071"/>
                  <a:ext cx="136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5" name="Line 1437"/>
                <p:cNvSpPr>
                  <a:spLocks noChangeShapeType="1"/>
                </p:cNvSpPr>
                <p:nvPr/>
              </p:nvSpPr>
              <p:spPr bwMode="auto">
                <a:xfrm flipH="1">
                  <a:off x="3651" y="1071"/>
                  <a:ext cx="136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6" name="Line 1438"/>
                <p:cNvSpPr>
                  <a:spLocks noChangeShapeType="1"/>
                </p:cNvSpPr>
                <p:nvPr/>
              </p:nvSpPr>
              <p:spPr bwMode="auto">
                <a:xfrm flipH="1">
                  <a:off x="1610" y="2069"/>
                  <a:ext cx="1134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7" name="Line 1439"/>
                <p:cNvSpPr>
                  <a:spLocks noChangeShapeType="1"/>
                </p:cNvSpPr>
                <p:nvPr/>
              </p:nvSpPr>
              <p:spPr bwMode="auto">
                <a:xfrm flipV="1">
                  <a:off x="1610" y="2069"/>
                  <a:ext cx="1996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8" name="Line 1440"/>
                <p:cNvSpPr>
                  <a:spLocks noChangeShapeType="1"/>
                </p:cNvSpPr>
                <p:nvPr/>
              </p:nvSpPr>
              <p:spPr bwMode="auto">
                <a:xfrm>
                  <a:off x="3651" y="2069"/>
                  <a:ext cx="953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69" name="Line 1441"/>
                <p:cNvSpPr>
                  <a:spLocks noChangeShapeType="1"/>
                </p:cNvSpPr>
                <p:nvPr/>
              </p:nvSpPr>
              <p:spPr bwMode="auto">
                <a:xfrm flipH="1" flipV="1">
                  <a:off x="2744" y="2069"/>
                  <a:ext cx="186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70" name="Line 1442"/>
                <p:cNvSpPr>
                  <a:spLocks noChangeShapeType="1"/>
                </p:cNvSpPr>
                <p:nvPr/>
              </p:nvSpPr>
              <p:spPr bwMode="auto">
                <a:xfrm>
                  <a:off x="3651" y="2069"/>
                  <a:ext cx="45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71" name="Line 1443"/>
                <p:cNvSpPr>
                  <a:spLocks noChangeShapeType="1"/>
                </p:cNvSpPr>
                <p:nvPr/>
              </p:nvSpPr>
              <p:spPr bwMode="auto">
                <a:xfrm flipH="1">
                  <a:off x="2699" y="2069"/>
                  <a:ext cx="45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72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2699" y="2069"/>
                  <a:ext cx="952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73" name="Line 1445"/>
                <p:cNvSpPr>
                  <a:spLocks noChangeShapeType="1"/>
                </p:cNvSpPr>
                <p:nvPr/>
              </p:nvSpPr>
              <p:spPr bwMode="auto">
                <a:xfrm flipH="1" flipV="1">
                  <a:off x="2744" y="2069"/>
                  <a:ext cx="952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76" name="Text Box 1448"/>
                <p:cNvSpPr txBox="1">
                  <a:spLocks noChangeArrowheads="1"/>
                </p:cNvSpPr>
                <p:nvPr/>
              </p:nvSpPr>
              <p:spPr bwMode="auto">
                <a:xfrm>
                  <a:off x="1066" y="346"/>
                  <a:ext cx="27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uk-UA" altLang="ru-RU" sz="3000" b="1"/>
                    <a:t>♀</a:t>
                  </a:r>
                  <a:endParaRPr lang="ru-RU" altLang="ru-RU" sz="3000" b="1"/>
                </a:p>
              </p:txBody>
            </p:sp>
            <p:sp>
              <p:nvSpPr>
                <p:cNvPr id="75177" name="Text Box 1449"/>
                <p:cNvSpPr txBox="1">
                  <a:spLocks noChangeArrowheads="1"/>
                </p:cNvSpPr>
                <p:nvPr/>
              </p:nvSpPr>
              <p:spPr bwMode="auto">
                <a:xfrm>
                  <a:off x="5057" y="527"/>
                  <a:ext cx="31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3000" b="1"/>
                    <a:t>♂</a:t>
                  </a:r>
                  <a:endParaRPr lang="ru-RU" altLang="ru-RU" sz="3000" b="1"/>
                </a:p>
              </p:txBody>
            </p:sp>
            <p:sp>
              <p:nvSpPr>
                <p:cNvPr id="75178" name="Text Box 1450"/>
                <p:cNvSpPr txBox="1">
                  <a:spLocks noChangeArrowheads="1"/>
                </p:cNvSpPr>
                <p:nvPr/>
              </p:nvSpPr>
              <p:spPr bwMode="auto">
                <a:xfrm>
                  <a:off x="4921" y="1616"/>
                  <a:ext cx="31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3000" b="1"/>
                    <a:t>♂</a:t>
                  </a:r>
                  <a:endParaRPr lang="ru-RU" altLang="ru-RU" sz="3000" b="1"/>
                </a:p>
              </p:txBody>
            </p:sp>
            <p:sp>
              <p:nvSpPr>
                <p:cNvPr id="75179" name="Text Box 1451"/>
                <p:cNvSpPr txBox="1">
                  <a:spLocks noChangeArrowheads="1"/>
                </p:cNvSpPr>
                <p:nvPr/>
              </p:nvSpPr>
              <p:spPr bwMode="auto">
                <a:xfrm>
                  <a:off x="4195" y="3067"/>
                  <a:ext cx="31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3000" b="1"/>
                    <a:t>♂</a:t>
                  </a:r>
                  <a:endParaRPr lang="ru-RU" altLang="ru-RU" sz="3000" b="1"/>
                </a:p>
              </p:txBody>
            </p:sp>
            <p:sp>
              <p:nvSpPr>
                <p:cNvPr id="75180" name="Text Box 1452"/>
                <p:cNvSpPr txBox="1">
                  <a:spLocks noChangeArrowheads="1"/>
                </p:cNvSpPr>
                <p:nvPr/>
              </p:nvSpPr>
              <p:spPr bwMode="auto">
                <a:xfrm>
                  <a:off x="3198" y="3084"/>
                  <a:ext cx="31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3000" b="1"/>
                    <a:t>♂</a:t>
                  </a:r>
                  <a:endParaRPr lang="ru-RU" altLang="ru-RU" sz="3000" b="1"/>
                </a:p>
              </p:txBody>
            </p:sp>
            <p:sp>
              <p:nvSpPr>
                <p:cNvPr id="75181" name="Text Box 1453"/>
                <p:cNvSpPr txBox="1">
                  <a:spLocks noChangeArrowheads="1"/>
                </p:cNvSpPr>
                <p:nvPr/>
              </p:nvSpPr>
              <p:spPr bwMode="auto">
                <a:xfrm>
                  <a:off x="1292" y="1344"/>
                  <a:ext cx="27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uk-UA" altLang="ru-RU" sz="3000" b="1"/>
                    <a:t>♀</a:t>
                  </a:r>
                  <a:endParaRPr lang="ru-RU" altLang="ru-RU" sz="3000" b="1"/>
                </a:p>
              </p:txBody>
            </p:sp>
            <p:sp>
              <p:nvSpPr>
                <p:cNvPr id="75182" name="Text Box 1454"/>
                <p:cNvSpPr txBox="1">
                  <a:spLocks noChangeArrowheads="1"/>
                </p:cNvSpPr>
                <p:nvPr/>
              </p:nvSpPr>
              <p:spPr bwMode="auto">
                <a:xfrm>
                  <a:off x="1020" y="3067"/>
                  <a:ext cx="27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uk-UA" altLang="ru-RU" sz="3000" b="1"/>
                    <a:t>♀</a:t>
                  </a:r>
                  <a:endParaRPr lang="ru-RU" altLang="ru-RU" sz="3000" b="1"/>
                </a:p>
              </p:txBody>
            </p:sp>
            <p:sp>
              <p:nvSpPr>
                <p:cNvPr id="75183" name="Text Box 1455"/>
                <p:cNvSpPr txBox="1">
                  <a:spLocks noChangeArrowheads="1"/>
                </p:cNvSpPr>
                <p:nvPr/>
              </p:nvSpPr>
              <p:spPr bwMode="auto">
                <a:xfrm>
                  <a:off x="2064" y="3113"/>
                  <a:ext cx="27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uk-UA" altLang="ru-RU" sz="3000" b="1"/>
                    <a:t>♀</a:t>
                  </a:r>
                  <a:endParaRPr lang="ru-RU" altLang="ru-RU" sz="3000" b="1"/>
                </a:p>
              </p:txBody>
            </p:sp>
            <p:sp>
              <p:nvSpPr>
                <p:cNvPr id="75185" name="Text Box 1457"/>
                <p:cNvSpPr txBox="1">
                  <a:spLocks noChangeArrowheads="1"/>
                </p:cNvSpPr>
                <p:nvPr/>
              </p:nvSpPr>
              <p:spPr bwMode="auto">
                <a:xfrm>
                  <a:off x="2290" y="653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87" name="Text Box 1459"/>
                <p:cNvSpPr txBox="1">
                  <a:spLocks noChangeArrowheads="1"/>
                </p:cNvSpPr>
                <p:nvPr/>
              </p:nvSpPr>
              <p:spPr bwMode="auto">
                <a:xfrm>
                  <a:off x="2472" y="653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88" name="Text Box 1460"/>
                <p:cNvSpPr txBox="1">
                  <a:spLocks noChangeArrowheads="1"/>
                </p:cNvSpPr>
                <p:nvPr/>
              </p:nvSpPr>
              <p:spPr bwMode="auto">
                <a:xfrm>
                  <a:off x="2517" y="16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89" name="Text Box 1461"/>
                <p:cNvSpPr txBox="1">
                  <a:spLocks noChangeArrowheads="1"/>
                </p:cNvSpPr>
                <p:nvPr/>
              </p:nvSpPr>
              <p:spPr bwMode="auto">
                <a:xfrm>
                  <a:off x="3424" y="16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0" name="Text Box 1462"/>
                <p:cNvSpPr txBox="1">
                  <a:spLocks noChangeArrowheads="1"/>
                </p:cNvSpPr>
                <p:nvPr/>
              </p:nvSpPr>
              <p:spPr bwMode="auto">
                <a:xfrm>
                  <a:off x="1429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1" name="Text Box 1463"/>
                <p:cNvSpPr txBox="1">
                  <a:spLocks noChangeArrowheads="1"/>
                </p:cNvSpPr>
                <p:nvPr/>
              </p:nvSpPr>
              <p:spPr bwMode="auto">
                <a:xfrm>
                  <a:off x="1610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2" name="Text Box 1464"/>
                <p:cNvSpPr txBox="1">
                  <a:spLocks noChangeArrowheads="1"/>
                </p:cNvSpPr>
                <p:nvPr/>
              </p:nvSpPr>
              <p:spPr bwMode="auto">
                <a:xfrm>
                  <a:off x="2472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3" name="Text Box 1465"/>
                <p:cNvSpPr txBox="1">
                  <a:spLocks noChangeArrowheads="1"/>
                </p:cNvSpPr>
                <p:nvPr/>
              </p:nvSpPr>
              <p:spPr bwMode="auto">
                <a:xfrm>
                  <a:off x="3515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chemeClr val="bg1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chemeClr val="bg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4" name="Text Box 1466"/>
                <p:cNvSpPr txBox="1">
                  <a:spLocks noChangeArrowheads="1"/>
                </p:cNvSpPr>
                <p:nvPr/>
              </p:nvSpPr>
              <p:spPr bwMode="auto">
                <a:xfrm>
                  <a:off x="3560" y="663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1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US" altLang="ru-RU" sz="14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rgbClr val="FF2929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5" name="Text Box 1467"/>
                <p:cNvSpPr txBox="1">
                  <a:spLocks noChangeArrowheads="1"/>
                </p:cNvSpPr>
                <p:nvPr/>
              </p:nvSpPr>
              <p:spPr bwMode="auto">
                <a:xfrm>
                  <a:off x="2699" y="16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rgbClr val="FF2929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6" name="Text Box 1468"/>
                <p:cNvSpPr txBox="1">
                  <a:spLocks noChangeArrowheads="1"/>
                </p:cNvSpPr>
                <p:nvPr/>
              </p:nvSpPr>
              <p:spPr bwMode="auto">
                <a:xfrm>
                  <a:off x="2653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4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rgbClr val="FF2929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7" name="Text Box 1469"/>
                <p:cNvSpPr txBox="1">
                  <a:spLocks noChangeArrowheads="1"/>
                </p:cNvSpPr>
                <p:nvPr/>
              </p:nvSpPr>
              <p:spPr bwMode="auto">
                <a:xfrm>
                  <a:off x="4468" y="2750"/>
                  <a:ext cx="2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10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US" altLang="ru-RU" sz="1400" b="1">
                      <a:solidFill>
                        <a:srgbClr val="FF2929"/>
                      </a:solidFill>
                      <a:latin typeface="Bookman Old Style" panose="02050604050505020204" pitchFamily="18" charset="0"/>
                    </a:rPr>
                    <a:t>w</a:t>
                  </a:r>
                  <a:endParaRPr lang="ru-RU" altLang="ru-RU" sz="1400" b="1">
                    <a:solidFill>
                      <a:srgbClr val="FF2929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75198" name="Rectangle 1470"/>
                <p:cNvSpPr>
                  <a:spLocks noChangeArrowheads="1"/>
                </p:cNvSpPr>
                <p:nvPr/>
              </p:nvSpPr>
              <p:spPr bwMode="auto">
                <a:xfrm>
                  <a:off x="2876" y="375"/>
                  <a:ext cx="503" cy="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ru-RU" altLang="ru-RU" sz="7500">
                      <a:solidFill>
                        <a:srgbClr val="800000"/>
                      </a:solidFill>
                      <a:sym typeface="Wingdings 2" panose="05020102010507070707" pitchFamily="18" charset="2"/>
                    </a:rPr>
                    <a:t></a:t>
                  </a:r>
                </a:p>
              </p:txBody>
            </p:sp>
          </p:grpSp>
          <p:sp>
            <p:nvSpPr>
              <p:cNvPr id="75298" name="Rectangle 1570"/>
              <p:cNvSpPr>
                <a:spLocks noChangeArrowheads="1"/>
              </p:cNvSpPr>
              <p:nvPr/>
            </p:nvSpPr>
            <p:spPr bwMode="auto">
              <a:xfrm>
                <a:off x="962" y="799"/>
                <a:ext cx="28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ru-RU" sz="3200" b="1">
                    <a:latin typeface="Bookman Old Style" panose="02050604050505020204" pitchFamily="18" charset="0"/>
                  </a:rPr>
                  <a:t>Р</a:t>
                </a:r>
                <a:endParaRPr lang="ru-RU" altLang="ru-RU" sz="3200" b="1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299" name="Rectangle 1571"/>
              <p:cNvSpPr>
                <a:spLocks noChangeArrowheads="1"/>
              </p:cNvSpPr>
              <p:nvPr/>
            </p:nvSpPr>
            <p:spPr bwMode="auto">
              <a:xfrm>
                <a:off x="884" y="1931"/>
                <a:ext cx="4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latin typeface="Bookman Old Style" panose="02050604050505020204" pitchFamily="18" charset="0"/>
                  </a:rPr>
                  <a:t>F</a:t>
                </a:r>
                <a:r>
                  <a:rPr lang="uk-UA" altLang="ru-RU" sz="3200" b="1" baseline="-25000">
                    <a:latin typeface="Bookman Old Style" panose="02050604050505020204" pitchFamily="18" charset="0"/>
                  </a:rPr>
                  <a:t>1</a:t>
                </a:r>
                <a:endParaRPr lang="ru-RU" altLang="ru-RU" sz="3200" b="1" baseline="-2500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300" name="Rectangle 1572"/>
              <p:cNvSpPr>
                <a:spLocks noChangeArrowheads="1"/>
              </p:cNvSpPr>
              <p:nvPr/>
            </p:nvSpPr>
            <p:spPr bwMode="auto">
              <a:xfrm>
                <a:off x="846" y="3566"/>
                <a:ext cx="4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latin typeface="Bookman Old Style" panose="02050604050505020204" pitchFamily="18" charset="0"/>
                  </a:rPr>
                  <a:t>F</a:t>
                </a:r>
                <a:r>
                  <a:rPr lang="en-US" altLang="ru-RU" sz="3200" b="1" baseline="-25000">
                    <a:latin typeface="Bookman Old Style" panose="02050604050505020204" pitchFamily="18" charset="0"/>
                  </a:rPr>
                  <a:t>2</a:t>
                </a:r>
                <a:endParaRPr lang="ru-RU" altLang="ru-RU" sz="3200" b="1" baseline="-25000"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75307" name="Text Box 1579"/>
            <p:cNvSpPr txBox="1">
              <a:spLocks noChangeArrowheads="1"/>
            </p:cNvSpPr>
            <p:nvPr/>
          </p:nvSpPr>
          <p:spPr bwMode="auto">
            <a:xfrm>
              <a:off x="68" y="73"/>
              <a:ext cx="208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Успадкування кольору очей у дрозофіли, зчеплене зі статтю (дослід Т.Х.Моргана)</a:t>
              </a:r>
              <a:endParaRPr lang="ru-RU" altLang="ru-RU" sz="1600" b="1" i="1"/>
            </a:p>
          </p:txBody>
        </p:sp>
        <p:sp>
          <p:nvSpPr>
            <p:cNvPr id="75308" name="Text Box 1580"/>
            <p:cNvSpPr txBox="1">
              <a:spLocks noChangeArrowheads="1"/>
            </p:cNvSpPr>
            <p:nvPr/>
          </p:nvSpPr>
          <p:spPr bwMode="auto">
            <a:xfrm>
              <a:off x="2381" y="73"/>
              <a:ext cx="34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А. Схрещування червоноокої самки дрозофіли (домінантний стан ознаки) із самцем, який має білі очі (рецесивний стан ознаки)</a:t>
              </a:r>
              <a:endParaRPr lang="ru-RU" altLang="ru-RU" sz="16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92" name="Group 1016"/>
          <p:cNvGrpSpPr>
            <a:grpSpLocks/>
          </p:cNvGrpSpPr>
          <p:nvPr/>
        </p:nvGrpSpPr>
        <p:grpSpPr bwMode="auto">
          <a:xfrm>
            <a:off x="539750" y="260350"/>
            <a:ext cx="8064500" cy="6240463"/>
            <a:chOff x="340" y="134"/>
            <a:chExt cx="5080" cy="3931"/>
          </a:xfrm>
        </p:grpSpPr>
        <p:grpSp>
          <p:nvGrpSpPr>
            <p:cNvPr id="75781" name="Group 5"/>
            <p:cNvGrpSpPr>
              <a:grpSpLocks/>
            </p:cNvGrpSpPr>
            <p:nvPr/>
          </p:nvGrpSpPr>
          <p:grpSpPr bwMode="auto">
            <a:xfrm>
              <a:off x="4195" y="618"/>
              <a:ext cx="862" cy="635"/>
              <a:chOff x="3107" y="2296"/>
              <a:chExt cx="1225" cy="816"/>
            </a:xfrm>
          </p:grpSpPr>
          <p:sp>
            <p:nvSpPr>
              <p:cNvPr id="7578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3107" y="2296"/>
                <a:ext cx="122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3" name="Freeform 7"/>
              <p:cNvSpPr>
                <a:spLocks/>
              </p:cNvSpPr>
              <p:nvPr/>
            </p:nvSpPr>
            <p:spPr bwMode="auto">
              <a:xfrm>
                <a:off x="3107" y="2303"/>
                <a:ext cx="1216" cy="802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4" name="Freeform 8"/>
              <p:cNvSpPr>
                <a:spLocks/>
              </p:cNvSpPr>
              <p:nvPr/>
            </p:nvSpPr>
            <p:spPr bwMode="auto">
              <a:xfrm>
                <a:off x="3602" y="2326"/>
                <a:ext cx="486" cy="231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5" name="Freeform 9"/>
              <p:cNvSpPr>
                <a:spLocks/>
              </p:cNvSpPr>
              <p:nvPr/>
            </p:nvSpPr>
            <p:spPr bwMode="auto">
              <a:xfrm>
                <a:off x="3581" y="2330"/>
                <a:ext cx="394" cy="230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6" name="Freeform 10"/>
              <p:cNvSpPr>
                <a:spLocks/>
              </p:cNvSpPr>
              <p:nvPr/>
            </p:nvSpPr>
            <p:spPr bwMode="auto">
              <a:xfrm>
                <a:off x="3926" y="2335"/>
                <a:ext cx="189" cy="67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7" name="Freeform 11"/>
              <p:cNvSpPr>
                <a:spLocks/>
              </p:cNvSpPr>
              <p:nvPr/>
            </p:nvSpPr>
            <p:spPr bwMode="auto">
              <a:xfrm>
                <a:off x="3784" y="2411"/>
                <a:ext cx="242" cy="61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8" name="Freeform 12"/>
              <p:cNvSpPr>
                <a:spLocks/>
              </p:cNvSpPr>
              <p:nvPr/>
            </p:nvSpPr>
            <p:spPr bwMode="auto">
              <a:xfrm>
                <a:off x="3895" y="2418"/>
                <a:ext cx="152" cy="76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auto">
              <a:xfrm>
                <a:off x="3693" y="2476"/>
                <a:ext cx="168" cy="48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0" name="Freeform 14"/>
              <p:cNvSpPr>
                <a:spLocks/>
              </p:cNvSpPr>
              <p:nvPr/>
            </p:nvSpPr>
            <p:spPr bwMode="auto">
              <a:xfrm>
                <a:off x="4043" y="2499"/>
                <a:ext cx="13" cy="8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1" name="Freeform 15"/>
              <p:cNvSpPr>
                <a:spLocks/>
              </p:cNvSpPr>
              <p:nvPr/>
            </p:nvSpPr>
            <p:spPr bwMode="auto">
              <a:xfrm>
                <a:off x="4013" y="2510"/>
                <a:ext cx="102" cy="51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2" name="Freeform 16"/>
              <p:cNvSpPr>
                <a:spLocks/>
              </p:cNvSpPr>
              <p:nvPr/>
            </p:nvSpPr>
            <p:spPr bwMode="auto">
              <a:xfrm>
                <a:off x="3667" y="2514"/>
                <a:ext cx="189" cy="62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3" name="Freeform 17"/>
              <p:cNvSpPr>
                <a:spLocks/>
              </p:cNvSpPr>
              <p:nvPr/>
            </p:nvSpPr>
            <p:spPr bwMode="auto">
              <a:xfrm>
                <a:off x="3903" y="2514"/>
                <a:ext cx="162" cy="84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4" name="Freeform 18"/>
              <p:cNvSpPr>
                <a:spLocks/>
              </p:cNvSpPr>
              <p:nvPr/>
            </p:nvSpPr>
            <p:spPr bwMode="auto">
              <a:xfrm>
                <a:off x="4126" y="2522"/>
                <a:ext cx="21" cy="30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auto">
              <a:xfrm>
                <a:off x="3655" y="2524"/>
                <a:ext cx="114" cy="12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auto">
              <a:xfrm>
                <a:off x="3646" y="2539"/>
                <a:ext cx="36" cy="8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auto">
              <a:xfrm>
                <a:off x="3952" y="2539"/>
                <a:ext cx="28" cy="40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auto">
              <a:xfrm>
                <a:off x="3988" y="2539"/>
                <a:ext cx="25" cy="26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auto">
              <a:xfrm>
                <a:off x="3748" y="2557"/>
                <a:ext cx="176" cy="9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auto">
              <a:xfrm>
                <a:off x="4151" y="2561"/>
                <a:ext cx="139" cy="84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auto">
              <a:xfrm>
                <a:off x="3706" y="2568"/>
                <a:ext cx="437" cy="18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auto">
              <a:xfrm>
                <a:off x="3852" y="2570"/>
                <a:ext cx="34" cy="10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auto">
              <a:xfrm>
                <a:off x="3606" y="2574"/>
                <a:ext cx="19" cy="17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auto">
              <a:xfrm>
                <a:off x="3536" y="2579"/>
                <a:ext cx="30" cy="4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auto">
              <a:xfrm>
                <a:off x="3867" y="2584"/>
                <a:ext cx="40" cy="38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auto">
              <a:xfrm>
                <a:off x="3502" y="2586"/>
                <a:ext cx="28" cy="40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auto">
              <a:xfrm>
                <a:off x="3820" y="2591"/>
                <a:ext cx="22" cy="35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auto">
              <a:xfrm>
                <a:off x="3672" y="2593"/>
                <a:ext cx="13" cy="11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auto">
              <a:xfrm>
                <a:off x="4018" y="2597"/>
                <a:ext cx="8" cy="6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auto">
              <a:xfrm>
                <a:off x="4098" y="2601"/>
                <a:ext cx="17" cy="17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1" name="Freeform 35"/>
              <p:cNvSpPr>
                <a:spLocks/>
              </p:cNvSpPr>
              <p:nvPr/>
            </p:nvSpPr>
            <p:spPr bwMode="auto">
              <a:xfrm>
                <a:off x="3468" y="2605"/>
                <a:ext cx="19" cy="30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auto">
              <a:xfrm>
                <a:off x="3547" y="2605"/>
                <a:ext cx="42" cy="38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auto">
              <a:xfrm>
                <a:off x="3595" y="2608"/>
                <a:ext cx="26" cy="31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auto">
              <a:xfrm>
                <a:off x="3691" y="2611"/>
                <a:ext cx="19" cy="10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auto">
              <a:xfrm>
                <a:off x="3623" y="2622"/>
                <a:ext cx="27" cy="35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auto">
              <a:xfrm>
                <a:off x="3718" y="2628"/>
                <a:ext cx="531" cy="179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auto">
              <a:xfrm>
                <a:off x="3797" y="2767"/>
                <a:ext cx="6" cy="7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auto">
              <a:xfrm>
                <a:off x="4120" y="2630"/>
                <a:ext cx="21" cy="14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auto">
              <a:xfrm>
                <a:off x="3689" y="2634"/>
                <a:ext cx="32" cy="48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auto">
              <a:xfrm>
                <a:off x="3498" y="2639"/>
                <a:ext cx="25" cy="40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auto">
              <a:xfrm>
                <a:off x="3298" y="2640"/>
                <a:ext cx="147" cy="157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auto">
              <a:xfrm>
                <a:off x="3746" y="2647"/>
                <a:ext cx="121" cy="85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auto">
              <a:xfrm>
                <a:off x="3374" y="2648"/>
                <a:ext cx="26" cy="15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auto">
              <a:xfrm>
                <a:off x="3922" y="2649"/>
                <a:ext cx="34" cy="69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auto">
              <a:xfrm>
                <a:off x="3408" y="2655"/>
                <a:ext cx="22" cy="19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auto">
              <a:xfrm>
                <a:off x="3642" y="2655"/>
                <a:ext cx="25" cy="29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auto">
              <a:xfrm>
                <a:off x="3880" y="2655"/>
                <a:ext cx="46" cy="64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8" name="Freeform 52"/>
              <p:cNvSpPr>
                <a:spLocks/>
              </p:cNvSpPr>
              <p:nvPr/>
            </p:nvSpPr>
            <p:spPr bwMode="auto">
              <a:xfrm>
                <a:off x="4200" y="2655"/>
                <a:ext cx="22" cy="28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9" name="Freeform 53"/>
              <p:cNvSpPr>
                <a:spLocks/>
              </p:cNvSpPr>
              <p:nvPr/>
            </p:nvSpPr>
            <p:spPr bwMode="auto">
              <a:xfrm>
                <a:off x="3334" y="2657"/>
                <a:ext cx="36" cy="19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0" name="Freeform 54"/>
              <p:cNvSpPr>
                <a:spLocks/>
              </p:cNvSpPr>
              <p:nvPr/>
            </p:nvSpPr>
            <p:spPr bwMode="auto">
              <a:xfrm>
                <a:off x="3540" y="2659"/>
                <a:ext cx="30" cy="36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1" name="Freeform 55"/>
              <p:cNvSpPr>
                <a:spLocks/>
              </p:cNvSpPr>
              <p:nvPr/>
            </p:nvSpPr>
            <p:spPr bwMode="auto">
              <a:xfrm>
                <a:off x="3733" y="2658"/>
                <a:ext cx="17" cy="22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2" name="Freeform 56"/>
              <p:cNvSpPr>
                <a:spLocks/>
              </p:cNvSpPr>
              <p:nvPr/>
            </p:nvSpPr>
            <p:spPr bwMode="auto">
              <a:xfrm>
                <a:off x="3379" y="2666"/>
                <a:ext cx="15" cy="16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3" name="Freeform 57"/>
              <p:cNvSpPr>
                <a:spLocks/>
              </p:cNvSpPr>
              <p:nvPr/>
            </p:nvSpPr>
            <p:spPr bwMode="auto">
              <a:xfrm>
                <a:off x="3980" y="2666"/>
                <a:ext cx="27" cy="33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4" name="Freeform 58"/>
              <p:cNvSpPr>
                <a:spLocks/>
              </p:cNvSpPr>
              <p:nvPr/>
            </p:nvSpPr>
            <p:spPr bwMode="auto">
              <a:xfrm>
                <a:off x="3321" y="2674"/>
                <a:ext cx="17" cy="23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5" name="Freeform 59"/>
              <p:cNvSpPr>
                <a:spLocks/>
              </p:cNvSpPr>
              <p:nvPr/>
            </p:nvSpPr>
            <p:spPr bwMode="auto">
              <a:xfrm>
                <a:off x="3572" y="2676"/>
                <a:ext cx="38" cy="5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6" name="Freeform 60"/>
              <p:cNvSpPr>
                <a:spLocks/>
              </p:cNvSpPr>
              <p:nvPr/>
            </p:nvSpPr>
            <p:spPr bwMode="auto">
              <a:xfrm>
                <a:off x="3349" y="2680"/>
                <a:ext cx="15" cy="24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7" name="Freeform 61"/>
              <p:cNvSpPr>
                <a:spLocks/>
              </p:cNvSpPr>
              <p:nvPr/>
            </p:nvSpPr>
            <p:spPr bwMode="auto">
              <a:xfrm>
                <a:off x="3360" y="2680"/>
                <a:ext cx="106" cy="79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8" name="Freeform 62"/>
              <p:cNvSpPr>
                <a:spLocks/>
              </p:cNvSpPr>
              <p:nvPr/>
            </p:nvSpPr>
            <p:spPr bwMode="auto">
              <a:xfrm>
                <a:off x="3852" y="2682"/>
                <a:ext cx="32" cy="42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9" name="Freeform 63"/>
              <p:cNvSpPr>
                <a:spLocks/>
              </p:cNvSpPr>
              <p:nvPr/>
            </p:nvSpPr>
            <p:spPr bwMode="auto">
              <a:xfrm>
                <a:off x="3391" y="2695"/>
                <a:ext cx="105" cy="63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0" name="Freeform 64"/>
              <p:cNvSpPr>
                <a:spLocks/>
              </p:cNvSpPr>
              <p:nvPr/>
            </p:nvSpPr>
            <p:spPr bwMode="auto">
              <a:xfrm>
                <a:off x="3689" y="2697"/>
                <a:ext cx="27" cy="28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1" name="Freeform 65"/>
              <p:cNvSpPr>
                <a:spLocks/>
              </p:cNvSpPr>
              <p:nvPr/>
            </p:nvSpPr>
            <p:spPr bwMode="auto">
              <a:xfrm>
                <a:off x="3315" y="2703"/>
                <a:ext cx="17" cy="23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2" name="Freeform 66"/>
              <p:cNvSpPr>
                <a:spLocks/>
              </p:cNvSpPr>
              <p:nvPr/>
            </p:nvSpPr>
            <p:spPr bwMode="auto">
              <a:xfrm>
                <a:off x="3627" y="2705"/>
                <a:ext cx="24" cy="23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3" name="Freeform 67"/>
              <p:cNvSpPr>
                <a:spLocks/>
              </p:cNvSpPr>
              <p:nvPr/>
            </p:nvSpPr>
            <p:spPr bwMode="auto">
              <a:xfrm>
                <a:off x="3396" y="2728"/>
                <a:ext cx="187" cy="123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4" name="Freeform 68"/>
              <p:cNvSpPr>
                <a:spLocks/>
              </p:cNvSpPr>
              <p:nvPr/>
            </p:nvSpPr>
            <p:spPr bwMode="auto">
              <a:xfrm>
                <a:off x="3311" y="2732"/>
                <a:ext cx="21" cy="26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5" name="Freeform 69"/>
              <p:cNvSpPr>
                <a:spLocks/>
              </p:cNvSpPr>
              <p:nvPr/>
            </p:nvSpPr>
            <p:spPr bwMode="auto">
              <a:xfrm>
                <a:off x="3466" y="2741"/>
                <a:ext cx="17" cy="6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6" name="Freeform 70"/>
              <p:cNvSpPr>
                <a:spLocks/>
              </p:cNvSpPr>
              <p:nvPr/>
            </p:nvSpPr>
            <p:spPr bwMode="auto">
              <a:xfrm>
                <a:off x="3636" y="2743"/>
                <a:ext cx="25" cy="25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7" name="Freeform 71"/>
              <p:cNvSpPr>
                <a:spLocks/>
              </p:cNvSpPr>
              <p:nvPr/>
            </p:nvSpPr>
            <p:spPr bwMode="auto">
              <a:xfrm>
                <a:off x="3495" y="2744"/>
                <a:ext cx="20" cy="11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8" name="Freeform 72"/>
              <p:cNvSpPr>
                <a:spLocks/>
              </p:cNvSpPr>
              <p:nvPr/>
            </p:nvSpPr>
            <p:spPr bwMode="auto">
              <a:xfrm>
                <a:off x="3523" y="2749"/>
                <a:ext cx="15" cy="21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9" name="Freeform 73"/>
              <p:cNvSpPr>
                <a:spLocks/>
              </p:cNvSpPr>
              <p:nvPr/>
            </p:nvSpPr>
            <p:spPr bwMode="auto">
              <a:xfrm>
                <a:off x="3593" y="2751"/>
                <a:ext cx="11" cy="9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0" name="Freeform 74"/>
              <p:cNvSpPr>
                <a:spLocks/>
              </p:cNvSpPr>
              <p:nvPr/>
            </p:nvSpPr>
            <p:spPr bwMode="auto">
              <a:xfrm>
                <a:off x="3415" y="2758"/>
                <a:ext cx="30" cy="17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1" name="Freeform 75"/>
              <p:cNvSpPr>
                <a:spLocks/>
              </p:cNvSpPr>
              <p:nvPr/>
            </p:nvSpPr>
            <p:spPr bwMode="auto">
              <a:xfrm>
                <a:off x="3451" y="2761"/>
                <a:ext cx="17" cy="17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2" name="Freeform 76"/>
              <p:cNvSpPr>
                <a:spLocks/>
              </p:cNvSpPr>
              <p:nvPr/>
            </p:nvSpPr>
            <p:spPr bwMode="auto">
              <a:xfrm>
                <a:off x="3547" y="2763"/>
                <a:ext cx="12" cy="23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3" name="Freeform 77"/>
              <p:cNvSpPr>
                <a:spLocks/>
              </p:cNvSpPr>
              <p:nvPr/>
            </p:nvSpPr>
            <p:spPr bwMode="auto">
              <a:xfrm>
                <a:off x="3211" y="2765"/>
                <a:ext cx="47" cy="96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4" name="Freeform 78"/>
              <p:cNvSpPr>
                <a:spLocks/>
              </p:cNvSpPr>
              <p:nvPr/>
            </p:nvSpPr>
            <p:spPr bwMode="auto">
              <a:xfrm>
                <a:off x="3474" y="2765"/>
                <a:ext cx="26" cy="24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5" name="Freeform 79"/>
              <p:cNvSpPr>
                <a:spLocks/>
              </p:cNvSpPr>
              <p:nvPr/>
            </p:nvSpPr>
            <p:spPr bwMode="auto">
              <a:xfrm>
                <a:off x="3668" y="2770"/>
                <a:ext cx="19" cy="20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6" name="Freeform 80"/>
              <p:cNvSpPr>
                <a:spLocks/>
              </p:cNvSpPr>
              <p:nvPr/>
            </p:nvSpPr>
            <p:spPr bwMode="auto">
              <a:xfrm>
                <a:off x="3504" y="2776"/>
                <a:ext cx="23" cy="23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7" name="Freeform 81"/>
              <p:cNvSpPr>
                <a:spLocks/>
              </p:cNvSpPr>
              <p:nvPr/>
            </p:nvSpPr>
            <p:spPr bwMode="auto">
              <a:xfrm>
                <a:off x="3538" y="2786"/>
                <a:ext cx="21" cy="28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8" name="Freeform 82"/>
              <p:cNvSpPr>
                <a:spLocks/>
              </p:cNvSpPr>
              <p:nvPr/>
            </p:nvSpPr>
            <p:spPr bwMode="auto">
              <a:xfrm>
                <a:off x="3432" y="2790"/>
                <a:ext cx="19" cy="24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9" name="Freeform 83"/>
              <p:cNvSpPr>
                <a:spLocks/>
              </p:cNvSpPr>
              <p:nvPr/>
            </p:nvSpPr>
            <p:spPr bwMode="auto">
              <a:xfrm>
                <a:off x="3464" y="2797"/>
                <a:ext cx="23" cy="22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0" name="Freeform 84"/>
              <p:cNvSpPr>
                <a:spLocks/>
              </p:cNvSpPr>
              <p:nvPr/>
            </p:nvSpPr>
            <p:spPr bwMode="auto">
              <a:xfrm>
                <a:off x="3551" y="2815"/>
                <a:ext cx="91" cy="156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1" name="Freeform 85"/>
              <p:cNvSpPr>
                <a:spLocks/>
              </p:cNvSpPr>
              <p:nvPr/>
            </p:nvSpPr>
            <p:spPr bwMode="auto">
              <a:xfrm>
                <a:off x="3685" y="2817"/>
                <a:ext cx="70" cy="39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2" name="Freeform 86"/>
              <p:cNvSpPr>
                <a:spLocks/>
              </p:cNvSpPr>
              <p:nvPr/>
            </p:nvSpPr>
            <p:spPr bwMode="auto">
              <a:xfrm>
                <a:off x="3859" y="2819"/>
                <a:ext cx="25" cy="46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3" name="Freeform 87"/>
              <p:cNvSpPr>
                <a:spLocks/>
              </p:cNvSpPr>
              <p:nvPr/>
            </p:nvSpPr>
            <p:spPr bwMode="auto">
              <a:xfrm>
                <a:off x="3478" y="2853"/>
                <a:ext cx="9" cy="9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4" name="Freeform 88"/>
              <p:cNvSpPr>
                <a:spLocks/>
              </p:cNvSpPr>
              <p:nvPr/>
            </p:nvSpPr>
            <p:spPr bwMode="auto">
              <a:xfrm>
                <a:off x="3510" y="2857"/>
                <a:ext cx="9" cy="8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5" name="Freeform 89"/>
              <p:cNvSpPr>
                <a:spLocks/>
              </p:cNvSpPr>
              <p:nvPr/>
            </p:nvSpPr>
            <p:spPr bwMode="auto">
              <a:xfrm>
                <a:off x="3697" y="2876"/>
                <a:ext cx="74" cy="102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6" name="Freeform 90"/>
              <p:cNvSpPr>
                <a:spLocks/>
              </p:cNvSpPr>
              <p:nvPr/>
            </p:nvSpPr>
            <p:spPr bwMode="auto">
              <a:xfrm>
                <a:off x="3890" y="2880"/>
                <a:ext cx="185" cy="62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7" name="Freeform 91"/>
              <p:cNvSpPr>
                <a:spLocks/>
              </p:cNvSpPr>
              <p:nvPr/>
            </p:nvSpPr>
            <p:spPr bwMode="auto">
              <a:xfrm>
                <a:off x="3135" y="2883"/>
                <a:ext cx="129" cy="96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8" name="Freeform 92"/>
              <p:cNvSpPr>
                <a:spLocks/>
              </p:cNvSpPr>
              <p:nvPr/>
            </p:nvSpPr>
            <p:spPr bwMode="auto">
              <a:xfrm>
                <a:off x="3340" y="2917"/>
                <a:ext cx="190" cy="43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9" name="Freeform 93"/>
              <p:cNvSpPr>
                <a:spLocks/>
              </p:cNvSpPr>
              <p:nvPr/>
            </p:nvSpPr>
            <p:spPr bwMode="auto">
              <a:xfrm>
                <a:off x="3192" y="2930"/>
                <a:ext cx="121" cy="104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0" name="Freeform 94"/>
              <p:cNvSpPr>
                <a:spLocks/>
              </p:cNvSpPr>
              <p:nvPr/>
            </p:nvSpPr>
            <p:spPr bwMode="auto">
              <a:xfrm>
                <a:off x="3710" y="2992"/>
                <a:ext cx="151" cy="84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1" name="Freeform 95"/>
              <p:cNvSpPr>
                <a:spLocks/>
              </p:cNvSpPr>
              <p:nvPr/>
            </p:nvSpPr>
            <p:spPr bwMode="auto">
              <a:xfrm>
                <a:off x="3665" y="3005"/>
                <a:ext cx="39" cy="29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2" name="Freeform 96"/>
              <p:cNvSpPr>
                <a:spLocks/>
              </p:cNvSpPr>
              <p:nvPr/>
            </p:nvSpPr>
            <p:spPr bwMode="auto">
              <a:xfrm>
                <a:off x="3362" y="2587"/>
                <a:ext cx="83" cy="19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873" name="Group 97"/>
            <p:cNvGrpSpPr>
              <a:grpSpLocks/>
            </p:cNvGrpSpPr>
            <p:nvPr/>
          </p:nvGrpSpPr>
          <p:grpSpPr bwMode="auto">
            <a:xfrm>
              <a:off x="1202" y="618"/>
              <a:ext cx="862" cy="635"/>
              <a:chOff x="4195" y="391"/>
              <a:chExt cx="862" cy="635"/>
            </a:xfrm>
          </p:grpSpPr>
          <p:sp>
            <p:nvSpPr>
              <p:cNvPr id="75874" name="AutoShape 98"/>
              <p:cNvSpPr>
                <a:spLocks noChangeAspect="1" noChangeArrowheads="1" noTextEdit="1"/>
              </p:cNvSpPr>
              <p:nvPr/>
            </p:nvSpPr>
            <p:spPr bwMode="auto">
              <a:xfrm>
                <a:off x="4195" y="391"/>
                <a:ext cx="86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5" name="Freeform 99"/>
              <p:cNvSpPr>
                <a:spLocks/>
              </p:cNvSpPr>
              <p:nvPr/>
            </p:nvSpPr>
            <p:spPr bwMode="auto">
              <a:xfrm>
                <a:off x="4195" y="397"/>
                <a:ext cx="856" cy="623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6" name="Freeform 100"/>
              <p:cNvSpPr>
                <a:spLocks/>
              </p:cNvSpPr>
              <p:nvPr/>
            </p:nvSpPr>
            <p:spPr bwMode="auto">
              <a:xfrm>
                <a:off x="4543" y="414"/>
                <a:ext cx="342" cy="180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7" name="Freeform 101"/>
              <p:cNvSpPr>
                <a:spLocks/>
              </p:cNvSpPr>
              <p:nvPr/>
            </p:nvSpPr>
            <p:spPr bwMode="auto">
              <a:xfrm>
                <a:off x="4529" y="418"/>
                <a:ext cx="277" cy="178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8" name="Freeform 102"/>
              <p:cNvSpPr>
                <a:spLocks/>
              </p:cNvSpPr>
              <p:nvPr/>
            </p:nvSpPr>
            <p:spPr bwMode="auto">
              <a:xfrm>
                <a:off x="4771" y="421"/>
                <a:ext cx="133" cy="53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9" name="Freeform 103"/>
              <p:cNvSpPr>
                <a:spLocks/>
              </p:cNvSpPr>
              <p:nvPr/>
            </p:nvSpPr>
            <p:spPr bwMode="auto">
              <a:xfrm>
                <a:off x="4671" y="481"/>
                <a:ext cx="171" cy="47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0" name="Freeform 104"/>
              <p:cNvSpPr>
                <a:spLocks/>
              </p:cNvSpPr>
              <p:nvPr/>
            </p:nvSpPr>
            <p:spPr bwMode="auto">
              <a:xfrm>
                <a:off x="4749" y="486"/>
                <a:ext cx="107" cy="59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1" name="Freeform 105"/>
              <p:cNvSpPr>
                <a:spLocks/>
              </p:cNvSpPr>
              <p:nvPr/>
            </p:nvSpPr>
            <p:spPr bwMode="auto">
              <a:xfrm>
                <a:off x="4607" y="531"/>
                <a:ext cx="119" cy="37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2" name="Freeform 106"/>
              <p:cNvSpPr>
                <a:spLocks/>
              </p:cNvSpPr>
              <p:nvPr/>
            </p:nvSpPr>
            <p:spPr bwMode="auto">
              <a:xfrm>
                <a:off x="4854" y="549"/>
                <a:ext cx="9" cy="7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3" name="Freeform 107"/>
              <p:cNvSpPr>
                <a:spLocks/>
              </p:cNvSpPr>
              <p:nvPr/>
            </p:nvSpPr>
            <p:spPr bwMode="auto">
              <a:xfrm>
                <a:off x="4833" y="558"/>
                <a:ext cx="71" cy="40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4" name="Freeform 108"/>
              <p:cNvSpPr>
                <a:spLocks/>
              </p:cNvSpPr>
              <p:nvPr/>
            </p:nvSpPr>
            <p:spPr bwMode="auto">
              <a:xfrm>
                <a:off x="4589" y="560"/>
                <a:ext cx="133" cy="49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5" name="Freeform 109"/>
              <p:cNvSpPr>
                <a:spLocks/>
              </p:cNvSpPr>
              <p:nvPr/>
            </p:nvSpPr>
            <p:spPr bwMode="auto">
              <a:xfrm>
                <a:off x="4755" y="560"/>
                <a:ext cx="114" cy="66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6" name="Freeform 110"/>
              <p:cNvSpPr>
                <a:spLocks/>
              </p:cNvSpPr>
              <p:nvPr/>
            </p:nvSpPr>
            <p:spPr bwMode="auto">
              <a:xfrm>
                <a:off x="4912" y="567"/>
                <a:ext cx="15" cy="24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7" name="Freeform 111"/>
              <p:cNvSpPr>
                <a:spLocks/>
              </p:cNvSpPr>
              <p:nvPr/>
            </p:nvSpPr>
            <p:spPr bwMode="auto">
              <a:xfrm>
                <a:off x="4581" y="568"/>
                <a:ext cx="80" cy="10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8" name="Freeform 112"/>
              <p:cNvSpPr>
                <a:spLocks/>
              </p:cNvSpPr>
              <p:nvPr/>
            </p:nvSpPr>
            <p:spPr bwMode="auto">
              <a:xfrm>
                <a:off x="4574" y="580"/>
                <a:ext cx="26" cy="6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9" name="Freeform 113"/>
              <p:cNvSpPr>
                <a:spLocks/>
              </p:cNvSpPr>
              <p:nvPr/>
            </p:nvSpPr>
            <p:spPr bwMode="auto">
              <a:xfrm>
                <a:off x="4790" y="580"/>
                <a:ext cx="19" cy="32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0" name="Freeform 114"/>
              <p:cNvSpPr>
                <a:spLocks/>
              </p:cNvSpPr>
              <p:nvPr/>
            </p:nvSpPr>
            <p:spPr bwMode="auto">
              <a:xfrm>
                <a:off x="4815" y="580"/>
                <a:ext cx="18" cy="20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1" name="Freeform 115"/>
              <p:cNvSpPr>
                <a:spLocks/>
              </p:cNvSpPr>
              <p:nvPr/>
            </p:nvSpPr>
            <p:spPr bwMode="auto">
              <a:xfrm>
                <a:off x="4646" y="594"/>
                <a:ext cx="124" cy="7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2" name="Freeform 116"/>
              <p:cNvSpPr>
                <a:spLocks/>
              </p:cNvSpPr>
              <p:nvPr/>
            </p:nvSpPr>
            <p:spPr bwMode="auto">
              <a:xfrm>
                <a:off x="4930" y="598"/>
                <a:ext cx="97" cy="65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3" name="Freeform 117"/>
              <p:cNvSpPr>
                <a:spLocks/>
              </p:cNvSpPr>
              <p:nvPr/>
            </p:nvSpPr>
            <p:spPr bwMode="auto">
              <a:xfrm>
                <a:off x="4617" y="602"/>
                <a:ext cx="307" cy="14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4" name="Freeform 118"/>
              <p:cNvSpPr>
                <a:spLocks/>
              </p:cNvSpPr>
              <p:nvPr/>
            </p:nvSpPr>
            <p:spPr bwMode="auto">
              <a:xfrm>
                <a:off x="4719" y="605"/>
                <a:ext cx="24" cy="7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5" name="Freeform 119"/>
              <p:cNvSpPr>
                <a:spLocks/>
              </p:cNvSpPr>
              <p:nvPr/>
            </p:nvSpPr>
            <p:spPr bwMode="auto">
              <a:xfrm>
                <a:off x="4546" y="607"/>
                <a:ext cx="14" cy="14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6" name="Freeform 120"/>
              <p:cNvSpPr>
                <a:spLocks/>
              </p:cNvSpPr>
              <p:nvPr/>
            </p:nvSpPr>
            <p:spPr bwMode="auto">
              <a:xfrm>
                <a:off x="4497" y="612"/>
                <a:ext cx="21" cy="3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7" name="Freeform 121"/>
              <p:cNvSpPr>
                <a:spLocks/>
              </p:cNvSpPr>
              <p:nvPr/>
            </p:nvSpPr>
            <p:spPr bwMode="auto">
              <a:xfrm>
                <a:off x="4730" y="615"/>
                <a:ext cx="28" cy="29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8" name="Freeform 122"/>
              <p:cNvSpPr>
                <a:spLocks/>
              </p:cNvSpPr>
              <p:nvPr/>
            </p:nvSpPr>
            <p:spPr bwMode="auto">
              <a:xfrm>
                <a:off x="4473" y="616"/>
                <a:ext cx="20" cy="32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9" name="Freeform 123"/>
              <p:cNvSpPr>
                <a:spLocks/>
              </p:cNvSpPr>
              <p:nvPr/>
            </p:nvSpPr>
            <p:spPr bwMode="auto">
              <a:xfrm>
                <a:off x="4697" y="621"/>
                <a:ext cx="15" cy="27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0" name="Freeform 124"/>
              <p:cNvSpPr>
                <a:spLocks/>
              </p:cNvSpPr>
              <p:nvPr/>
            </p:nvSpPr>
            <p:spPr bwMode="auto">
              <a:xfrm>
                <a:off x="4593" y="622"/>
                <a:ext cx="9" cy="8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1" name="Freeform 125"/>
              <p:cNvSpPr>
                <a:spLocks/>
              </p:cNvSpPr>
              <p:nvPr/>
            </p:nvSpPr>
            <p:spPr bwMode="auto">
              <a:xfrm>
                <a:off x="4836" y="626"/>
                <a:ext cx="6" cy="4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2" name="Freeform 126"/>
              <p:cNvSpPr>
                <a:spLocks/>
              </p:cNvSpPr>
              <p:nvPr/>
            </p:nvSpPr>
            <p:spPr bwMode="auto">
              <a:xfrm>
                <a:off x="4892" y="628"/>
                <a:ext cx="12" cy="14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3" name="Freeform 127"/>
              <p:cNvSpPr>
                <a:spLocks/>
              </p:cNvSpPr>
              <p:nvPr/>
            </p:nvSpPr>
            <p:spPr bwMode="auto">
              <a:xfrm>
                <a:off x="4449" y="631"/>
                <a:ext cx="13" cy="24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4" name="Freeform 128"/>
              <p:cNvSpPr>
                <a:spLocks/>
              </p:cNvSpPr>
              <p:nvPr/>
            </p:nvSpPr>
            <p:spPr bwMode="auto">
              <a:xfrm>
                <a:off x="4505" y="631"/>
                <a:ext cx="29" cy="30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5" name="Freeform 129"/>
              <p:cNvSpPr>
                <a:spLocks/>
              </p:cNvSpPr>
              <p:nvPr/>
            </p:nvSpPr>
            <p:spPr bwMode="auto">
              <a:xfrm>
                <a:off x="4538" y="634"/>
                <a:ext cx="19" cy="24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6" name="Freeform 130"/>
              <p:cNvSpPr>
                <a:spLocks/>
              </p:cNvSpPr>
              <p:nvPr/>
            </p:nvSpPr>
            <p:spPr bwMode="auto">
              <a:xfrm>
                <a:off x="4606" y="636"/>
                <a:ext cx="13" cy="8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7" name="Freeform 131"/>
              <p:cNvSpPr>
                <a:spLocks/>
              </p:cNvSpPr>
              <p:nvPr/>
            </p:nvSpPr>
            <p:spPr bwMode="auto">
              <a:xfrm>
                <a:off x="4558" y="644"/>
                <a:ext cx="19" cy="28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8" name="Freeform 132"/>
              <p:cNvSpPr>
                <a:spLocks/>
              </p:cNvSpPr>
              <p:nvPr/>
            </p:nvSpPr>
            <p:spPr bwMode="auto">
              <a:xfrm>
                <a:off x="4625" y="649"/>
                <a:ext cx="374" cy="140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9" name="Freeform 133"/>
              <p:cNvSpPr>
                <a:spLocks/>
              </p:cNvSpPr>
              <p:nvPr/>
            </p:nvSpPr>
            <p:spPr bwMode="auto">
              <a:xfrm>
                <a:off x="4681" y="758"/>
                <a:ext cx="4" cy="5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0" name="Freeform 134"/>
              <p:cNvSpPr>
                <a:spLocks/>
              </p:cNvSpPr>
              <p:nvPr/>
            </p:nvSpPr>
            <p:spPr bwMode="auto">
              <a:xfrm>
                <a:off x="4908" y="651"/>
                <a:ext cx="15" cy="11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1" name="Freeform 135"/>
              <p:cNvSpPr>
                <a:spLocks/>
              </p:cNvSpPr>
              <p:nvPr/>
            </p:nvSpPr>
            <p:spPr bwMode="auto">
              <a:xfrm>
                <a:off x="4605" y="654"/>
                <a:ext cx="22" cy="37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2" name="Freeform 136"/>
              <p:cNvSpPr>
                <a:spLocks/>
              </p:cNvSpPr>
              <p:nvPr/>
            </p:nvSpPr>
            <p:spPr bwMode="auto">
              <a:xfrm>
                <a:off x="4470" y="658"/>
                <a:ext cx="18" cy="31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3" name="Freeform 137"/>
              <p:cNvSpPr>
                <a:spLocks/>
              </p:cNvSpPr>
              <p:nvPr/>
            </p:nvSpPr>
            <p:spPr bwMode="auto">
              <a:xfrm>
                <a:off x="4329" y="658"/>
                <a:ext cx="104" cy="123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4" name="Freeform 138"/>
              <p:cNvSpPr>
                <a:spLocks/>
              </p:cNvSpPr>
              <p:nvPr/>
            </p:nvSpPr>
            <p:spPr bwMode="auto">
              <a:xfrm>
                <a:off x="4645" y="664"/>
                <a:ext cx="85" cy="67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5" name="Freeform 139"/>
              <p:cNvSpPr>
                <a:spLocks/>
              </p:cNvSpPr>
              <p:nvPr/>
            </p:nvSpPr>
            <p:spPr bwMode="auto">
              <a:xfrm>
                <a:off x="4383" y="665"/>
                <a:ext cx="18" cy="12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6" name="Freeform 140"/>
              <p:cNvSpPr>
                <a:spLocks/>
              </p:cNvSpPr>
              <p:nvPr/>
            </p:nvSpPr>
            <p:spPr bwMode="auto">
              <a:xfrm>
                <a:off x="4768" y="665"/>
                <a:ext cx="24" cy="54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7" name="Freeform 141"/>
              <p:cNvSpPr>
                <a:spLocks/>
              </p:cNvSpPr>
              <p:nvPr/>
            </p:nvSpPr>
            <p:spPr bwMode="auto">
              <a:xfrm>
                <a:off x="4407" y="670"/>
                <a:ext cx="15" cy="15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8" name="Freeform 142"/>
              <p:cNvSpPr>
                <a:spLocks/>
              </p:cNvSpPr>
              <p:nvPr/>
            </p:nvSpPr>
            <p:spPr bwMode="auto">
              <a:xfrm>
                <a:off x="4571" y="670"/>
                <a:ext cx="18" cy="23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9" name="Freeform 143"/>
              <p:cNvSpPr>
                <a:spLocks/>
              </p:cNvSpPr>
              <p:nvPr/>
            </p:nvSpPr>
            <p:spPr bwMode="auto">
              <a:xfrm>
                <a:off x="4739" y="670"/>
                <a:ext cx="32" cy="50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0" name="Freeform 144"/>
              <p:cNvSpPr>
                <a:spLocks/>
              </p:cNvSpPr>
              <p:nvPr/>
            </p:nvSpPr>
            <p:spPr bwMode="auto">
              <a:xfrm>
                <a:off x="4964" y="670"/>
                <a:ext cx="16" cy="22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1" name="Freeform 145"/>
              <p:cNvSpPr>
                <a:spLocks/>
              </p:cNvSpPr>
              <p:nvPr/>
            </p:nvSpPr>
            <p:spPr bwMode="auto">
              <a:xfrm>
                <a:off x="4355" y="672"/>
                <a:ext cx="25" cy="14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2" name="Freeform 146"/>
              <p:cNvSpPr>
                <a:spLocks/>
              </p:cNvSpPr>
              <p:nvPr/>
            </p:nvSpPr>
            <p:spPr bwMode="auto">
              <a:xfrm>
                <a:off x="4500" y="673"/>
                <a:ext cx="21" cy="28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3" name="Freeform 147"/>
              <p:cNvSpPr>
                <a:spLocks/>
              </p:cNvSpPr>
              <p:nvPr/>
            </p:nvSpPr>
            <p:spPr bwMode="auto">
              <a:xfrm>
                <a:off x="4635" y="672"/>
                <a:ext cx="12" cy="18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4" name="Freeform 148"/>
              <p:cNvSpPr>
                <a:spLocks/>
              </p:cNvSpPr>
              <p:nvPr/>
            </p:nvSpPr>
            <p:spPr bwMode="auto">
              <a:xfrm>
                <a:off x="4386" y="679"/>
                <a:ext cx="11" cy="12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5" name="Freeform 149"/>
              <p:cNvSpPr>
                <a:spLocks/>
              </p:cNvSpPr>
              <p:nvPr/>
            </p:nvSpPr>
            <p:spPr bwMode="auto">
              <a:xfrm>
                <a:off x="4809" y="679"/>
                <a:ext cx="19" cy="26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6" name="Freeform 150"/>
              <p:cNvSpPr>
                <a:spLocks/>
              </p:cNvSpPr>
              <p:nvPr/>
            </p:nvSpPr>
            <p:spPr bwMode="auto">
              <a:xfrm>
                <a:off x="4346" y="685"/>
                <a:ext cx="12" cy="18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7" name="Freeform 151"/>
              <p:cNvSpPr>
                <a:spLocks/>
              </p:cNvSpPr>
              <p:nvPr/>
            </p:nvSpPr>
            <p:spPr bwMode="auto">
              <a:xfrm>
                <a:off x="4522" y="686"/>
                <a:ext cx="27" cy="4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8" name="Freeform 152"/>
              <p:cNvSpPr>
                <a:spLocks/>
              </p:cNvSpPr>
              <p:nvPr/>
            </p:nvSpPr>
            <p:spPr bwMode="auto">
              <a:xfrm>
                <a:off x="4365" y="690"/>
                <a:ext cx="11" cy="19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9" name="Freeform 153"/>
              <p:cNvSpPr>
                <a:spLocks/>
              </p:cNvSpPr>
              <p:nvPr/>
            </p:nvSpPr>
            <p:spPr bwMode="auto">
              <a:xfrm>
                <a:off x="4373" y="690"/>
                <a:ext cx="75" cy="62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0" name="Freeform 154"/>
              <p:cNvSpPr>
                <a:spLocks/>
              </p:cNvSpPr>
              <p:nvPr/>
            </p:nvSpPr>
            <p:spPr bwMode="auto">
              <a:xfrm>
                <a:off x="4719" y="691"/>
                <a:ext cx="23" cy="33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1" name="Freeform 155"/>
              <p:cNvSpPr>
                <a:spLocks/>
              </p:cNvSpPr>
              <p:nvPr/>
            </p:nvSpPr>
            <p:spPr bwMode="auto">
              <a:xfrm>
                <a:off x="4395" y="701"/>
                <a:ext cx="74" cy="50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2" name="Freeform 156"/>
              <p:cNvSpPr>
                <a:spLocks/>
              </p:cNvSpPr>
              <p:nvPr/>
            </p:nvSpPr>
            <p:spPr bwMode="auto">
              <a:xfrm>
                <a:off x="4605" y="703"/>
                <a:ext cx="19" cy="22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3" name="Freeform 157"/>
              <p:cNvSpPr>
                <a:spLocks/>
              </p:cNvSpPr>
              <p:nvPr/>
            </p:nvSpPr>
            <p:spPr bwMode="auto">
              <a:xfrm>
                <a:off x="4341" y="707"/>
                <a:ext cx="12" cy="19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4" name="Freeform 158"/>
              <p:cNvSpPr>
                <a:spLocks/>
              </p:cNvSpPr>
              <p:nvPr/>
            </p:nvSpPr>
            <p:spPr bwMode="auto">
              <a:xfrm>
                <a:off x="4561" y="710"/>
                <a:ext cx="17" cy="17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5" name="Freeform 159"/>
              <p:cNvSpPr>
                <a:spLocks/>
              </p:cNvSpPr>
              <p:nvPr/>
            </p:nvSpPr>
            <p:spPr bwMode="auto">
              <a:xfrm>
                <a:off x="4398" y="727"/>
                <a:ext cx="132" cy="96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6" name="Freeform 160"/>
              <p:cNvSpPr>
                <a:spLocks/>
              </p:cNvSpPr>
              <p:nvPr/>
            </p:nvSpPr>
            <p:spPr bwMode="auto">
              <a:xfrm>
                <a:off x="4339" y="731"/>
                <a:ext cx="14" cy="20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7" name="Freeform 161"/>
              <p:cNvSpPr>
                <a:spLocks/>
              </p:cNvSpPr>
              <p:nvPr/>
            </p:nvSpPr>
            <p:spPr bwMode="auto">
              <a:xfrm>
                <a:off x="4448" y="738"/>
                <a:ext cx="12" cy="4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8" name="Freeform 162"/>
              <p:cNvSpPr>
                <a:spLocks/>
              </p:cNvSpPr>
              <p:nvPr/>
            </p:nvSpPr>
            <p:spPr bwMode="auto">
              <a:xfrm>
                <a:off x="4567" y="739"/>
                <a:ext cx="18" cy="20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9" name="Freeform 163"/>
              <p:cNvSpPr>
                <a:spLocks/>
              </p:cNvSpPr>
              <p:nvPr/>
            </p:nvSpPr>
            <p:spPr bwMode="auto">
              <a:xfrm>
                <a:off x="4468" y="740"/>
                <a:ext cx="14" cy="8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0" name="Freeform 164"/>
              <p:cNvSpPr>
                <a:spLocks/>
              </p:cNvSpPr>
              <p:nvPr/>
            </p:nvSpPr>
            <p:spPr bwMode="auto">
              <a:xfrm>
                <a:off x="4488" y="744"/>
                <a:ext cx="10" cy="16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1" name="Freeform 165"/>
              <p:cNvSpPr>
                <a:spLocks/>
              </p:cNvSpPr>
              <p:nvPr/>
            </p:nvSpPr>
            <p:spPr bwMode="auto">
              <a:xfrm>
                <a:off x="4537" y="745"/>
                <a:ext cx="8" cy="7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2" name="Freeform 166"/>
              <p:cNvSpPr>
                <a:spLocks/>
              </p:cNvSpPr>
              <p:nvPr/>
            </p:nvSpPr>
            <p:spPr bwMode="auto">
              <a:xfrm>
                <a:off x="4412" y="751"/>
                <a:ext cx="21" cy="12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3" name="Freeform 167"/>
              <p:cNvSpPr>
                <a:spLocks/>
              </p:cNvSpPr>
              <p:nvPr/>
            </p:nvSpPr>
            <p:spPr bwMode="auto">
              <a:xfrm>
                <a:off x="4437" y="753"/>
                <a:ext cx="12" cy="13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4" name="Freeform 168"/>
              <p:cNvSpPr>
                <a:spLocks/>
              </p:cNvSpPr>
              <p:nvPr/>
            </p:nvSpPr>
            <p:spPr bwMode="auto">
              <a:xfrm>
                <a:off x="4505" y="754"/>
                <a:ext cx="8" cy="19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5" name="Freeform 169"/>
              <p:cNvSpPr>
                <a:spLocks/>
              </p:cNvSpPr>
              <p:nvPr/>
            </p:nvSpPr>
            <p:spPr bwMode="auto">
              <a:xfrm>
                <a:off x="4268" y="756"/>
                <a:ext cx="33" cy="75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6" name="Freeform 170"/>
              <p:cNvSpPr>
                <a:spLocks/>
              </p:cNvSpPr>
              <p:nvPr/>
            </p:nvSpPr>
            <p:spPr bwMode="auto">
              <a:xfrm>
                <a:off x="4453" y="756"/>
                <a:ext cx="19" cy="19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7" name="Freeform 171"/>
              <p:cNvSpPr>
                <a:spLocks/>
              </p:cNvSpPr>
              <p:nvPr/>
            </p:nvSpPr>
            <p:spPr bwMode="auto">
              <a:xfrm>
                <a:off x="4590" y="760"/>
                <a:ext cx="13" cy="15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8" name="Freeform 172"/>
              <p:cNvSpPr>
                <a:spLocks/>
              </p:cNvSpPr>
              <p:nvPr/>
            </p:nvSpPr>
            <p:spPr bwMode="auto">
              <a:xfrm>
                <a:off x="4474" y="765"/>
                <a:ext cx="17" cy="17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9" name="Freeform 173"/>
              <p:cNvSpPr>
                <a:spLocks/>
              </p:cNvSpPr>
              <p:nvPr/>
            </p:nvSpPr>
            <p:spPr bwMode="auto">
              <a:xfrm>
                <a:off x="4498" y="773"/>
                <a:ext cx="15" cy="21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0" name="Freeform 174"/>
              <p:cNvSpPr>
                <a:spLocks/>
              </p:cNvSpPr>
              <p:nvPr/>
            </p:nvSpPr>
            <p:spPr bwMode="auto">
              <a:xfrm>
                <a:off x="4424" y="775"/>
                <a:ext cx="13" cy="19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1" name="Freeform 175"/>
              <p:cNvSpPr>
                <a:spLocks/>
              </p:cNvSpPr>
              <p:nvPr/>
            </p:nvSpPr>
            <p:spPr bwMode="auto">
              <a:xfrm>
                <a:off x="4446" y="781"/>
                <a:ext cx="16" cy="17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2" name="Freeform 176"/>
              <p:cNvSpPr>
                <a:spLocks/>
              </p:cNvSpPr>
              <p:nvPr/>
            </p:nvSpPr>
            <p:spPr bwMode="auto">
              <a:xfrm>
                <a:off x="4507" y="795"/>
                <a:ext cx="64" cy="121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3" name="Freeform 177"/>
              <p:cNvSpPr>
                <a:spLocks/>
              </p:cNvSpPr>
              <p:nvPr/>
            </p:nvSpPr>
            <p:spPr bwMode="auto">
              <a:xfrm>
                <a:off x="4602" y="796"/>
                <a:ext cx="49" cy="30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4" name="Freeform 178"/>
              <p:cNvSpPr>
                <a:spLocks/>
              </p:cNvSpPr>
              <p:nvPr/>
            </p:nvSpPr>
            <p:spPr bwMode="auto">
              <a:xfrm>
                <a:off x="4724" y="798"/>
                <a:ext cx="18" cy="35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5" name="Freeform 179"/>
              <p:cNvSpPr>
                <a:spLocks/>
              </p:cNvSpPr>
              <p:nvPr/>
            </p:nvSpPr>
            <p:spPr bwMode="auto">
              <a:xfrm>
                <a:off x="4456" y="824"/>
                <a:ext cx="6" cy="7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6" name="Freeform 180"/>
              <p:cNvSpPr>
                <a:spLocks/>
              </p:cNvSpPr>
              <p:nvPr/>
            </p:nvSpPr>
            <p:spPr bwMode="auto">
              <a:xfrm>
                <a:off x="4479" y="828"/>
                <a:ext cx="6" cy="5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7" name="Freeform 181"/>
              <p:cNvSpPr>
                <a:spLocks/>
              </p:cNvSpPr>
              <p:nvPr/>
            </p:nvSpPr>
            <p:spPr bwMode="auto">
              <a:xfrm>
                <a:off x="4610" y="843"/>
                <a:ext cx="52" cy="79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8" name="Freeform 182"/>
              <p:cNvSpPr>
                <a:spLocks/>
              </p:cNvSpPr>
              <p:nvPr/>
            </p:nvSpPr>
            <p:spPr bwMode="auto">
              <a:xfrm>
                <a:off x="4746" y="845"/>
                <a:ext cx="130" cy="49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9" name="Freeform 183"/>
              <p:cNvSpPr>
                <a:spLocks/>
              </p:cNvSpPr>
              <p:nvPr/>
            </p:nvSpPr>
            <p:spPr bwMode="auto">
              <a:xfrm>
                <a:off x="4215" y="847"/>
                <a:ext cx="90" cy="75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0" name="Freeform 184"/>
              <p:cNvSpPr>
                <a:spLocks/>
              </p:cNvSpPr>
              <p:nvPr/>
            </p:nvSpPr>
            <p:spPr bwMode="auto">
              <a:xfrm>
                <a:off x="4359" y="874"/>
                <a:ext cx="134" cy="34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1" name="Freeform 185"/>
              <p:cNvSpPr>
                <a:spLocks/>
              </p:cNvSpPr>
              <p:nvPr/>
            </p:nvSpPr>
            <p:spPr bwMode="auto">
              <a:xfrm>
                <a:off x="4255" y="885"/>
                <a:ext cx="85" cy="80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2" name="Freeform 186"/>
              <p:cNvSpPr>
                <a:spLocks/>
              </p:cNvSpPr>
              <p:nvPr/>
            </p:nvSpPr>
            <p:spPr bwMode="auto">
              <a:xfrm>
                <a:off x="4619" y="933"/>
                <a:ext cx="107" cy="65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3" name="Freeform 187"/>
              <p:cNvSpPr>
                <a:spLocks/>
              </p:cNvSpPr>
              <p:nvPr/>
            </p:nvSpPr>
            <p:spPr bwMode="auto">
              <a:xfrm>
                <a:off x="4588" y="943"/>
                <a:ext cx="27" cy="22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4" name="Freeform 188"/>
              <p:cNvSpPr>
                <a:spLocks/>
              </p:cNvSpPr>
              <p:nvPr/>
            </p:nvSpPr>
            <p:spPr bwMode="auto">
              <a:xfrm>
                <a:off x="4374" y="617"/>
                <a:ext cx="59" cy="16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965" name="Group 189"/>
            <p:cNvGrpSpPr>
              <a:grpSpLocks/>
            </p:cNvGrpSpPr>
            <p:nvPr/>
          </p:nvGrpSpPr>
          <p:grpSpPr bwMode="auto">
            <a:xfrm>
              <a:off x="1385" y="1661"/>
              <a:ext cx="862" cy="635"/>
              <a:chOff x="3107" y="2296"/>
              <a:chExt cx="1225" cy="816"/>
            </a:xfrm>
          </p:grpSpPr>
          <p:sp>
            <p:nvSpPr>
              <p:cNvPr id="75966" name="AutoShape 190"/>
              <p:cNvSpPr>
                <a:spLocks noChangeAspect="1" noChangeArrowheads="1" noTextEdit="1"/>
              </p:cNvSpPr>
              <p:nvPr/>
            </p:nvSpPr>
            <p:spPr bwMode="auto">
              <a:xfrm>
                <a:off x="3107" y="2296"/>
                <a:ext cx="122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7" name="Freeform 191"/>
              <p:cNvSpPr>
                <a:spLocks/>
              </p:cNvSpPr>
              <p:nvPr/>
            </p:nvSpPr>
            <p:spPr bwMode="auto">
              <a:xfrm>
                <a:off x="3107" y="2303"/>
                <a:ext cx="1216" cy="802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8" name="Freeform 192"/>
              <p:cNvSpPr>
                <a:spLocks/>
              </p:cNvSpPr>
              <p:nvPr/>
            </p:nvSpPr>
            <p:spPr bwMode="auto">
              <a:xfrm>
                <a:off x="3602" y="2326"/>
                <a:ext cx="486" cy="231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9" name="Freeform 193"/>
              <p:cNvSpPr>
                <a:spLocks/>
              </p:cNvSpPr>
              <p:nvPr/>
            </p:nvSpPr>
            <p:spPr bwMode="auto">
              <a:xfrm>
                <a:off x="3581" y="2330"/>
                <a:ext cx="394" cy="230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0" name="Freeform 194"/>
              <p:cNvSpPr>
                <a:spLocks/>
              </p:cNvSpPr>
              <p:nvPr/>
            </p:nvSpPr>
            <p:spPr bwMode="auto">
              <a:xfrm>
                <a:off x="3926" y="2335"/>
                <a:ext cx="189" cy="67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1" name="Freeform 195"/>
              <p:cNvSpPr>
                <a:spLocks/>
              </p:cNvSpPr>
              <p:nvPr/>
            </p:nvSpPr>
            <p:spPr bwMode="auto">
              <a:xfrm>
                <a:off x="3784" y="2411"/>
                <a:ext cx="242" cy="61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2" name="Freeform 196"/>
              <p:cNvSpPr>
                <a:spLocks/>
              </p:cNvSpPr>
              <p:nvPr/>
            </p:nvSpPr>
            <p:spPr bwMode="auto">
              <a:xfrm>
                <a:off x="3895" y="2418"/>
                <a:ext cx="152" cy="76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3" name="Freeform 197"/>
              <p:cNvSpPr>
                <a:spLocks/>
              </p:cNvSpPr>
              <p:nvPr/>
            </p:nvSpPr>
            <p:spPr bwMode="auto">
              <a:xfrm>
                <a:off x="3693" y="2476"/>
                <a:ext cx="168" cy="48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4" name="Freeform 198"/>
              <p:cNvSpPr>
                <a:spLocks/>
              </p:cNvSpPr>
              <p:nvPr/>
            </p:nvSpPr>
            <p:spPr bwMode="auto">
              <a:xfrm>
                <a:off x="4043" y="2499"/>
                <a:ext cx="13" cy="8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5" name="Freeform 199"/>
              <p:cNvSpPr>
                <a:spLocks/>
              </p:cNvSpPr>
              <p:nvPr/>
            </p:nvSpPr>
            <p:spPr bwMode="auto">
              <a:xfrm>
                <a:off x="4013" y="2510"/>
                <a:ext cx="102" cy="51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6" name="Freeform 200"/>
              <p:cNvSpPr>
                <a:spLocks/>
              </p:cNvSpPr>
              <p:nvPr/>
            </p:nvSpPr>
            <p:spPr bwMode="auto">
              <a:xfrm>
                <a:off x="3667" y="2514"/>
                <a:ext cx="189" cy="62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7" name="Freeform 201"/>
              <p:cNvSpPr>
                <a:spLocks/>
              </p:cNvSpPr>
              <p:nvPr/>
            </p:nvSpPr>
            <p:spPr bwMode="auto">
              <a:xfrm>
                <a:off x="3903" y="2514"/>
                <a:ext cx="162" cy="84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8" name="Freeform 202"/>
              <p:cNvSpPr>
                <a:spLocks/>
              </p:cNvSpPr>
              <p:nvPr/>
            </p:nvSpPr>
            <p:spPr bwMode="auto">
              <a:xfrm>
                <a:off x="4126" y="2522"/>
                <a:ext cx="21" cy="30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79" name="Freeform 203"/>
              <p:cNvSpPr>
                <a:spLocks/>
              </p:cNvSpPr>
              <p:nvPr/>
            </p:nvSpPr>
            <p:spPr bwMode="auto">
              <a:xfrm>
                <a:off x="3655" y="2524"/>
                <a:ext cx="114" cy="12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0" name="Freeform 204"/>
              <p:cNvSpPr>
                <a:spLocks/>
              </p:cNvSpPr>
              <p:nvPr/>
            </p:nvSpPr>
            <p:spPr bwMode="auto">
              <a:xfrm>
                <a:off x="3646" y="2539"/>
                <a:ext cx="36" cy="8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1" name="Freeform 205"/>
              <p:cNvSpPr>
                <a:spLocks/>
              </p:cNvSpPr>
              <p:nvPr/>
            </p:nvSpPr>
            <p:spPr bwMode="auto">
              <a:xfrm>
                <a:off x="3952" y="2539"/>
                <a:ext cx="28" cy="40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2" name="Freeform 206"/>
              <p:cNvSpPr>
                <a:spLocks/>
              </p:cNvSpPr>
              <p:nvPr/>
            </p:nvSpPr>
            <p:spPr bwMode="auto">
              <a:xfrm>
                <a:off x="3988" y="2539"/>
                <a:ext cx="25" cy="26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3" name="Freeform 207"/>
              <p:cNvSpPr>
                <a:spLocks/>
              </p:cNvSpPr>
              <p:nvPr/>
            </p:nvSpPr>
            <p:spPr bwMode="auto">
              <a:xfrm>
                <a:off x="3748" y="2557"/>
                <a:ext cx="176" cy="9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4" name="Freeform 208"/>
              <p:cNvSpPr>
                <a:spLocks/>
              </p:cNvSpPr>
              <p:nvPr/>
            </p:nvSpPr>
            <p:spPr bwMode="auto">
              <a:xfrm>
                <a:off x="4151" y="2561"/>
                <a:ext cx="139" cy="84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5" name="Freeform 209"/>
              <p:cNvSpPr>
                <a:spLocks/>
              </p:cNvSpPr>
              <p:nvPr/>
            </p:nvSpPr>
            <p:spPr bwMode="auto">
              <a:xfrm>
                <a:off x="3706" y="2568"/>
                <a:ext cx="437" cy="18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6" name="Freeform 210"/>
              <p:cNvSpPr>
                <a:spLocks/>
              </p:cNvSpPr>
              <p:nvPr/>
            </p:nvSpPr>
            <p:spPr bwMode="auto">
              <a:xfrm>
                <a:off x="3852" y="2570"/>
                <a:ext cx="34" cy="10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7" name="Freeform 211"/>
              <p:cNvSpPr>
                <a:spLocks/>
              </p:cNvSpPr>
              <p:nvPr/>
            </p:nvSpPr>
            <p:spPr bwMode="auto">
              <a:xfrm>
                <a:off x="3606" y="2574"/>
                <a:ext cx="19" cy="17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8" name="Freeform 212"/>
              <p:cNvSpPr>
                <a:spLocks/>
              </p:cNvSpPr>
              <p:nvPr/>
            </p:nvSpPr>
            <p:spPr bwMode="auto">
              <a:xfrm>
                <a:off x="3536" y="2579"/>
                <a:ext cx="30" cy="4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9" name="Freeform 213"/>
              <p:cNvSpPr>
                <a:spLocks/>
              </p:cNvSpPr>
              <p:nvPr/>
            </p:nvSpPr>
            <p:spPr bwMode="auto">
              <a:xfrm>
                <a:off x="3867" y="2584"/>
                <a:ext cx="40" cy="38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0" name="Freeform 214"/>
              <p:cNvSpPr>
                <a:spLocks/>
              </p:cNvSpPr>
              <p:nvPr/>
            </p:nvSpPr>
            <p:spPr bwMode="auto">
              <a:xfrm>
                <a:off x="3502" y="2586"/>
                <a:ext cx="28" cy="40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1" name="Freeform 215"/>
              <p:cNvSpPr>
                <a:spLocks/>
              </p:cNvSpPr>
              <p:nvPr/>
            </p:nvSpPr>
            <p:spPr bwMode="auto">
              <a:xfrm>
                <a:off x="3820" y="2591"/>
                <a:ext cx="22" cy="35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2" name="Freeform 216"/>
              <p:cNvSpPr>
                <a:spLocks/>
              </p:cNvSpPr>
              <p:nvPr/>
            </p:nvSpPr>
            <p:spPr bwMode="auto">
              <a:xfrm>
                <a:off x="3672" y="2593"/>
                <a:ext cx="13" cy="11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3" name="Freeform 217"/>
              <p:cNvSpPr>
                <a:spLocks/>
              </p:cNvSpPr>
              <p:nvPr/>
            </p:nvSpPr>
            <p:spPr bwMode="auto">
              <a:xfrm>
                <a:off x="4018" y="2597"/>
                <a:ext cx="8" cy="6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4" name="Freeform 218"/>
              <p:cNvSpPr>
                <a:spLocks/>
              </p:cNvSpPr>
              <p:nvPr/>
            </p:nvSpPr>
            <p:spPr bwMode="auto">
              <a:xfrm>
                <a:off x="4098" y="2601"/>
                <a:ext cx="17" cy="17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5" name="Freeform 219"/>
              <p:cNvSpPr>
                <a:spLocks/>
              </p:cNvSpPr>
              <p:nvPr/>
            </p:nvSpPr>
            <p:spPr bwMode="auto">
              <a:xfrm>
                <a:off x="3468" y="2605"/>
                <a:ext cx="19" cy="30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6" name="Freeform 220"/>
              <p:cNvSpPr>
                <a:spLocks/>
              </p:cNvSpPr>
              <p:nvPr/>
            </p:nvSpPr>
            <p:spPr bwMode="auto">
              <a:xfrm>
                <a:off x="3547" y="2605"/>
                <a:ext cx="42" cy="38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7" name="Freeform 221"/>
              <p:cNvSpPr>
                <a:spLocks/>
              </p:cNvSpPr>
              <p:nvPr/>
            </p:nvSpPr>
            <p:spPr bwMode="auto">
              <a:xfrm>
                <a:off x="3595" y="2608"/>
                <a:ext cx="26" cy="31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8" name="Freeform 222"/>
              <p:cNvSpPr>
                <a:spLocks/>
              </p:cNvSpPr>
              <p:nvPr/>
            </p:nvSpPr>
            <p:spPr bwMode="auto">
              <a:xfrm>
                <a:off x="3691" y="2611"/>
                <a:ext cx="19" cy="10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9" name="Freeform 223"/>
              <p:cNvSpPr>
                <a:spLocks/>
              </p:cNvSpPr>
              <p:nvPr/>
            </p:nvSpPr>
            <p:spPr bwMode="auto">
              <a:xfrm>
                <a:off x="3623" y="2622"/>
                <a:ext cx="27" cy="35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0" name="Freeform 224"/>
              <p:cNvSpPr>
                <a:spLocks/>
              </p:cNvSpPr>
              <p:nvPr/>
            </p:nvSpPr>
            <p:spPr bwMode="auto">
              <a:xfrm>
                <a:off x="3718" y="2628"/>
                <a:ext cx="531" cy="179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1" name="Freeform 225"/>
              <p:cNvSpPr>
                <a:spLocks/>
              </p:cNvSpPr>
              <p:nvPr/>
            </p:nvSpPr>
            <p:spPr bwMode="auto">
              <a:xfrm>
                <a:off x="3797" y="2767"/>
                <a:ext cx="6" cy="7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2" name="Freeform 226"/>
              <p:cNvSpPr>
                <a:spLocks/>
              </p:cNvSpPr>
              <p:nvPr/>
            </p:nvSpPr>
            <p:spPr bwMode="auto">
              <a:xfrm>
                <a:off x="4120" y="2630"/>
                <a:ext cx="21" cy="14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3" name="Freeform 227"/>
              <p:cNvSpPr>
                <a:spLocks/>
              </p:cNvSpPr>
              <p:nvPr/>
            </p:nvSpPr>
            <p:spPr bwMode="auto">
              <a:xfrm>
                <a:off x="3689" y="2634"/>
                <a:ext cx="32" cy="48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4" name="Freeform 228"/>
              <p:cNvSpPr>
                <a:spLocks/>
              </p:cNvSpPr>
              <p:nvPr/>
            </p:nvSpPr>
            <p:spPr bwMode="auto">
              <a:xfrm>
                <a:off x="3498" y="2639"/>
                <a:ext cx="25" cy="40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5" name="Freeform 229"/>
              <p:cNvSpPr>
                <a:spLocks/>
              </p:cNvSpPr>
              <p:nvPr/>
            </p:nvSpPr>
            <p:spPr bwMode="auto">
              <a:xfrm>
                <a:off x="3298" y="2640"/>
                <a:ext cx="147" cy="157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6" name="Freeform 230"/>
              <p:cNvSpPr>
                <a:spLocks/>
              </p:cNvSpPr>
              <p:nvPr/>
            </p:nvSpPr>
            <p:spPr bwMode="auto">
              <a:xfrm>
                <a:off x="3746" y="2647"/>
                <a:ext cx="121" cy="85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7" name="Freeform 231"/>
              <p:cNvSpPr>
                <a:spLocks/>
              </p:cNvSpPr>
              <p:nvPr/>
            </p:nvSpPr>
            <p:spPr bwMode="auto">
              <a:xfrm>
                <a:off x="3374" y="2648"/>
                <a:ext cx="26" cy="15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8" name="Freeform 232"/>
              <p:cNvSpPr>
                <a:spLocks/>
              </p:cNvSpPr>
              <p:nvPr/>
            </p:nvSpPr>
            <p:spPr bwMode="auto">
              <a:xfrm>
                <a:off x="3922" y="2649"/>
                <a:ext cx="34" cy="69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9" name="Freeform 233"/>
              <p:cNvSpPr>
                <a:spLocks/>
              </p:cNvSpPr>
              <p:nvPr/>
            </p:nvSpPr>
            <p:spPr bwMode="auto">
              <a:xfrm>
                <a:off x="3408" y="2655"/>
                <a:ext cx="22" cy="19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0" name="Freeform 234"/>
              <p:cNvSpPr>
                <a:spLocks/>
              </p:cNvSpPr>
              <p:nvPr/>
            </p:nvSpPr>
            <p:spPr bwMode="auto">
              <a:xfrm>
                <a:off x="3642" y="2655"/>
                <a:ext cx="25" cy="29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1" name="Freeform 235"/>
              <p:cNvSpPr>
                <a:spLocks/>
              </p:cNvSpPr>
              <p:nvPr/>
            </p:nvSpPr>
            <p:spPr bwMode="auto">
              <a:xfrm>
                <a:off x="3880" y="2655"/>
                <a:ext cx="46" cy="64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2" name="Freeform 236"/>
              <p:cNvSpPr>
                <a:spLocks/>
              </p:cNvSpPr>
              <p:nvPr/>
            </p:nvSpPr>
            <p:spPr bwMode="auto">
              <a:xfrm>
                <a:off x="4200" y="2655"/>
                <a:ext cx="22" cy="28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3" name="Freeform 237"/>
              <p:cNvSpPr>
                <a:spLocks/>
              </p:cNvSpPr>
              <p:nvPr/>
            </p:nvSpPr>
            <p:spPr bwMode="auto">
              <a:xfrm>
                <a:off x="3334" y="2657"/>
                <a:ext cx="36" cy="19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4" name="Freeform 238"/>
              <p:cNvSpPr>
                <a:spLocks/>
              </p:cNvSpPr>
              <p:nvPr/>
            </p:nvSpPr>
            <p:spPr bwMode="auto">
              <a:xfrm>
                <a:off x="3540" y="2659"/>
                <a:ext cx="30" cy="36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5" name="Freeform 239"/>
              <p:cNvSpPr>
                <a:spLocks/>
              </p:cNvSpPr>
              <p:nvPr/>
            </p:nvSpPr>
            <p:spPr bwMode="auto">
              <a:xfrm>
                <a:off x="3733" y="2658"/>
                <a:ext cx="17" cy="22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6" name="Freeform 240"/>
              <p:cNvSpPr>
                <a:spLocks/>
              </p:cNvSpPr>
              <p:nvPr/>
            </p:nvSpPr>
            <p:spPr bwMode="auto">
              <a:xfrm>
                <a:off x="3379" y="2666"/>
                <a:ext cx="15" cy="16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7" name="Freeform 241"/>
              <p:cNvSpPr>
                <a:spLocks/>
              </p:cNvSpPr>
              <p:nvPr/>
            </p:nvSpPr>
            <p:spPr bwMode="auto">
              <a:xfrm>
                <a:off x="3980" y="2666"/>
                <a:ext cx="27" cy="33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8" name="Freeform 242"/>
              <p:cNvSpPr>
                <a:spLocks/>
              </p:cNvSpPr>
              <p:nvPr/>
            </p:nvSpPr>
            <p:spPr bwMode="auto">
              <a:xfrm>
                <a:off x="3321" y="2674"/>
                <a:ext cx="17" cy="23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9" name="Freeform 243"/>
              <p:cNvSpPr>
                <a:spLocks/>
              </p:cNvSpPr>
              <p:nvPr/>
            </p:nvSpPr>
            <p:spPr bwMode="auto">
              <a:xfrm>
                <a:off x="3572" y="2676"/>
                <a:ext cx="38" cy="5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0" name="Freeform 244"/>
              <p:cNvSpPr>
                <a:spLocks/>
              </p:cNvSpPr>
              <p:nvPr/>
            </p:nvSpPr>
            <p:spPr bwMode="auto">
              <a:xfrm>
                <a:off x="3349" y="2680"/>
                <a:ext cx="15" cy="24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1" name="Freeform 245"/>
              <p:cNvSpPr>
                <a:spLocks/>
              </p:cNvSpPr>
              <p:nvPr/>
            </p:nvSpPr>
            <p:spPr bwMode="auto">
              <a:xfrm>
                <a:off x="3360" y="2680"/>
                <a:ext cx="106" cy="79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2" name="Freeform 246"/>
              <p:cNvSpPr>
                <a:spLocks/>
              </p:cNvSpPr>
              <p:nvPr/>
            </p:nvSpPr>
            <p:spPr bwMode="auto">
              <a:xfrm>
                <a:off x="3852" y="2682"/>
                <a:ext cx="32" cy="42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3" name="Freeform 247"/>
              <p:cNvSpPr>
                <a:spLocks/>
              </p:cNvSpPr>
              <p:nvPr/>
            </p:nvSpPr>
            <p:spPr bwMode="auto">
              <a:xfrm>
                <a:off x="3391" y="2695"/>
                <a:ext cx="105" cy="63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4" name="Freeform 248"/>
              <p:cNvSpPr>
                <a:spLocks/>
              </p:cNvSpPr>
              <p:nvPr/>
            </p:nvSpPr>
            <p:spPr bwMode="auto">
              <a:xfrm>
                <a:off x="3689" y="2697"/>
                <a:ext cx="27" cy="28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5" name="Freeform 249"/>
              <p:cNvSpPr>
                <a:spLocks/>
              </p:cNvSpPr>
              <p:nvPr/>
            </p:nvSpPr>
            <p:spPr bwMode="auto">
              <a:xfrm>
                <a:off x="3315" y="2703"/>
                <a:ext cx="17" cy="23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6" name="Freeform 250"/>
              <p:cNvSpPr>
                <a:spLocks/>
              </p:cNvSpPr>
              <p:nvPr/>
            </p:nvSpPr>
            <p:spPr bwMode="auto">
              <a:xfrm>
                <a:off x="3627" y="2705"/>
                <a:ext cx="24" cy="23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7" name="Freeform 251"/>
              <p:cNvSpPr>
                <a:spLocks/>
              </p:cNvSpPr>
              <p:nvPr/>
            </p:nvSpPr>
            <p:spPr bwMode="auto">
              <a:xfrm>
                <a:off x="3396" y="2728"/>
                <a:ext cx="187" cy="123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8" name="Freeform 252"/>
              <p:cNvSpPr>
                <a:spLocks/>
              </p:cNvSpPr>
              <p:nvPr/>
            </p:nvSpPr>
            <p:spPr bwMode="auto">
              <a:xfrm>
                <a:off x="3311" y="2732"/>
                <a:ext cx="21" cy="26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9" name="Freeform 253"/>
              <p:cNvSpPr>
                <a:spLocks/>
              </p:cNvSpPr>
              <p:nvPr/>
            </p:nvSpPr>
            <p:spPr bwMode="auto">
              <a:xfrm>
                <a:off x="3466" y="2741"/>
                <a:ext cx="17" cy="6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0" name="Freeform 254"/>
              <p:cNvSpPr>
                <a:spLocks/>
              </p:cNvSpPr>
              <p:nvPr/>
            </p:nvSpPr>
            <p:spPr bwMode="auto">
              <a:xfrm>
                <a:off x="3636" y="2743"/>
                <a:ext cx="25" cy="25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1" name="Freeform 255"/>
              <p:cNvSpPr>
                <a:spLocks/>
              </p:cNvSpPr>
              <p:nvPr/>
            </p:nvSpPr>
            <p:spPr bwMode="auto">
              <a:xfrm>
                <a:off x="3495" y="2744"/>
                <a:ext cx="20" cy="11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2" name="Freeform 256"/>
              <p:cNvSpPr>
                <a:spLocks/>
              </p:cNvSpPr>
              <p:nvPr/>
            </p:nvSpPr>
            <p:spPr bwMode="auto">
              <a:xfrm>
                <a:off x="3523" y="2749"/>
                <a:ext cx="15" cy="21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3" name="Freeform 257"/>
              <p:cNvSpPr>
                <a:spLocks/>
              </p:cNvSpPr>
              <p:nvPr/>
            </p:nvSpPr>
            <p:spPr bwMode="auto">
              <a:xfrm>
                <a:off x="3593" y="2751"/>
                <a:ext cx="11" cy="9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4" name="Freeform 258"/>
              <p:cNvSpPr>
                <a:spLocks/>
              </p:cNvSpPr>
              <p:nvPr/>
            </p:nvSpPr>
            <p:spPr bwMode="auto">
              <a:xfrm>
                <a:off x="3415" y="2758"/>
                <a:ext cx="30" cy="17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5" name="Freeform 259"/>
              <p:cNvSpPr>
                <a:spLocks/>
              </p:cNvSpPr>
              <p:nvPr/>
            </p:nvSpPr>
            <p:spPr bwMode="auto">
              <a:xfrm>
                <a:off x="3451" y="2761"/>
                <a:ext cx="17" cy="17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6" name="Freeform 260"/>
              <p:cNvSpPr>
                <a:spLocks/>
              </p:cNvSpPr>
              <p:nvPr/>
            </p:nvSpPr>
            <p:spPr bwMode="auto">
              <a:xfrm>
                <a:off x="3547" y="2763"/>
                <a:ext cx="12" cy="23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7" name="Freeform 261"/>
              <p:cNvSpPr>
                <a:spLocks/>
              </p:cNvSpPr>
              <p:nvPr/>
            </p:nvSpPr>
            <p:spPr bwMode="auto">
              <a:xfrm>
                <a:off x="3211" y="2765"/>
                <a:ext cx="47" cy="96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8" name="Freeform 262"/>
              <p:cNvSpPr>
                <a:spLocks/>
              </p:cNvSpPr>
              <p:nvPr/>
            </p:nvSpPr>
            <p:spPr bwMode="auto">
              <a:xfrm>
                <a:off x="3474" y="2765"/>
                <a:ext cx="26" cy="24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9" name="Freeform 263"/>
              <p:cNvSpPr>
                <a:spLocks/>
              </p:cNvSpPr>
              <p:nvPr/>
            </p:nvSpPr>
            <p:spPr bwMode="auto">
              <a:xfrm>
                <a:off x="3668" y="2770"/>
                <a:ext cx="19" cy="20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0" name="Freeform 264"/>
              <p:cNvSpPr>
                <a:spLocks/>
              </p:cNvSpPr>
              <p:nvPr/>
            </p:nvSpPr>
            <p:spPr bwMode="auto">
              <a:xfrm>
                <a:off x="3504" y="2776"/>
                <a:ext cx="23" cy="23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1" name="Freeform 265"/>
              <p:cNvSpPr>
                <a:spLocks/>
              </p:cNvSpPr>
              <p:nvPr/>
            </p:nvSpPr>
            <p:spPr bwMode="auto">
              <a:xfrm>
                <a:off x="3538" y="2786"/>
                <a:ext cx="21" cy="28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2" name="Freeform 266"/>
              <p:cNvSpPr>
                <a:spLocks/>
              </p:cNvSpPr>
              <p:nvPr/>
            </p:nvSpPr>
            <p:spPr bwMode="auto">
              <a:xfrm>
                <a:off x="3432" y="2790"/>
                <a:ext cx="19" cy="24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3" name="Freeform 267"/>
              <p:cNvSpPr>
                <a:spLocks/>
              </p:cNvSpPr>
              <p:nvPr/>
            </p:nvSpPr>
            <p:spPr bwMode="auto">
              <a:xfrm>
                <a:off x="3464" y="2797"/>
                <a:ext cx="23" cy="22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4" name="Freeform 268"/>
              <p:cNvSpPr>
                <a:spLocks/>
              </p:cNvSpPr>
              <p:nvPr/>
            </p:nvSpPr>
            <p:spPr bwMode="auto">
              <a:xfrm>
                <a:off x="3551" y="2815"/>
                <a:ext cx="91" cy="156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5" name="Freeform 269"/>
              <p:cNvSpPr>
                <a:spLocks/>
              </p:cNvSpPr>
              <p:nvPr/>
            </p:nvSpPr>
            <p:spPr bwMode="auto">
              <a:xfrm>
                <a:off x="3685" y="2817"/>
                <a:ext cx="70" cy="39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6" name="Freeform 270"/>
              <p:cNvSpPr>
                <a:spLocks/>
              </p:cNvSpPr>
              <p:nvPr/>
            </p:nvSpPr>
            <p:spPr bwMode="auto">
              <a:xfrm>
                <a:off x="3859" y="2819"/>
                <a:ext cx="25" cy="46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7" name="Freeform 271"/>
              <p:cNvSpPr>
                <a:spLocks/>
              </p:cNvSpPr>
              <p:nvPr/>
            </p:nvSpPr>
            <p:spPr bwMode="auto">
              <a:xfrm>
                <a:off x="3478" y="2853"/>
                <a:ext cx="9" cy="9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8" name="Freeform 272"/>
              <p:cNvSpPr>
                <a:spLocks/>
              </p:cNvSpPr>
              <p:nvPr/>
            </p:nvSpPr>
            <p:spPr bwMode="auto">
              <a:xfrm>
                <a:off x="3510" y="2857"/>
                <a:ext cx="9" cy="8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9" name="Freeform 273"/>
              <p:cNvSpPr>
                <a:spLocks/>
              </p:cNvSpPr>
              <p:nvPr/>
            </p:nvSpPr>
            <p:spPr bwMode="auto">
              <a:xfrm>
                <a:off x="3697" y="2876"/>
                <a:ext cx="74" cy="102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0" name="Freeform 274"/>
              <p:cNvSpPr>
                <a:spLocks/>
              </p:cNvSpPr>
              <p:nvPr/>
            </p:nvSpPr>
            <p:spPr bwMode="auto">
              <a:xfrm>
                <a:off x="3890" y="2880"/>
                <a:ext cx="185" cy="62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1" name="Freeform 275"/>
              <p:cNvSpPr>
                <a:spLocks/>
              </p:cNvSpPr>
              <p:nvPr/>
            </p:nvSpPr>
            <p:spPr bwMode="auto">
              <a:xfrm>
                <a:off x="3135" y="2883"/>
                <a:ext cx="129" cy="96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2" name="Freeform 276"/>
              <p:cNvSpPr>
                <a:spLocks/>
              </p:cNvSpPr>
              <p:nvPr/>
            </p:nvSpPr>
            <p:spPr bwMode="auto">
              <a:xfrm>
                <a:off x="3340" y="2917"/>
                <a:ext cx="190" cy="43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3" name="Freeform 277"/>
              <p:cNvSpPr>
                <a:spLocks/>
              </p:cNvSpPr>
              <p:nvPr/>
            </p:nvSpPr>
            <p:spPr bwMode="auto">
              <a:xfrm>
                <a:off x="3192" y="2930"/>
                <a:ext cx="121" cy="104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4" name="Freeform 278"/>
              <p:cNvSpPr>
                <a:spLocks/>
              </p:cNvSpPr>
              <p:nvPr/>
            </p:nvSpPr>
            <p:spPr bwMode="auto">
              <a:xfrm>
                <a:off x="3710" y="2992"/>
                <a:ext cx="151" cy="84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5" name="Freeform 279"/>
              <p:cNvSpPr>
                <a:spLocks/>
              </p:cNvSpPr>
              <p:nvPr/>
            </p:nvSpPr>
            <p:spPr bwMode="auto">
              <a:xfrm>
                <a:off x="3665" y="3005"/>
                <a:ext cx="39" cy="29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6" name="Freeform 280"/>
              <p:cNvSpPr>
                <a:spLocks/>
              </p:cNvSpPr>
              <p:nvPr/>
            </p:nvSpPr>
            <p:spPr bwMode="auto">
              <a:xfrm>
                <a:off x="3362" y="2587"/>
                <a:ext cx="83" cy="19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149" name="Group 373"/>
            <p:cNvGrpSpPr>
              <a:grpSpLocks/>
            </p:cNvGrpSpPr>
            <p:nvPr/>
          </p:nvGrpSpPr>
          <p:grpSpPr bwMode="auto">
            <a:xfrm>
              <a:off x="4150" y="3430"/>
              <a:ext cx="862" cy="635"/>
              <a:chOff x="3107" y="2296"/>
              <a:chExt cx="1225" cy="816"/>
            </a:xfrm>
          </p:grpSpPr>
          <p:sp>
            <p:nvSpPr>
              <p:cNvPr id="76150" name="AutoShape 374"/>
              <p:cNvSpPr>
                <a:spLocks noChangeAspect="1" noChangeArrowheads="1" noTextEdit="1"/>
              </p:cNvSpPr>
              <p:nvPr/>
            </p:nvSpPr>
            <p:spPr bwMode="auto">
              <a:xfrm>
                <a:off x="3107" y="2296"/>
                <a:ext cx="122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1" name="Freeform 375"/>
              <p:cNvSpPr>
                <a:spLocks/>
              </p:cNvSpPr>
              <p:nvPr/>
            </p:nvSpPr>
            <p:spPr bwMode="auto">
              <a:xfrm>
                <a:off x="3107" y="2303"/>
                <a:ext cx="1216" cy="802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2" name="Freeform 376"/>
              <p:cNvSpPr>
                <a:spLocks/>
              </p:cNvSpPr>
              <p:nvPr/>
            </p:nvSpPr>
            <p:spPr bwMode="auto">
              <a:xfrm>
                <a:off x="3602" y="2326"/>
                <a:ext cx="486" cy="231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3" name="Freeform 377"/>
              <p:cNvSpPr>
                <a:spLocks/>
              </p:cNvSpPr>
              <p:nvPr/>
            </p:nvSpPr>
            <p:spPr bwMode="auto">
              <a:xfrm>
                <a:off x="3581" y="2330"/>
                <a:ext cx="394" cy="230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4" name="Freeform 378"/>
              <p:cNvSpPr>
                <a:spLocks/>
              </p:cNvSpPr>
              <p:nvPr/>
            </p:nvSpPr>
            <p:spPr bwMode="auto">
              <a:xfrm>
                <a:off x="3926" y="2335"/>
                <a:ext cx="189" cy="67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5" name="Freeform 379"/>
              <p:cNvSpPr>
                <a:spLocks/>
              </p:cNvSpPr>
              <p:nvPr/>
            </p:nvSpPr>
            <p:spPr bwMode="auto">
              <a:xfrm>
                <a:off x="3784" y="2411"/>
                <a:ext cx="242" cy="61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6" name="Freeform 380"/>
              <p:cNvSpPr>
                <a:spLocks/>
              </p:cNvSpPr>
              <p:nvPr/>
            </p:nvSpPr>
            <p:spPr bwMode="auto">
              <a:xfrm>
                <a:off x="3895" y="2418"/>
                <a:ext cx="152" cy="76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7" name="Freeform 381"/>
              <p:cNvSpPr>
                <a:spLocks/>
              </p:cNvSpPr>
              <p:nvPr/>
            </p:nvSpPr>
            <p:spPr bwMode="auto">
              <a:xfrm>
                <a:off x="3693" y="2476"/>
                <a:ext cx="168" cy="48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8" name="Freeform 382"/>
              <p:cNvSpPr>
                <a:spLocks/>
              </p:cNvSpPr>
              <p:nvPr/>
            </p:nvSpPr>
            <p:spPr bwMode="auto">
              <a:xfrm>
                <a:off x="4043" y="2499"/>
                <a:ext cx="13" cy="8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9" name="Freeform 383"/>
              <p:cNvSpPr>
                <a:spLocks/>
              </p:cNvSpPr>
              <p:nvPr/>
            </p:nvSpPr>
            <p:spPr bwMode="auto">
              <a:xfrm>
                <a:off x="4013" y="2510"/>
                <a:ext cx="102" cy="51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0" name="Freeform 384"/>
              <p:cNvSpPr>
                <a:spLocks/>
              </p:cNvSpPr>
              <p:nvPr/>
            </p:nvSpPr>
            <p:spPr bwMode="auto">
              <a:xfrm>
                <a:off x="3667" y="2514"/>
                <a:ext cx="189" cy="62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1" name="Freeform 385"/>
              <p:cNvSpPr>
                <a:spLocks/>
              </p:cNvSpPr>
              <p:nvPr/>
            </p:nvSpPr>
            <p:spPr bwMode="auto">
              <a:xfrm>
                <a:off x="3903" y="2514"/>
                <a:ext cx="162" cy="84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2" name="Freeform 386"/>
              <p:cNvSpPr>
                <a:spLocks/>
              </p:cNvSpPr>
              <p:nvPr/>
            </p:nvSpPr>
            <p:spPr bwMode="auto">
              <a:xfrm>
                <a:off x="4126" y="2522"/>
                <a:ext cx="21" cy="30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3" name="Freeform 387"/>
              <p:cNvSpPr>
                <a:spLocks/>
              </p:cNvSpPr>
              <p:nvPr/>
            </p:nvSpPr>
            <p:spPr bwMode="auto">
              <a:xfrm>
                <a:off x="3655" y="2524"/>
                <a:ext cx="114" cy="12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4" name="Freeform 388"/>
              <p:cNvSpPr>
                <a:spLocks/>
              </p:cNvSpPr>
              <p:nvPr/>
            </p:nvSpPr>
            <p:spPr bwMode="auto">
              <a:xfrm>
                <a:off x="3646" y="2539"/>
                <a:ext cx="36" cy="8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5" name="Freeform 389"/>
              <p:cNvSpPr>
                <a:spLocks/>
              </p:cNvSpPr>
              <p:nvPr/>
            </p:nvSpPr>
            <p:spPr bwMode="auto">
              <a:xfrm>
                <a:off x="3952" y="2539"/>
                <a:ext cx="28" cy="40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6" name="Freeform 390"/>
              <p:cNvSpPr>
                <a:spLocks/>
              </p:cNvSpPr>
              <p:nvPr/>
            </p:nvSpPr>
            <p:spPr bwMode="auto">
              <a:xfrm>
                <a:off x="3988" y="2539"/>
                <a:ext cx="25" cy="26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7" name="Freeform 391"/>
              <p:cNvSpPr>
                <a:spLocks/>
              </p:cNvSpPr>
              <p:nvPr/>
            </p:nvSpPr>
            <p:spPr bwMode="auto">
              <a:xfrm>
                <a:off x="3748" y="2557"/>
                <a:ext cx="176" cy="9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8" name="Freeform 392"/>
              <p:cNvSpPr>
                <a:spLocks/>
              </p:cNvSpPr>
              <p:nvPr/>
            </p:nvSpPr>
            <p:spPr bwMode="auto">
              <a:xfrm>
                <a:off x="4151" y="2561"/>
                <a:ext cx="139" cy="84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9" name="Freeform 393"/>
              <p:cNvSpPr>
                <a:spLocks/>
              </p:cNvSpPr>
              <p:nvPr/>
            </p:nvSpPr>
            <p:spPr bwMode="auto">
              <a:xfrm>
                <a:off x="3706" y="2568"/>
                <a:ext cx="437" cy="18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0" name="Freeform 394"/>
              <p:cNvSpPr>
                <a:spLocks/>
              </p:cNvSpPr>
              <p:nvPr/>
            </p:nvSpPr>
            <p:spPr bwMode="auto">
              <a:xfrm>
                <a:off x="3852" y="2570"/>
                <a:ext cx="34" cy="10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1" name="Freeform 395"/>
              <p:cNvSpPr>
                <a:spLocks/>
              </p:cNvSpPr>
              <p:nvPr/>
            </p:nvSpPr>
            <p:spPr bwMode="auto">
              <a:xfrm>
                <a:off x="3606" y="2574"/>
                <a:ext cx="19" cy="17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2" name="Freeform 396"/>
              <p:cNvSpPr>
                <a:spLocks/>
              </p:cNvSpPr>
              <p:nvPr/>
            </p:nvSpPr>
            <p:spPr bwMode="auto">
              <a:xfrm>
                <a:off x="3536" y="2579"/>
                <a:ext cx="30" cy="4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3" name="Freeform 397"/>
              <p:cNvSpPr>
                <a:spLocks/>
              </p:cNvSpPr>
              <p:nvPr/>
            </p:nvSpPr>
            <p:spPr bwMode="auto">
              <a:xfrm>
                <a:off x="3867" y="2584"/>
                <a:ext cx="40" cy="38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4" name="Freeform 398"/>
              <p:cNvSpPr>
                <a:spLocks/>
              </p:cNvSpPr>
              <p:nvPr/>
            </p:nvSpPr>
            <p:spPr bwMode="auto">
              <a:xfrm>
                <a:off x="3502" y="2586"/>
                <a:ext cx="28" cy="40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5" name="Freeform 399"/>
              <p:cNvSpPr>
                <a:spLocks/>
              </p:cNvSpPr>
              <p:nvPr/>
            </p:nvSpPr>
            <p:spPr bwMode="auto">
              <a:xfrm>
                <a:off x="3820" y="2591"/>
                <a:ext cx="22" cy="35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6" name="Freeform 400"/>
              <p:cNvSpPr>
                <a:spLocks/>
              </p:cNvSpPr>
              <p:nvPr/>
            </p:nvSpPr>
            <p:spPr bwMode="auto">
              <a:xfrm>
                <a:off x="3672" y="2593"/>
                <a:ext cx="13" cy="11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7" name="Freeform 401"/>
              <p:cNvSpPr>
                <a:spLocks/>
              </p:cNvSpPr>
              <p:nvPr/>
            </p:nvSpPr>
            <p:spPr bwMode="auto">
              <a:xfrm>
                <a:off x="4018" y="2597"/>
                <a:ext cx="8" cy="6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8" name="Freeform 402"/>
              <p:cNvSpPr>
                <a:spLocks/>
              </p:cNvSpPr>
              <p:nvPr/>
            </p:nvSpPr>
            <p:spPr bwMode="auto">
              <a:xfrm>
                <a:off x="4098" y="2601"/>
                <a:ext cx="17" cy="17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9" name="Freeform 403"/>
              <p:cNvSpPr>
                <a:spLocks/>
              </p:cNvSpPr>
              <p:nvPr/>
            </p:nvSpPr>
            <p:spPr bwMode="auto">
              <a:xfrm>
                <a:off x="3468" y="2605"/>
                <a:ext cx="19" cy="30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0" name="Freeform 404"/>
              <p:cNvSpPr>
                <a:spLocks/>
              </p:cNvSpPr>
              <p:nvPr/>
            </p:nvSpPr>
            <p:spPr bwMode="auto">
              <a:xfrm>
                <a:off x="3547" y="2605"/>
                <a:ext cx="42" cy="38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1" name="Freeform 405"/>
              <p:cNvSpPr>
                <a:spLocks/>
              </p:cNvSpPr>
              <p:nvPr/>
            </p:nvSpPr>
            <p:spPr bwMode="auto">
              <a:xfrm>
                <a:off x="3595" y="2608"/>
                <a:ext cx="26" cy="31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2" name="Freeform 406"/>
              <p:cNvSpPr>
                <a:spLocks/>
              </p:cNvSpPr>
              <p:nvPr/>
            </p:nvSpPr>
            <p:spPr bwMode="auto">
              <a:xfrm>
                <a:off x="3691" y="2611"/>
                <a:ext cx="19" cy="10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3" name="Freeform 407"/>
              <p:cNvSpPr>
                <a:spLocks/>
              </p:cNvSpPr>
              <p:nvPr/>
            </p:nvSpPr>
            <p:spPr bwMode="auto">
              <a:xfrm>
                <a:off x="3623" y="2622"/>
                <a:ext cx="27" cy="35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4" name="Freeform 408"/>
              <p:cNvSpPr>
                <a:spLocks/>
              </p:cNvSpPr>
              <p:nvPr/>
            </p:nvSpPr>
            <p:spPr bwMode="auto">
              <a:xfrm>
                <a:off x="3718" y="2628"/>
                <a:ext cx="531" cy="179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5" name="Freeform 409"/>
              <p:cNvSpPr>
                <a:spLocks/>
              </p:cNvSpPr>
              <p:nvPr/>
            </p:nvSpPr>
            <p:spPr bwMode="auto">
              <a:xfrm>
                <a:off x="3797" y="2767"/>
                <a:ext cx="6" cy="7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6" name="Freeform 410"/>
              <p:cNvSpPr>
                <a:spLocks/>
              </p:cNvSpPr>
              <p:nvPr/>
            </p:nvSpPr>
            <p:spPr bwMode="auto">
              <a:xfrm>
                <a:off x="4120" y="2630"/>
                <a:ext cx="21" cy="14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7" name="Freeform 411"/>
              <p:cNvSpPr>
                <a:spLocks/>
              </p:cNvSpPr>
              <p:nvPr/>
            </p:nvSpPr>
            <p:spPr bwMode="auto">
              <a:xfrm>
                <a:off x="3689" y="2634"/>
                <a:ext cx="32" cy="48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8" name="Freeform 412"/>
              <p:cNvSpPr>
                <a:spLocks/>
              </p:cNvSpPr>
              <p:nvPr/>
            </p:nvSpPr>
            <p:spPr bwMode="auto">
              <a:xfrm>
                <a:off x="3498" y="2639"/>
                <a:ext cx="25" cy="40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9" name="Freeform 413"/>
              <p:cNvSpPr>
                <a:spLocks/>
              </p:cNvSpPr>
              <p:nvPr/>
            </p:nvSpPr>
            <p:spPr bwMode="auto">
              <a:xfrm>
                <a:off x="3298" y="2640"/>
                <a:ext cx="147" cy="157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0" name="Freeform 414"/>
              <p:cNvSpPr>
                <a:spLocks/>
              </p:cNvSpPr>
              <p:nvPr/>
            </p:nvSpPr>
            <p:spPr bwMode="auto">
              <a:xfrm>
                <a:off x="3746" y="2647"/>
                <a:ext cx="121" cy="85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1" name="Freeform 415"/>
              <p:cNvSpPr>
                <a:spLocks/>
              </p:cNvSpPr>
              <p:nvPr/>
            </p:nvSpPr>
            <p:spPr bwMode="auto">
              <a:xfrm>
                <a:off x="3374" y="2648"/>
                <a:ext cx="26" cy="15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2" name="Freeform 416"/>
              <p:cNvSpPr>
                <a:spLocks/>
              </p:cNvSpPr>
              <p:nvPr/>
            </p:nvSpPr>
            <p:spPr bwMode="auto">
              <a:xfrm>
                <a:off x="3922" y="2649"/>
                <a:ext cx="34" cy="69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3" name="Freeform 417"/>
              <p:cNvSpPr>
                <a:spLocks/>
              </p:cNvSpPr>
              <p:nvPr/>
            </p:nvSpPr>
            <p:spPr bwMode="auto">
              <a:xfrm>
                <a:off x="3408" y="2655"/>
                <a:ext cx="22" cy="19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4" name="Freeform 418"/>
              <p:cNvSpPr>
                <a:spLocks/>
              </p:cNvSpPr>
              <p:nvPr/>
            </p:nvSpPr>
            <p:spPr bwMode="auto">
              <a:xfrm>
                <a:off x="3642" y="2655"/>
                <a:ext cx="25" cy="29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5" name="Freeform 419"/>
              <p:cNvSpPr>
                <a:spLocks/>
              </p:cNvSpPr>
              <p:nvPr/>
            </p:nvSpPr>
            <p:spPr bwMode="auto">
              <a:xfrm>
                <a:off x="3880" y="2655"/>
                <a:ext cx="46" cy="64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6" name="Freeform 420"/>
              <p:cNvSpPr>
                <a:spLocks/>
              </p:cNvSpPr>
              <p:nvPr/>
            </p:nvSpPr>
            <p:spPr bwMode="auto">
              <a:xfrm>
                <a:off x="4200" y="2655"/>
                <a:ext cx="22" cy="28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7" name="Freeform 421"/>
              <p:cNvSpPr>
                <a:spLocks/>
              </p:cNvSpPr>
              <p:nvPr/>
            </p:nvSpPr>
            <p:spPr bwMode="auto">
              <a:xfrm>
                <a:off x="3334" y="2657"/>
                <a:ext cx="36" cy="19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8" name="Freeform 422"/>
              <p:cNvSpPr>
                <a:spLocks/>
              </p:cNvSpPr>
              <p:nvPr/>
            </p:nvSpPr>
            <p:spPr bwMode="auto">
              <a:xfrm>
                <a:off x="3540" y="2659"/>
                <a:ext cx="30" cy="36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9" name="Freeform 423"/>
              <p:cNvSpPr>
                <a:spLocks/>
              </p:cNvSpPr>
              <p:nvPr/>
            </p:nvSpPr>
            <p:spPr bwMode="auto">
              <a:xfrm>
                <a:off x="3733" y="2658"/>
                <a:ext cx="17" cy="22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0" name="Freeform 424"/>
              <p:cNvSpPr>
                <a:spLocks/>
              </p:cNvSpPr>
              <p:nvPr/>
            </p:nvSpPr>
            <p:spPr bwMode="auto">
              <a:xfrm>
                <a:off x="3379" y="2666"/>
                <a:ext cx="15" cy="16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1" name="Freeform 425"/>
              <p:cNvSpPr>
                <a:spLocks/>
              </p:cNvSpPr>
              <p:nvPr/>
            </p:nvSpPr>
            <p:spPr bwMode="auto">
              <a:xfrm>
                <a:off x="3980" y="2666"/>
                <a:ext cx="27" cy="33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2" name="Freeform 426"/>
              <p:cNvSpPr>
                <a:spLocks/>
              </p:cNvSpPr>
              <p:nvPr/>
            </p:nvSpPr>
            <p:spPr bwMode="auto">
              <a:xfrm>
                <a:off x="3321" y="2674"/>
                <a:ext cx="17" cy="23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3" name="Freeform 427"/>
              <p:cNvSpPr>
                <a:spLocks/>
              </p:cNvSpPr>
              <p:nvPr/>
            </p:nvSpPr>
            <p:spPr bwMode="auto">
              <a:xfrm>
                <a:off x="3572" y="2676"/>
                <a:ext cx="38" cy="5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4" name="Freeform 428"/>
              <p:cNvSpPr>
                <a:spLocks/>
              </p:cNvSpPr>
              <p:nvPr/>
            </p:nvSpPr>
            <p:spPr bwMode="auto">
              <a:xfrm>
                <a:off x="3349" y="2680"/>
                <a:ext cx="15" cy="24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5" name="Freeform 429"/>
              <p:cNvSpPr>
                <a:spLocks/>
              </p:cNvSpPr>
              <p:nvPr/>
            </p:nvSpPr>
            <p:spPr bwMode="auto">
              <a:xfrm>
                <a:off x="3360" y="2680"/>
                <a:ext cx="106" cy="79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6" name="Freeform 430"/>
              <p:cNvSpPr>
                <a:spLocks/>
              </p:cNvSpPr>
              <p:nvPr/>
            </p:nvSpPr>
            <p:spPr bwMode="auto">
              <a:xfrm>
                <a:off x="3852" y="2682"/>
                <a:ext cx="32" cy="42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7" name="Freeform 431"/>
              <p:cNvSpPr>
                <a:spLocks/>
              </p:cNvSpPr>
              <p:nvPr/>
            </p:nvSpPr>
            <p:spPr bwMode="auto">
              <a:xfrm>
                <a:off x="3391" y="2695"/>
                <a:ext cx="105" cy="63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8" name="Freeform 432"/>
              <p:cNvSpPr>
                <a:spLocks/>
              </p:cNvSpPr>
              <p:nvPr/>
            </p:nvSpPr>
            <p:spPr bwMode="auto">
              <a:xfrm>
                <a:off x="3689" y="2697"/>
                <a:ext cx="27" cy="28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9" name="Freeform 433"/>
              <p:cNvSpPr>
                <a:spLocks/>
              </p:cNvSpPr>
              <p:nvPr/>
            </p:nvSpPr>
            <p:spPr bwMode="auto">
              <a:xfrm>
                <a:off x="3315" y="2703"/>
                <a:ext cx="17" cy="23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0" name="Freeform 434"/>
              <p:cNvSpPr>
                <a:spLocks/>
              </p:cNvSpPr>
              <p:nvPr/>
            </p:nvSpPr>
            <p:spPr bwMode="auto">
              <a:xfrm>
                <a:off x="3627" y="2705"/>
                <a:ext cx="24" cy="23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1" name="Freeform 435"/>
              <p:cNvSpPr>
                <a:spLocks/>
              </p:cNvSpPr>
              <p:nvPr/>
            </p:nvSpPr>
            <p:spPr bwMode="auto">
              <a:xfrm>
                <a:off x="3396" y="2728"/>
                <a:ext cx="187" cy="123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2" name="Freeform 436"/>
              <p:cNvSpPr>
                <a:spLocks/>
              </p:cNvSpPr>
              <p:nvPr/>
            </p:nvSpPr>
            <p:spPr bwMode="auto">
              <a:xfrm>
                <a:off x="3311" y="2732"/>
                <a:ext cx="21" cy="26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3" name="Freeform 437"/>
              <p:cNvSpPr>
                <a:spLocks/>
              </p:cNvSpPr>
              <p:nvPr/>
            </p:nvSpPr>
            <p:spPr bwMode="auto">
              <a:xfrm>
                <a:off x="3466" y="2741"/>
                <a:ext cx="17" cy="6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4" name="Freeform 438"/>
              <p:cNvSpPr>
                <a:spLocks/>
              </p:cNvSpPr>
              <p:nvPr/>
            </p:nvSpPr>
            <p:spPr bwMode="auto">
              <a:xfrm>
                <a:off x="3636" y="2743"/>
                <a:ext cx="25" cy="25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5" name="Freeform 439"/>
              <p:cNvSpPr>
                <a:spLocks/>
              </p:cNvSpPr>
              <p:nvPr/>
            </p:nvSpPr>
            <p:spPr bwMode="auto">
              <a:xfrm>
                <a:off x="3495" y="2744"/>
                <a:ext cx="20" cy="11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6" name="Freeform 440"/>
              <p:cNvSpPr>
                <a:spLocks/>
              </p:cNvSpPr>
              <p:nvPr/>
            </p:nvSpPr>
            <p:spPr bwMode="auto">
              <a:xfrm>
                <a:off x="3523" y="2749"/>
                <a:ext cx="15" cy="21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7" name="Freeform 441"/>
              <p:cNvSpPr>
                <a:spLocks/>
              </p:cNvSpPr>
              <p:nvPr/>
            </p:nvSpPr>
            <p:spPr bwMode="auto">
              <a:xfrm>
                <a:off x="3593" y="2751"/>
                <a:ext cx="11" cy="9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8" name="Freeform 442"/>
              <p:cNvSpPr>
                <a:spLocks/>
              </p:cNvSpPr>
              <p:nvPr/>
            </p:nvSpPr>
            <p:spPr bwMode="auto">
              <a:xfrm>
                <a:off x="3415" y="2758"/>
                <a:ext cx="30" cy="17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9" name="Freeform 443"/>
              <p:cNvSpPr>
                <a:spLocks/>
              </p:cNvSpPr>
              <p:nvPr/>
            </p:nvSpPr>
            <p:spPr bwMode="auto">
              <a:xfrm>
                <a:off x="3451" y="2761"/>
                <a:ext cx="17" cy="17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0" name="Freeform 444"/>
              <p:cNvSpPr>
                <a:spLocks/>
              </p:cNvSpPr>
              <p:nvPr/>
            </p:nvSpPr>
            <p:spPr bwMode="auto">
              <a:xfrm>
                <a:off x="3547" y="2763"/>
                <a:ext cx="12" cy="23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1" name="Freeform 445"/>
              <p:cNvSpPr>
                <a:spLocks/>
              </p:cNvSpPr>
              <p:nvPr/>
            </p:nvSpPr>
            <p:spPr bwMode="auto">
              <a:xfrm>
                <a:off x="3211" y="2765"/>
                <a:ext cx="47" cy="96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2" name="Freeform 446"/>
              <p:cNvSpPr>
                <a:spLocks/>
              </p:cNvSpPr>
              <p:nvPr/>
            </p:nvSpPr>
            <p:spPr bwMode="auto">
              <a:xfrm>
                <a:off x="3474" y="2765"/>
                <a:ext cx="26" cy="24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3" name="Freeform 447"/>
              <p:cNvSpPr>
                <a:spLocks/>
              </p:cNvSpPr>
              <p:nvPr/>
            </p:nvSpPr>
            <p:spPr bwMode="auto">
              <a:xfrm>
                <a:off x="3668" y="2770"/>
                <a:ext cx="19" cy="20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4" name="Freeform 448"/>
              <p:cNvSpPr>
                <a:spLocks/>
              </p:cNvSpPr>
              <p:nvPr/>
            </p:nvSpPr>
            <p:spPr bwMode="auto">
              <a:xfrm>
                <a:off x="3504" y="2776"/>
                <a:ext cx="23" cy="23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5" name="Freeform 449"/>
              <p:cNvSpPr>
                <a:spLocks/>
              </p:cNvSpPr>
              <p:nvPr/>
            </p:nvSpPr>
            <p:spPr bwMode="auto">
              <a:xfrm>
                <a:off x="3538" y="2786"/>
                <a:ext cx="21" cy="28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6" name="Freeform 450"/>
              <p:cNvSpPr>
                <a:spLocks/>
              </p:cNvSpPr>
              <p:nvPr/>
            </p:nvSpPr>
            <p:spPr bwMode="auto">
              <a:xfrm>
                <a:off x="3432" y="2790"/>
                <a:ext cx="19" cy="24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7" name="Freeform 451"/>
              <p:cNvSpPr>
                <a:spLocks/>
              </p:cNvSpPr>
              <p:nvPr/>
            </p:nvSpPr>
            <p:spPr bwMode="auto">
              <a:xfrm>
                <a:off x="3464" y="2797"/>
                <a:ext cx="23" cy="22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8" name="Freeform 452"/>
              <p:cNvSpPr>
                <a:spLocks/>
              </p:cNvSpPr>
              <p:nvPr/>
            </p:nvSpPr>
            <p:spPr bwMode="auto">
              <a:xfrm>
                <a:off x="3551" y="2815"/>
                <a:ext cx="91" cy="156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9" name="Freeform 453"/>
              <p:cNvSpPr>
                <a:spLocks/>
              </p:cNvSpPr>
              <p:nvPr/>
            </p:nvSpPr>
            <p:spPr bwMode="auto">
              <a:xfrm>
                <a:off x="3685" y="2817"/>
                <a:ext cx="70" cy="39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0" name="Freeform 454"/>
              <p:cNvSpPr>
                <a:spLocks/>
              </p:cNvSpPr>
              <p:nvPr/>
            </p:nvSpPr>
            <p:spPr bwMode="auto">
              <a:xfrm>
                <a:off x="3859" y="2819"/>
                <a:ext cx="25" cy="46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1" name="Freeform 455"/>
              <p:cNvSpPr>
                <a:spLocks/>
              </p:cNvSpPr>
              <p:nvPr/>
            </p:nvSpPr>
            <p:spPr bwMode="auto">
              <a:xfrm>
                <a:off x="3478" y="2853"/>
                <a:ext cx="9" cy="9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2" name="Freeform 456"/>
              <p:cNvSpPr>
                <a:spLocks/>
              </p:cNvSpPr>
              <p:nvPr/>
            </p:nvSpPr>
            <p:spPr bwMode="auto">
              <a:xfrm>
                <a:off x="3510" y="2857"/>
                <a:ext cx="9" cy="8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3" name="Freeform 457"/>
              <p:cNvSpPr>
                <a:spLocks/>
              </p:cNvSpPr>
              <p:nvPr/>
            </p:nvSpPr>
            <p:spPr bwMode="auto">
              <a:xfrm>
                <a:off x="3697" y="2876"/>
                <a:ext cx="74" cy="102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4" name="Freeform 458"/>
              <p:cNvSpPr>
                <a:spLocks/>
              </p:cNvSpPr>
              <p:nvPr/>
            </p:nvSpPr>
            <p:spPr bwMode="auto">
              <a:xfrm>
                <a:off x="3890" y="2880"/>
                <a:ext cx="185" cy="62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5" name="Freeform 459"/>
              <p:cNvSpPr>
                <a:spLocks/>
              </p:cNvSpPr>
              <p:nvPr/>
            </p:nvSpPr>
            <p:spPr bwMode="auto">
              <a:xfrm>
                <a:off x="3135" y="2883"/>
                <a:ext cx="129" cy="96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6" name="Freeform 460"/>
              <p:cNvSpPr>
                <a:spLocks/>
              </p:cNvSpPr>
              <p:nvPr/>
            </p:nvSpPr>
            <p:spPr bwMode="auto">
              <a:xfrm>
                <a:off x="3340" y="2917"/>
                <a:ext cx="190" cy="43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7" name="Freeform 461"/>
              <p:cNvSpPr>
                <a:spLocks/>
              </p:cNvSpPr>
              <p:nvPr/>
            </p:nvSpPr>
            <p:spPr bwMode="auto">
              <a:xfrm>
                <a:off x="3192" y="2930"/>
                <a:ext cx="121" cy="104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8" name="Freeform 462"/>
              <p:cNvSpPr>
                <a:spLocks/>
              </p:cNvSpPr>
              <p:nvPr/>
            </p:nvSpPr>
            <p:spPr bwMode="auto">
              <a:xfrm>
                <a:off x="3710" y="2992"/>
                <a:ext cx="151" cy="84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9" name="Freeform 463"/>
              <p:cNvSpPr>
                <a:spLocks/>
              </p:cNvSpPr>
              <p:nvPr/>
            </p:nvSpPr>
            <p:spPr bwMode="auto">
              <a:xfrm>
                <a:off x="3665" y="3005"/>
                <a:ext cx="39" cy="29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0" name="Freeform 464"/>
              <p:cNvSpPr>
                <a:spLocks/>
              </p:cNvSpPr>
              <p:nvPr/>
            </p:nvSpPr>
            <p:spPr bwMode="auto">
              <a:xfrm>
                <a:off x="3362" y="2587"/>
                <a:ext cx="83" cy="19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241" name="Group 465"/>
            <p:cNvGrpSpPr>
              <a:grpSpLocks/>
            </p:cNvGrpSpPr>
            <p:nvPr/>
          </p:nvGrpSpPr>
          <p:grpSpPr bwMode="auto">
            <a:xfrm>
              <a:off x="2110" y="3430"/>
              <a:ext cx="862" cy="635"/>
              <a:chOff x="3107" y="2296"/>
              <a:chExt cx="1225" cy="816"/>
            </a:xfrm>
          </p:grpSpPr>
          <p:sp>
            <p:nvSpPr>
              <p:cNvPr id="76242" name="AutoShape 466"/>
              <p:cNvSpPr>
                <a:spLocks noChangeAspect="1" noChangeArrowheads="1" noTextEdit="1"/>
              </p:cNvSpPr>
              <p:nvPr/>
            </p:nvSpPr>
            <p:spPr bwMode="auto">
              <a:xfrm>
                <a:off x="3107" y="2296"/>
                <a:ext cx="122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3" name="Freeform 467"/>
              <p:cNvSpPr>
                <a:spLocks/>
              </p:cNvSpPr>
              <p:nvPr/>
            </p:nvSpPr>
            <p:spPr bwMode="auto">
              <a:xfrm>
                <a:off x="3107" y="2303"/>
                <a:ext cx="1216" cy="802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4" name="Freeform 468"/>
              <p:cNvSpPr>
                <a:spLocks/>
              </p:cNvSpPr>
              <p:nvPr/>
            </p:nvSpPr>
            <p:spPr bwMode="auto">
              <a:xfrm>
                <a:off x="3602" y="2326"/>
                <a:ext cx="486" cy="231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5" name="Freeform 469"/>
              <p:cNvSpPr>
                <a:spLocks/>
              </p:cNvSpPr>
              <p:nvPr/>
            </p:nvSpPr>
            <p:spPr bwMode="auto">
              <a:xfrm>
                <a:off x="3581" y="2330"/>
                <a:ext cx="394" cy="230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6" name="Freeform 470"/>
              <p:cNvSpPr>
                <a:spLocks/>
              </p:cNvSpPr>
              <p:nvPr/>
            </p:nvSpPr>
            <p:spPr bwMode="auto">
              <a:xfrm>
                <a:off x="3926" y="2335"/>
                <a:ext cx="189" cy="67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7" name="Freeform 471"/>
              <p:cNvSpPr>
                <a:spLocks/>
              </p:cNvSpPr>
              <p:nvPr/>
            </p:nvSpPr>
            <p:spPr bwMode="auto">
              <a:xfrm>
                <a:off x="3784" y="2411"/>
                <a:ext cx="242" cy="61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8" name="Freeform 472"/>
              <p:cNvSpPr>
                <a:spLocks/>
              </p:cNvSpPr>
              <p:nvPr/>
            </p:nvSpPr>
            <p:spPr bwMode="auto">
              <a:xfrm>
                <a:off x="3895" y="2418"/>
                <a:ext cx="152" cy="76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9" name="Freeform 473"/>
              <p:cNvSpPr>
                <a:spLocks/>
              </p:cNvSpPr>
              <p:nvPr/>
            </p:nvSpPr>
            <p:spPr bwMode="auto">
              <a:xfrm>
                <a:off x="3693" y="2476"/>
                <a:ext cx="168" cy="48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0" name="Freeform 474"/>
              <p:cNvSpPr>
                <a:spLocks/>
              </p:cNvSpPr>
              <p:nvPr/>
            </p:nvSpPr>
            <p:spPr bwMode="auto">
              <a:xfrm>
                <a:off x="4043" y="2499"/>
                <a:ext cx="13" cy="8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1" name="Freeform 475"/>
              <p:cNvSpPr>
                <a:spLocks/>
              </p:cNvSpPr>
              <p:nvPr/>
            </p:nvSpPr>
            <p:spPr bwMode="auto">
              <a:xfrm>
                <a:off x="4013" y="2510"/>
                <a:ext cx="102" cy="51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2" name="Freeform 476"/>
              <p:cNvSpPr>
                <a:spLocks/>
              </p:cNvSpPr>
              <p:nvPr/>
            </p:nvSpPr>
            <p:spPr bwMode="auto">
              <a:xfrm>
                <a:off x="3667" y="2514"/>
                <a:ext cx="189" cy="62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3" name="Freeform 477"/>
              <p:cNvSpPr>
                <a:spLocks/>
              </p:cNvSpPr>
              <p:nvPr/>
            </p:nvSpPr>
            <p:spPr bwMode="auto">
              <a:xfrm>
                <a:off x="3903" y="2514"/>
                <a:ext cx="162" cy="84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4" name="Freeform 478"/>
              <p:cNvSpPr>
                <a:spLocks/>
              </p:cNvSpPr>
              <p:nvPr/>
            </p:nvSpPr>
            <p:spPr bwMode="auto">
              <a:xfrm>
                <a:off x="4126" y="2522"/>
                <a:ext cx="21" cy="30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5" name="Freeform 479"/>
              <p:cNvSpPr>
                <a:spLocks/>
              </p:cNvSpPr>
              <p:nvPr/>
            </p:nvSpPr>
            <p:spPr bwMode="auto">
              <a:xfrm>
                <a:off x="3655" y="2524"/>
                <a:ext cx="114" cy="12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6" name="Freeform 480"/>
              <p:cNvSpPr>
                <a:spLocks/>
              </p:cNvSpPr>
              <p:nvPr/>
            </p:nvSpPr>
            <p:spPr bwMode="auto">
              <a:xfrm>
                <a:off x="3646" y="2539"/>
                <a:ext cx="36" cy="8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7" name="Freeform 481"/>
              <p:cNvSpPr>
                <a:spLocks/>
              </p:cNvSpPr>
              <p:nvPr/>
            </p:nvSpPr>
            <p:spPr bwMode="auto">
              <a:xfrm>
                <a:off x="3952" y="2539"/>
                <a:ext cx="28" cy="40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8" name="Freeform 482"/>
              <p:cNvSpPr>
                <a:spLocks/>
              </p:cNvSpPr>
              <p:nvPr/>
            </p:nvSpPr>
            <p:spPr bwMode="auto">
              <a:xfrm>
                <a:off x="3988" y="2539"/>
                <a:ext cx="25" cy="26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9" name="Freeform 483"/>
              <p:cNvSpPr>
                <a:spLocks/>
              </p:cNvSpPr>
              <p:nvPr/>
            </p:nvSpPr>
            <p:spPr bwMode="auto">
              <a:xfrm>
                <a:off x="3748" y="2557"/>
                <a:ext cx="176" cy="9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0" name="Freeform 484"/>
              <p:cNvSpPr>
                <a:spLocks/>
              </p:cNvSpPr>
              <p:nvPr/>
            </p:nvSpPr>
            <p:spPr bwMode="auto">
              <a:xfrm>
                <a:off x="4151" y="2561"/>
                <a:ext cx="139" cy="84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1" name="Freeform 485"/>
              <p:cNvSpPr>
                <a:spLocks/>
              </p:cNvSpPr>
              <p:nvPr/>
            </p:nvSpPr>
            <p:spPr bwMode="auto">
              <a:xfrm>
                <a:off x="3706" y="2568"/>
                <a:ext cx="437" cy="18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2" name="Freeform 486"/>
              <p:cNvSpPr>
                <a:spLocks/>
              </p:cNvSpPr>
              <p:nvPr/>
            </p:nvSpPr>
            <p:spPr bwMode="auto">
              <a:xfrm>
                <a:off x="3852" y="2570"/>
                <a:ext cx="34" cy="10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3" name="Freeform 487"/>
              <p:cNvSpPr>
                <a:spLocks/>
              </p:cNvSpPr>
              <p:nvPr/>
            </p:nvSpPr>
            <p:spPr bwMode="auto">
              <a:xfrm>
                <a:off x="3606" y="2574"/>
                <a:ext cx="19" cy="17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4" name="Freeform 488"/>
              <p:cNvSpPr>
                <a:spLocks/>
              </p:cNvSpPr>
              <p:nvPr/>
            </p:nvSpPr>
            <p:spPr bwMode="auto">
              <a:xfrm>
                <a:off x="3536" y="2579"/>
                <a:ext cx="30" cy="4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5" name="Freeform 489"/>
              <p:cNvSpPr>
                <a:spLocks/>
              </p:cNvSpPr>
              <p:nvPr/>
            </p:nvSpPr>
            <p:spPr bwMode="auto">
              <a:xfrm>
                <a:off x="3867" y="2584"/>
                <a:ext cx="40" cy="38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6" name="Freeform 490"/>
              <p:cNvSpPr>
                <a:spLocks/>
              </p:cNvSpPr>
              <p:nvPr/>
            </p:nvSpPr>
            <p:spPr bwMode="auto">
              <a:xfrm>
                <a:off x="3502" y="2586"/>
                <a:ext cx="28" cy="40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7" name="Freeform 491"/>
              <p:cNvSpPr>
                <a:spLocks/>
              </p:cNvSpPr>
              <p:nvPr/>
            </p:nvSpPr>
            <p:spPr bwMode="auto">
              <a:xfrm>
                <a:off x="3820" y="2591"/>
                <a:ext cx="22" cy="35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8" name="Freeform 492"/>
              <p:cNvSpPr>
                <a:spLocks/>
              </p:cNvSpPr>
              <p:nvPr/>
            </p:nvSpPr>
            <p:spPr bwMode="auto">
              <a:xfrm>
                <a:off x="3672" y="2593"/>
                <a:ext cx="13" cy="11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9" name="Freeform 493"/>
              <p:cNvSpPr>
                <a:spLocks/>
              </p:cNvSpPr>
              <p:nvPr/>
            </p:nvSpPr>
            <p:spPr bwMode="auto">
              <a:xfrm>
                <a:off x="4018" y="2597"/>
                <a:ext cx="8" cy="6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0" name="Freeform 494"/>
              <p:cNvSpPr>
                <a:spLocks/>
              </p:cNvSpPr>
              <p:nvPr/>
            </p:nvSpPr>
            <p:spPr bwMode="auto">
              <a:xfrm>
                <a:off x="4098" y="2601"/>
                <a:ext cx="17" cy="17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1" name="Freeform 495"/>
              <p:cNvSpPr>
                <a:spLocks/>
              </p:cNvSpPr>
              <p:nvPr/>
            </p:nvSpPr>
            <p:spPr bwMode="auto">
              <a:xfrm>
                <a:off x="3468" y="2605"/>
                <a:ext cx="19" cy="30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2" name="Freeform 496"/>
              <p:cNvSpPr>
                <a:spLocks/>
              </p:cNvSpPr>
              <p:nvPr/>
            </p:nvSpPr>
            <p:spPr bwMode="auto">
              <a:xfrm>
                <a:off x="3547" y="2605"/>
                <a:ext cx="42" cy="38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3" name="Freeform 497"/>
              <p:cNvSpPr>
                <a:spLocks/>
              </p:cNvSpPr>
              <p:nvPr/>
            </p:nvSpPr>
            <p:spPr bwMode="auto">
              <a:xfrm>
                <a:off x="3595" y="2608"/>
                <a:ext cx="26" cy="31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4" name="Freeform 498"/>
              <p:cNvSpPr>
                <a:spLocks/>
              </p:cNvSpPr>
              <p:nvPr/>
            </p:nvSpPr>
            <p:spPr bwMode="auto">
              <a:xfrm>
                <a:off x="3691" y="2611"/>
                <a:ext cx="19" cy="10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5" name="Freeform 499"/>
              <p:cNvSpPr>
                <a:spLocks/>
              </p:cNvSpPr>
              <p:nvPr/>
            </p:nvSpPr>
            <p:spPr bwMode="auto">
              <a:xfrm>
                <a:off x="3623" y="2622"/>
                <a:ext cx="27" cy="35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6" name="Freeform 500"/>
              <p:cNvSpPr>
                <a:spLocks/>
              </p:cNvSpPr>
              <p:nvPr/>
            </p:nvSpPr>
            <p:spPr bwMode="auto">
              <a:xfrm>
                <a:off x="3718" y="2628"/>
                <a:ext cx="531" cy="179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7" name="Freeform 501"/>
              <p:cNvSpPr>
                <a:spLocks/>
              </p:cNvSpPr>
              <p:nvPr/>
            </p:nvSpPr>
            <p:spPr bwMode="auto">
              <a:xfrm>
                <a:off x="3797" y="2767"/>
                <a:ext cx="6" cy="7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8" name="Freeform 502"/>
              <p:cNvSpPr>
                <a:spLocks/>
              </p:cNvSpPr>
              <p:nvPr/>
            </p:nvSpPr>
            <p:spPr bwMode="auto">
              <a:xfrm>
                <a:off x="4120" y="2630"/>
                <a:ext cx="21" cy="14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9" name="Freeform 503"/>
              <p:cNvSpPr>
                <a:spLocks/>
              </p:cNvSpPr>
              <p:nvPr/>
            </p:nvSpPr>
            <p:spPr bwMode="auto">
              <a:xfrm>
                <a:off x="3689" y="2634"/>
                <a:ext cx="32" cy="48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0" name="Freeform 504"/>
              <p:cNvSpPr>
                <a:spLocks/>
              </p:cNvSpPr>
              <p:nvPr/>
            </p:nvSpPr>
            <p:spPr bwMode="auto">
              <a:xfrm>
                <a:off x="3498" y="2639"/>
                <a:ext cx="25" cy="40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1" name="Freeform 505"/>
              <p:cNvSpPr>
                <a:spLocks/>
              </p:cNvSpPr>
              <p:nvPr/>
            </p:nvSpPr>
            <p:spPr bwMode="auto">
              <a:xfrm>
                <a:off x="3298" y="2640"/>
                <a:ext cx="147" cy="157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2" name="Freeform 506"/>
              <p:cNvSpPr>
                <a:spLocks/>
              </p:cNvSpPr>
              <p:nvPr/>
            </p:nvSpPr>
            <p:spPr bwMode="auto">
              <a:xfrm>
                <a:off x="3746" y="2647"/>
                <a:ext cx="121" cy="85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3" name="Freeform 507"/>
              <p:cNvSpPr>
                <a:spLocks/>
              </p:cNvSpPr>
              <p:nvPr/>
            </p:nvSpPr>
            <p:spPr bwMode="auto">
              <a:xfrm>
                <a:off x="3374" y="2648"/>
                <a:ext cx="26" cy="15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4" name="Freeform 508"/>
              <p:cNvSpPr>
                <a:spLocks/>
              </p:cNvSpPr>
              <p:nvPr/>
            </p:nvSpPr>
            <p:spPr bwMode="auto">
              <a:xfrm>
                <a:off x="3922" y="2649"/>
                <a:ext cx="34" cy="69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5" name="Freeform 509"/>
              <p:cNvSpPr>
                <a:spLocks/>
              </p:cNvSpPr>
              <p:nvPr/>
            </p:nvSpPr>
            <p:spPr bwMode="auto">
              <a:xfrm>
                <a:off x="3408" y="2655"/>
                <a:ext cx="22" cy="19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6" name="Freeform 510"/>
              <p:cNvSpPr>
                <a:spLocks/>
              </p:cNvSpPr>
              <p:nvPr/>
            </p:nvSpPr>
            <p:spPr bwMode="auto">
              <a:xfrm>
                <a:off x="3642" y="2655"/>
                <a:ext cx="25" cy="29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7" name="Freeform 511"/>
              <p:cNvSpPr>
                <a:spLocks/>
              </p:cNvSpPr>
              <p:nvPr/>
            </p:nvSpPr>
            <p:spPr bwMode="auto">
              <a:xfrm>
                <a:off x="3880" y="2655"/>
                <a:ext cx="46" cy="64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8" name="Freeform 512"/>
              <p:cNvSpPr>
                <a:spLocks/>
              </p:cNvSpPr>
              <p:nvPr/>
            </p:nvSpPr>
            <p:spPr bwMode="auto">
              <a:xfrm>
                <a:off x="4200" y="2655"/>
                <a:ext cx="22" cy="28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9" name="Freeform 513"/>
              <p:cNvSpPr>
                <a:spLocks/>
              </p:cNvSpPr>
              <p:nvPr/>
            </p:nvSpPr>
            <p:spPr bwMode="auto">
              <a:xfrm>
                <a:off x="3334" y="2657"/>
                <a:ext cx="36" cy="19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0" name="Freeform 514"/>
              <p:cNvSpPr>
                <a:spLocks/>
              </p:cNvSpPr>
              <p:nvPr/>
            </p:nvSpPr>
            <p:spPr bwMode="auto">
              <a:xfrm>
                <a:off x="3540" y="2659"/>
                <a:ext cx="30" cy="36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1" name="Freeform 515"/>
              <p:cNvSpPr>
                <a:spLocks/>
              </p:cNvSpPr>
              <p:nvPr/>
            </p:nvSpPr>
            <p:spPr bwMode="auto">
              <a:xfrm>
                <a:off x="3733" y="2658"/>
                <a:ext cx="17" cy="22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2" name="Freeform 516"/>
              <p:cNvSpPr>
                <a:spLocks/>
              </p:cNvSpPr>
              <p:nvPr/>
            </p:nvSpPr>
            <p:spPr bwMode="auto">
              <a:xfrm>
                <a:off x="3379" y="2666"/>
                <a:ext cx="15" cy="16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3" name="Freeform 517"/>
              <p:cNvSpPr>
                <a:spLocks/>
              </p:cNvSpPr>
              <p:nvPr/>
            </p:nvSpPr>
            <p:spPr bwMode="auto">
              <a:xfrm>
                <a:off x="3980" y="2666"/>
                <a:ext cx="27" cy="33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4" name="Freeform 518"/>
              <p:cNvSpPr>
                <a:spLocks/>
              </p:cNvSpPr>
              <p:nvPr/>
            </p:nvSpPr>
            <p:spPr bwMode="auto">
              <a:xfrm>
                <a:off x="3321" y="2674"/>
                <a:ext cx="17" cy="23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5" name="Freeform 519"/>
              <p:cNvSpPr>
                <a:spLocks/>
              </p:cNvSpPr>
              <p:nvPr/>
            </p:nvSpPr>
            <p:spPr bwMode="auto">
              <a:xfrm>
                <a:off x="3572" y="2676"/>
                <a:ext cx="38" cy="5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6" name="Freeform 520"/>
              <p:cNvSpPr>
                <a:spLocks/>
              </p:cNvSpPr>
              <p:nvPr/>
            </p:nvSpPr>
            <p:spPr bwMode="auto">
              <a:xfrm>
                <a:off x="3349" y="2680"/>
                <a:ext cx="15" cy="24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7" name="Freeform 521"/>
              <p:cNvSpPr>
                <a:spLocks/>
              </p:cNvSpPr>
              <p:nvPr/>
            </p:nvSpPr>
            <p:spPr bwMode="auto">
              <a:xfrm>
                <a:off x="3360" y="2680"/>
                <a:ext cx="106" cy="79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8" name="Freeform 522"/>
              <p:cNvSpPr>
                <a:spLocks/>
              </p:cNvSpPr>
              <p:nvPr/>
            </p:nvSpPr>
            <p:spPr bwMode="auto">
              <a:xfrm>
                <a:off x="3852" y="2682"/>
                <a:ext cx="32" cy="42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9" name="Freeform 523"/>
              <p:cNvSpPr>
                <a:spLocks/>
              </p:cNvSpPr>
              <p:nvPr/>
            </p:nvSpPr>
            <p:spPr bwMode="auto">
              <a:xfrm>
                <a:off x="3391" y="2695"/>
                <a:ext cx="105" cy="63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0" name="Freeform 524"/>
              <p:cNvSpPr>
                <a:spLocks/>
              </p:cNvSpPr>
              <p:nvPr/>
            </p:nvSpPr>
            <p:spPr bwMode="auto">
              <a:xfrm>
                <a:off x="3689" y="2697"/>
                <a:ext cx="27" cy="28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1" name="Freeform 525"/>
              <p:cNvSpPr>
                <a:spLocks/>
              </p:cNvSpPr>
              <p:nvPr/>
            </p:nvSpPr>
            <p:spPr bwMode="auto">
              <a:xfrm>
                <a:off x="3315" y="2703"/>
                <a:ext cx="17" cy="23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2" name="Freeform 526"/>
              <p:cNvSpPr>
                <a:spLocks/>
              </p:cNvSpPr>
              <p:nvPr/>
            </p:nvSpPr>
            <p:spPr bwMode="auto">
              <a:xfrm>
                <a:off x="3627" y="2705"/>
                <a:ext cx="24" cy="23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3" name="Freeform 527"/>
              <p:cNvSpPr>
                <a:spLocks/>
              </p:cNvSpPr>
              <p:nvPr/>
            </p:nvSpPr>
            <p:spPr bwMode="auto">
              <a:xfrm>
                <a:off x="3396" y="2728"/>
                <a:ext cx="187" cy="123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4" name="Freeform 528"/>
              <p:cNvSpPr>
                <a:spLocks/>
              </p:cNvSpPr>
              <p:nvPr/>
            </p:nvSpPr>
            <p:spPr bwMode="auto">
              <a:xfrm>
                <a:off x="3311" y="2732"/>
                <a:ext cx="21" cy="26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5" name="Freeform 529"/>
              <p:cNvSpPr>
                <a:spLocks/>
              </p:cNvSpPr>
              <p:nvPr/>
            </p:nvSpPr>
            <p:spPr bwMode="auto">
              <a:xfrm>
                <a:off x="3466" y="2741"/>
                <a:ext cx="17" cy="6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6" name="Freeform 530"/>
              <p:cNvSpPr>
                <a:spLocks/>
              </p:cNvSpPr>
              <p:nvPr/>
            </p:nvSpPr>
            <p:spPr bwMode="auto">
              <a:xfrm>
                <a:off x="3636" y="2743"/>
                <a:ext cx="25" cy="25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7" name="Freeform 531"/>
              <p:cNvSpPr>
                <a:spLocks/>
              </p:cNvSpPr>
              <p:nvPr/>
            </p:nvSpPr>
            <p:spPr bwMode="auto">
              <a:xfrm>
                <a:off x="3495" y="2744"/>
                <a:ext cx="20" cy="11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8" name="Freeform 532"/>
              <p:cNvSpPr>
                <a:spLocks/>
              </p:cNvSpPr>
              <p:nvPr/>
            </p:nvSpPr>
            <p:spPr bwMode="auto">
              <a:xfrm>
                <a:off x="3523" y="2749"/>
                <a:ext cx="15" cy="21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9" name="Freeform 533"/>
              <p:cNvSpPr>
                <a:spLocks/>
              </p:cNvSpPr>
              <p:nvPr/>
            </p:nvSpPr>
            <p:spPr bwMode="auto">
              <a:xfrm>
                <a:off x="3593" y="2751"/>
                <a:ext cx="11" cy="9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0" name="Freeform 534"/>
              <p:cNvSpPr>
                <a:spLocks/>
              </p:cNvSpPr>
              <p:nvPr/>
            </p:nvSpPr>
            <p:spPr bwMode="auto">
              <a:xfrm>
                <a:off x="3415" y="2758"/>
                <a:ext cx="30" cy="17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1" name="Freeform 535"/>
              <p:cNvSpPr>
                <a:spLocks/>
              </p:cNvSpPr>
              <p:nvPr/>
            </p:nvSpPr>
            <p:spPr bwMode="auto">
              <a:xfrm>
                <a:off x="3451" y="2761"/>
                <a:ext cx="17" cy="17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2" name="Freeform 536"/>
              <p:cNvSpPr>
                <a:spLocks/>
              </p:cNvSpPr>
              <p:nvPr/>
            </p:nvSpPr>
            <p:spPr bwMode="auto">
              <a:xfrm>
                <a:off x="3547" y="2763"/>
                <a:ext cx="12" cy="23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3" name="Freeform 537"/>
              <p:cNvSpPr>
                <a:spLocks/>
              </p:cNvSpPr>
              <p:nvPr/>
            </p:nvSpPr>
            <p:spPr bwMode="auto">
              <a:xfrm>
                <a:off x="3211" y="2765"/>
                <a:ext cx="47" cy="96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4" name="Freeform 538"/>
              <p:cNvSpPr>
                <a:spLocks/>
              </p:cNvSpPr>
              <p:nvPr/>
            </p:nvSpPr>
            <p:spPr bwMode="auto">
              <a:xfrm>
                <a:off x="3474" y="2765"/>
                <a:ext cx="26" cy="24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5" name="Freeform 539"/>
              <p:cNvSpPr>
                <a:spLocks/>
              </p:cNvSpPr>
              <p:nvPr/>
            </p:nvSpPr>
            <p:spPr bwMode="auto">
              <a:xfrm>
                <a:off x="3668" y="2770"/>
                <a:ext cx="19" cy="20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6" name="Freeform 540"/>
              <p:cNvSpPr>
                <a:spLocks/>
              </p:cNvSpPr>
              <p:nvPr/>
            </p:nvSpPr>
            <p:spPr bwMode="auto">
              <a:xfrm>
                <a:off x="3504" y="2776"/>
                <a:ext cx="23" cy="23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7" name="Freeform 541"/>
              <p:cNvSpPr>
                <a:spLocks/>
              </p:cNvSpPr>
              <p:nvPr/>
            </p:nvSpPr>
            <p:spPr bwMode="auto">
              <a:xfrm>
                <a:off x="3538" y="2786"/>
                <a:ext cx="21" cy="28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8" name="Freeform 542"/>
              <p:cNvSpPr>
                <a:spLocks/>
              </p:cNvSpPr>
              <p:nvPr/>
            </p:nvSpPr>
            <p:spPr bwMode="auto">
              <a:xfrm>
                <a:off x="3432" y="2790"/>
                <a:ext cx="19" cy="24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9" name="Freeform 543"/>
              <p:cNvSpPr>
                <a:spLocks/>
              </p:cNvSpPr>
              <p:nvPr/>
            </p:nvSpPr>
            <p:spPr bwMode="auto">
              <a:xfrm>
                <a:off x="3464" y="2797"/>
                <a:ext cx="23" cy="22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0" name="Freeform 544"/>
              <p:cNvSpPr>
                <a:spLocks/>
              </p:cNvSpPr>
              <p:nvPr/>
            </p:nvSpPr>
            <p:spPr bwMode="auto">
              <a:xfrm>
                <a:off x="3551" y="2815"/>
                <a:ext cx="91" cy="156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1" name="Freeform 545"/>
              <p:cNvSpPr>
                <a:spLocks/>
              </p:cNvSpPr>
              <p:nvPr/>
            </p:nvSpPr>
            <p:spPr bwMode="auto">
              <a:xfrm>
                <a:off x="3685" y="2817"/>
                <a:ext cx="70" cy="39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2" name="Freeform 546"/>
              <p:cNvSpPr>
                <a:spLocks/>
              </p:cNvSpPr>
              <p:nvPr/>
            </p:nvSpPr>
            <p:spPr bwMode="auto">
              <a:xfrm>
                <a:off x="3859" y="2819"/>
                <a:ext cx="25" cy="46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3" name="Freeform 547"/>
              <p:cNvSpPr>
                <a:spLocks/>
              </p:cNvSpPr>
              <p:nvPr/>
            </p:nvSpPr>
            <p:spPr bwMode="auto">
              <a:xfrm>
                <a:off x="3478" y="2853"/>
                <a:ext cx="9" cy="9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4" name="Freeform 548"/>
              <p:cNvSpPr>
                <a:spLocks/>
              </p:cNvSpPr>
              <p:nvPr/>
            </p:nvSpPr>
            <p:spPr bwMode="auto">
              <a:xfrm>
                <a:off x="3510" y="2857"/>
                <a:ext cx="9" cy="8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5" name="Freeform 549"/>
              <p:cNvSpPr>
                <a:spLocks/>
              </p:cNvSpPr>
              <p:nvPr/>
            </p:nvSpPr>
            <p:spPr bwMode="auto">
              <a:xfrm>
                <a:off x="3697" y="2876"/>
                <a:ext cx="74" cy="102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6" name="Freeform 550"/>
              <p:cNvSpPr>
                <a:spLocks/>
              </p:cNvSpPr>
              <p:nvPr/>
            </p:nvSpPr>
            <p:spPr bwMode="auto">
              <a:xfrm>
                <a:off x="3890" y="2880"/>
                <a:ext cx="185" cy="62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7" name="Freeform 551"/>
              <p:cNvSpPr>
                <a:spLocks/>
              </p:cNvSpPr>
              <p:nvPr/>
            </p:nvSpPr>
            <p:spPr bwMode="auto">
              <a:xfrm>
                <a:off x="3135" y="2883"/>
                <a:ext cx="129" cy="96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8" name="Freeform 552"/>
              <p:cNvSpPr>
                <a:spLocks/>
              </p:cNvSpPr>
              <p:nvPr/>
            </p:nvSpPr>
            <p:spPr bwMode="auto">
              <a:xfrm>
                <a:off x="3340" y="2917"/>
                <a:ext cx="190" cy="43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9" name="Freeform 553"/>
              <p:cNvSpPr>
                <a:spLocks/>
              </p:cNvSpPr>
              <p:nvPr/>
            </p:nvSpPr>
            <p:spPr bwMode="auto">
              <a:xfrm>
                <a:off x="3192" y="2930"/>
                <a:ext cx="121" cy="104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30" name="Freeform 554"/>
              <p:cNvSpPr>
                <a:spLocks/>
              </p:cNvSpPr>
              <p:nvPr/>
            </p:nvSpPr>
            <p:spPr bwMode="auto">
              <a:xfrm>
                <a:off x="3710" y="2992"/>
                <a:ext cx="151" cy="84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31" name="Freeform 555"/>
              <p:cNvSpPr>
                <a:spLocks/>
              </p:cNvSpPr>
              <p:nvPr/>
            </p:nvSpPr>
            <p:spPr bwMode="auto">
              <a:xfrm>
                <a:off x="3665" y="3005"/>
                <a:ext cx="39" cy="29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32" name="Freeform 556"/>
              <p:cNvSpPr>
                <a:spLocks/>
              </p:cNvSpPr>
              <p:nvPr/>
            </p:nvSpPr>
            <p:spPr bwMode="auto">
              <a:xfrm>
                <a:off x="3362" y="2587"/>
                <a:ext cx="83" cy="19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425" name="AutoShape 649"/>
            <p:cNvSpPr>
              <a:spLocks noChangeArrowheads="1"/>
            </p:cNvSpPr>
            <p:nvPr/>
          </p:nvSpPr>
          <p:spPr bwMode="auto">
            <a:xfrm>
              <a:off x="3627" y="749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FF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27" name="Oval 651"/>
            <p:cNvSpPr>
              <a:spLocks noChangeArrowheads="1"/>
            </p:cNvSpPr>
            <p:nvPr/>
          </p:nvSpPr>
          <p:spPr bwMode="auto">
            <a:xfrm>
              <a:off x="2201" y="617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28" name="AutoShape 652"/>
            <p:cNvSpPr>
              <a:spLocks noChangeArrowheads="1"/>
            </p:cNvSpPr>
            <p:nvPr/>
          </p:nvSpPr>
          <p:spPr bwMode="auto">
            <a:xfrm>
              <a:off x="2336" y="7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29" name="Oval 653"/>
            <p:cNvSpPr>
              <a:spLocks noChangeArrowheads="1"/>
            </p:cNvSpPr>
            <p:nvPr/>
          </p:nvSpPr>
          <p:spPr bwMode="auto">
            <a:xfrm>
              <a:off x="3471" y="617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6774" name="Group 998"/>
            <p:cNvGrpSpPr>
              <a:grpSpLocks/>
            </p:cNvGrpSpPr>
            <p:nvPr/>
          </p:nvGrpSpPr>
          <p:grpSpPr bwMode="auto">
            <a:xfrm>
              <a:off x="3789" y="740"/>
              <a:ext cx="206" cy="422"/>
              <a:chOff x="3789" y="739"/>
              <a:chExt cx="206" cy="422"/>
            </a:xfrm>
          </p:grpSpPr>
          <p:sp>
            <p:nvSpPr>
              <p:cNvPr id="76431" name="AutoShape 655"/>
              <p:cNvSpPr>
                <a:spLocks noChangeArrowheads="1"/>
              </p:cNvSpPr>
              <p:nvPr/>
            </p:nvSpPr>
            <p:spPr bwMode="auto">
              <a:xfrm>
                <a:off x="3789" y="739"/>
                <a:ext cx="116" cy="377"/>
              </a:xfrm>
              <a:prstGeom prst="roundRect">
                <a:avLst>
                  <a:gd name="adj" fmla="val 46153"/>
                </a:avLst>
              </a:prstGeom>
              <a:solidFill>
                <a:srgbClr val="FF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432" name="AutoShape 656"/>
              <p:cNvSpPr>
                <a:spLocks noChangeArrowheads="1"/>
              </p:cNvSpPr>
              <p:nvPr/>
            </p:nvSpPr>
            <p:spPr bwMode="auto">
              <a:xfrm flipV="1">
                <a:off x="3859" y="798"/>
                <a:ext cx="136" cy="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434" name="Oval 658"/>
            <p:cNvSpPr>
              <a:spLocks noChangeArrowheads="1"/>
            </p:cNvSpPr>
            <p:nvPr/>
          </p:nvSpPr>
          <p:spPr bwMode="auto">
            <a:xfrm>
              <a:off x="3335" y="1615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38" name="AutoShape 662"/>
            <p:cNvSpPr>
              <a:spLocks noChangeArrowheads="1"/>
            </p:cNvSpPr>
            <p:nvPr/>
          </p:nvSpPr>
          <p:spPr bwMode="auto">
            <a:xfrm>
              <a:off x="2764" y="1736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FF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39" name="AutoShape 663"/>
            <p:cNvSpPr>
              <a:spLocks noChangeArrowheads="1"/>
            </p:cNvSpPr>
            <p:nvPr/>
          </p:nvSpPr>
          <p:spPr bwMode="auto">
            <a:xfrm>
              <a:off x="2562" y="1736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40" name="Oval 664"/>
            <p:cNvSpPr>
              <a:spLocks noChangeArrowheads="1"/>
            </p:cNvSpPr>
            <p:nvPr/>
          </p:nvSpPr>
          <p:spPr bwMode="auto">
            <a:xfrm>
              <a:off x="2427" y="1615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41" name="AutoShape 665"/>
            <p:cNvSpPr>
              <a:spLocks noChangeArrowheads="1"/>
            </p:cNvSpPr>
            <p:nvPr/>
          </p:nvSpPr>
          <p:spPr bwMode="auto">
            <a:xfrm>
              <a:off x="3581" y="2825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42" name="Oval 666"/>
            <p:cNvSpPr>
              <a:spLocks noChangeArrowheads="1"/>
            </p:cNvSpPr>
            <p:nvPr/>
          </p:nvSpPr>
          <p:spPr bwMode="auto">
            <a:xfrm>
              <a:off x="4379" y="2704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47" name="Oval 671"/>
            <p:cNvSpPr>
              <a:spLocks noChangeArrowheads="1"/>
            </p:cNvSpPr>
            <p:nvPr/>
          </p:nvSpPr>
          <p:spPr bwMode="auto">
            <a:xfrm>
              <a:off x="3426" y="2704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51" name="AutoShape 675"/>
            <p:cNvSpPr>
              <a:spLocks noChangeArrowheads="1"/>
            </p:cNvSpPr>
            <p:nvPr/>
          </p:nvSpPr>
          <p:spPr bwMode="auto">
            <a:xfrm>
              <a:off x="2718" y="28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FF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52" name="AutoShape 676"/>
            <p:cNvSpPr>
              <a:spLocks noChangeArrowheads="1"/>
            </p:cNvSpPr>
            <p:nvPr/>
          </p:nvSpPr>
          <p:spPr bwMode="auto">
            <a:xfrm>
              <a:off x="2518" y="28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53" name="Oval 677"/>
            <p:cNvSpPr>
              <a:spLocks noChangeArrowheads="1"/>
            </p:cNvSpPr>
            <p:nvPr/>
          </p:nvSpPr>
          <p:spPr bwMode="auto">
            <a:xfrm>
              <a:off x="2382" y="2704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56" name="Oval 680"/>
            <p:cNvSpPr>
              <a:spLocks noChangeArrowheads="1"/>
            </p:cNvSpPr>
            <p:nvPr/>
          </p:nvSpPr>
          <p:spPr bwMode="auto">
            <a:xfrm>
              <a:off x="1339" y="2704"/>
              <a:ext cx="590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6457" name="Group 681"/>
            <p:cNvGrpSpPr>
              <a:grpSpLocks/>
            </p:cNvGrpSpPr>
            <p:nvPr/>
          </p:nvGrpSpPr>
          <p:grpSpPr bwMode="auto">
            <a:xfrm>
              <a:off x="3152" y="3430"/>
              <a:ext cx="862" cy="635"/>
              <a:chOff x="4195" y="391"/>
              <a:chExt cx="862" cy="635"/>
            </a:xfrm>
          </p:grpSpPr>
          <p:sp>
            <p:nvSpPr>
              <p:cNvPr id="76458" name="AutoShape 682"/>
              <p:cNvSpPr>
                <a:spLocks noChangeAspect="1" noChangeArrowheads="1" noTextEdit="1"/>
              </p:cNvSpPr>
              <p:nvPr/>
            </p:nvSpPr>
            <p:spPr bwMode="auto">
              <a:xfrm>
                <a:off x="4195" y="391"/>
                <a:ext cx="86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59" name="Freeform 683"/>
              <p:cNvSpPr>
                <a:spLocks/>
              </p:cNvSpPr>
              <p:nvPr/>
            </p:nvSpPr>
            <p:spPr bwMode="auto">
              <a:xfrm>
                <a:off x="4195" y="397"/>
                <a:ext cx="856" cy="623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0" name="Freeform 684"/>
              <p:cNvSpPr>
                <a:spLocks/>
              </p:cNvSpPr>
              <p:nvPr/>
            </p:nvSpPr>
            <p:spPr bwMode="auto">
              <a:xfrm>
                <a:off x="4543" y="414"/>
                <a:ext cx="342" cy="180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1" name="Freeform 685"/>
              <p:cNvSpPr>
                <a:spLocks/>
              </p:cNvSpPr>
              <p:nvPr/>
            </p:nvSpPr>
            <p:spPr bwMode="auto">
              <a:xfrm>
                <a:off x="4529" y="418"/>
                <a:ext cx="277" cy="178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2" name="Freeform 686"/>
              <p:cNvSpPr>
                <a:spLocks/>
              </p:cNvSpPr>
              <p:nvPr/>
            </p:nvSpPr>
            <p:spPr bwMode="auto">
              <a:xfrm>
                <a:off x="4771" y="421"/>
                <a:ext cx="133" cy="53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3" name="Freeform 687"/>
              <p:cNvSpPr>
                <a:spLocks/>
              </p:cNvSpPr>
              <p:nvPr/>
            </p:nvSpPr>
            <p:spPr bwMode="auto">
              <a:xfrm>
                <a:off x="4671" y="481"/>
                <a:ext cx="171" cy="47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4" name="Freeform 688"/>
              <p:cNvSpPr>
                <a:spLocks/>
              </p:cNvSpPr>
              <p:nvPr/>
            </p:nvSpPr>
            <p:spPr bwMode="auto">
              <a:xfrm>
                <a:off x="4749" y="486"/>
                <a:ext cx="107" cy="59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5" name="Freeform 689"/>
              <p:cNvSpPr>
                <a:spLocks/>
              </p:cNvSpPr>
              <p:nvPr/>
            </p:nvSpPr>
            <p:spPr bwMode="auto">
              <a:xfrm>
                <a:off x="4607" y="531"/>
                <a:ext cx="119" cy="37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6" name="Freeform 690"/>
              <p:cNvSpPr>
                <a:spLocks/>
              </p:cNvSpPr>
              <p:nvPr/>
            </p:nvSpPr>
            <p:spPr bwMode="auto">
              <a:xfrm>
                <a:off x="4854" y="549"/>
                <a:ext cx="9" cy="7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7" name="Freeform 691"/>
              <p:cNvSpPr>
                <a:spLocks/>
              </p:cNvSpPr>
              <p:nvPr/>
            </p:nvSpPr>
            <p:spPr bwMode="auto">
              <a:xfrm>
                <a:off x="4833" y="558"/>
                <a:ext cx="71" cy="40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8" name="Freeform 692"/>
              <p:cNvSpPr>
                <a:spLocks/>
              </p:cNvSpPr>
              <p:nvPr/>
            </p:nvSpPr>
            <p:spPr bwMode="auto">
              <a:xfrm>
                <a:off x="4589" y="560"/>
                <a:ext cx="133" cy="49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9" name="Freeform 693"/>
              <p:cNvSpPr>
                <a:spLocks/>
              </p:cNvSpPr>
              <p:nvPr/>
            </p:nvSpPr>
            <p:spPr bwMode="auto">
              <a:xfrm>
                <a:off x="4755" y="560"/>
                <a:ext cx="114" cy="66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0" name="Freeform 694"/>
              <p:cNvSpPr>
                <a:spLocks/>
              </p:cNvSpPr>
              <p:nvPr/>
            </p:nvSpPr>
            <p:spPr bwMode="auto">
              <a:xfrm>
                <a:off x="4912" y="567"/>
                <a:ext cx="15" cy="24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1" name="Freeform 695"/>
              <p:cNvSpPr>
                <a:spLocks/>
              </p:cNvSpPr>
              <p:nvPr/>
            </p:nvSpPr>
            <p:spPr bwMode="auto">
              <a:xfrm>
                <a:off x="4581" y="568"/>
                <a:ext cx="80" cy="10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2" name="Freeform 696"/>
              <p:cNvSpPr>
                <a:spLocks/>
              </p:cNvSpPr>
              <p:nvPr/>
            </p:nvSpPr>
            <p:spPr bwMode="auto">
              <a:xfrm>
                <a:off x="4574" y="580"/>
                <a:ext cx="26" cy="6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3" name="Freeform 697"/>
              <p:cNvSpPr>
                <a:spLocks/>
              </p:cNvSpPr>
              <p:nvPr/>
            </p:nvSpPr>
            <p:spPr bwMode="auto">
              <a:xfrm>
                <a:off x="4790" y="580"/>
                <a:ext cx="19" cy="32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4" name="Freeform 698"/>
              <p:cNvSpPr>
                <a:spLocks/>
              </p:cNvSpPr>
              <p:nvPr/>
            </p:nvSpPr>
            <p:spPr bwMode="auto">
              <a:xfrm>
                <a:off x="4815" y="580"/>
                <a:ext cx="18" cy="20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5" name="Freeform 699"/>
              <p:cNvSpPr>
                <a:spLocks/>
              </p:cNvSpPr>
              <p:nvPr/>
            </p:nvSpPr>
            <p:spPr bwMode="auto">
              <a:xfrm>
                <a:off x="4646" y="594"/>
                <a:ext cx="124" cy="7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6" name="Freeform 700"/>
              <p:cNvSpPr>
                <a:spLocks/>
              </p:cNvSpPr>
              <p:nvPr/>
            </p:nvSpPr>
            <p:spPr bwMode="auto">
              <a:xfrm>
                <a:off x="4930" y="598"/>
                <a:ext cx="97" cy="65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7" name="Freeform 701"/>
              <p:cNvSpPr>
                <a:spLocks/>
              </p:cNvSpPr>
              <p:nvPr/>
            </p:nvSpPr>
            <p:spPr bwMode="auto">
              <a:xfrm>
                <a:off x="4617" y="602"/>
                <a:ext cx="307" cy="14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8" name="Freeform 702"/>
              <p:cNvSpPr>
                <a:spLocks/>
              </p:cNvSpPr>
              <p:nvPr/>
            </p:nvSpPr>
            <p:spPr bwMode="auto">
              <a:xfrm>
                <a:off x="4719" y="605"/>
                <a:ext cx="24" cy="7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9" name="Freeform 703"/>
              <p:cNvSpPr>
                <a:spLocks/>
              </p:cNvSpPr>
              <p:nvPr/>
            </p:nvSpPr>
            <p:spPr bwMode="auto">
              <a:xfrm>
                <a:off x="4546" y="607"/>
                <a:ext cx="14" cy="14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0" name="Freeform 704"/>
              <p:cNvSpPr>
                <a:spLocks/>
              </p:cNvSpPr>
              <p:nvPr/>
            </p:nvSpPr>
            <p:spPr bwMode="auto">
              <a:xfrm>
                <a:off x="4497" y="612"/>
                <a:ext cx="21" cy="3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1" name="Freeform 705"/>
              <p:cNvSpPr>
                <a:spLocks/>
              </p:cNvSpPr>
              <p:nvPr/>
            </p:nvSpPr>
            <p:spPr bwMode="auto">
              <a:xfrm>
                <a:off x="4730" y="615"/>
                <a:ext cx="28" cy="29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2" name="Freeform 706"/>
              <p:cNvSpPr>
                <a:spLocks/>
              </p:cNvSpPr>
              <p:nvPr/>
            </p:nvSpPr>
            <p:spPr bwMode="auto">
              <a:xfrm>
                <a:off x="4473" y="616"/>
                <a:ext cx="20" cy="32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3" name="Freeform 707"/>
              <p:cNvSpPr>
                <a:spLocks/>
              </p:cNvSpPr>
              <p:nvPr/>
            </p:nvSpPr>
            <p:spPr bwMode="auto">
              <a:xfrm>
                <a:off x="4697" y="621"/>
                <a:ext cx="15" cy="27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4" name="Freeform 708"/>
              <p:cNvSpPr>
                <a:spLocks/>
              </p:cNvSpPr>
              <p:nvPr/>
            </p:nvSpPr>
            <p:spPr bwMode="auto">
              <a:xfrm>
                <a:off x="4593" y="622"/>
                <a:ext cx="9" cy="8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5" name="Freeform 709"/>
              <p:cNvSpPr>
                <a:spLocks/>
              </p:cNvSpPr>
              <p:nvPr/>
            </p:nvSpPr>
            <p:spPr bwMode="auto">
              <a:xfrm>
                <a:off x="4836" y="626"/>
                <a:ext cx="6" cy="4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6" name="Freeform 710"/>
              <p:cNvSpPr>
                <a:spLocks/>
              </p:cNvSpPr>
              <p:nvPr/>
            </p:nvSpPr>
            <p:spPr bwMode="auto">
              <a:xfrm>
                <a:off x="4892" y="628"/>
                <a:ext cx="12" cy="14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7" name="Freeform 711"/>
              <p:cNvSpPr>
                <a:spLocks/>
              </p:cNvSpPr>
              <p:nvPr/>
            </p:nvSpPr>
            <p:spPr bwMode="auto">
              <a:xfrm>
                <a:off x="4449" y="631"/>
                <a:ext cx="13" cy="24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8" name="Freeform 712"/>
              <p:cNvSpPr>
                <a:spLocks/>
              </p:cNvSpPr>
              <p:nvPr/>
            </p:nvSpPr>
            <p:spPr bwMode="auto">
              <a:xfrm>
                <a:off x="4505" y="631"/>
                <a:ext cx="29" cy="30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9" name="Freeform 713"/>
              <p:cNvSpPr>
                <a:spLocks/>
              </p:cNvSpPr>
              <p:nvPr/>
            </p:nvSpPr>
            <p:spPr bwMode="auto">
              <a:xfrm>
                <a:off x="4538" y="634"/>
                <a:ext cx="19" cy="24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0" name="Freeform 714"/>
              <p:cNvSpPr>
                <a:spLocks/>
              </p:cNvSpPr>
              <p:nvPr/>
            </p:nvSpPr>
            <p:spPr bwMode="auto">
              <a:xfrm>
                <a:off x="4606" y="636"/>
                <a:ext cx="13" cy="8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1" name="Freeform 715"/>
              <p:cNvSpPr>
                <a:spLocks/>
              </p:cNvSpPr>
              <p:nvPr/>
            </p:nvSpPr>
            <p:spPr bwMode="auto">
              <a:xfrm>
                <a:off x="4558" y="644"/>
                <a:ext cx="19" cy="28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2" name="Freeform 716"/>
              <p:cNvSpPr>
                <a:spLocks/>
              </p:cNvSpPr>
              <p:nvPr/>
            </p:nvSpPr>
            <p:spPr bwMode="auto">
              <a:xfrm>
                <a:off x="4625" y="649"/>
                <a:ext cx="374" cy="140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3" name="Freeform 717"/>
              <p:cNvSpPr>
                <a:spLocks/>
              </p:cNvSpPr>
              <p:nvPr/>
            </p:nvSpPr>
            <p:spPr bwMode="auto">
              <a:xfrm>
                <a:off x="4681" y="758"/>
                <a:ext cx="4" cy="5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4" name="Freeform 718"/>
              <p:cNvSpPr>
                <a:spLocks/>
              </p:cNvSpPr>
              <p:nvPr/>
            </p:nvSpPr>
            <p:spPr bwMode="auto">
              <a:xfrm>
                <a:off x="4908" y="651"/>
                <a:ext cx="15" cy="11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5" name="Freeform 719"/>
              <p:cNvSpPr>
                <a:spLocks/>
              </p:cNvSpPr>
              <p:nvPr/>
            </p:nvSpPr>
            <p:spPr bwMode="auto">
              <a:xfrm>
                <a:off x="4605" y="654"/>
                <a:ext cx="22" cy="37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6" name="Freeform 720"/>
              <p:cNvSpPr>
                <a:spLocks/>
              </p:cNvSpPr>
              <p:nvPr/>
            </p:nvSpPr>
            <p:spPr bwMode="auto">
              <a:xfrm>
                <a:off x="4470" y="658"/>
                <a:ext cx="18" cy="31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7" name="Freeform 721"/>
              <p:cNvSpPr>
                <a:spLocks/>
              </p:cNvSpPr>
              <p:nvPr/>
            </p:nvSpPr>
            <p:spPr bwMode="auto">
              <a:xfrm>
                <a:off x="4329" y="658"/>
                <a:ext cx="104" cy="123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8" name="Freeform 722"/>
              <p:cNvSpPr>
                <a:spLocks/>
              </p:cNvSpPr>
              <p:nvPr/>
            </p:nvSpPr>
            <p:spPr bwMode="auto">
              <a:xfrm>
                <a:off x="4645" y="664"/>
                <a:ext cx="85" cy="67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9" name="Freeform 723"/>
              <p:cNvSpPr>
                <a:spLocks/>
              </p:cNvSpPr>
              <p:nvPr/>
            </p:nvSpPr>
            <p:spPr bwMode="auto">
              <a:xfrm>
                <a:off x="4383" y="665"/>
                <a:ext cx="18" cy="12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0" name="Freeform 724"/>
              <p:cNvSpPr>
                <a:spLocks/>
              </p:cNvSpPr>
              <p:nvPr/>
            </p:nvSpPr>
            <p:spPr bwMode="auto">
              <a:xfrm>
                <a:off x="4768" y="665"/>
                <a:ext cx="24" cy="54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1" name="Freeform 725"/>
              <p:cNvSpPr>
                <a:spLocks/>
              </p:cNvSpPr>
              <p:nvPr/>
            </p:nvSpPr>
            <p:spPr bwMode="auto">
              <a:xfrm>
                <a:off x="4407" y="670"/>
                <a:ext cx="15" cy="15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2" name="Freeform 726"/>
              <p:cNvSpPr>
                <a:spLocks/>
              </p:cNvSpPr>
              <p:nvPr/>
            </p:nvSpPr>
            <p:spPr bwMode="auto">
              <a:xfrm>
                <a:off x="4571" y="670"/>
                <a:ext cx="18" cy="23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3" name="Freeform 727"/>
              <p:cNvSpPr>
                <a:spLocks/>
              </p:cNvSpPr>
              <p:nvPr/>
            </p:nvSpPr>
            <p:spPr bwMode="auto">
              <a:xfrm>
                <a:off x="4739" y="670"/>
                <a:ext cx="32" cy="50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4" name="Freeform 728"/>
              <p:cNvSpPr>
                <a:spLocks/>
              </p:cNvSpPr>
              <p:nvPr/>
            </p:nvSpPr>
            <p:spPr bwMode="auto">
              <a:xfrm>
                <a:off x="4964" y="670"/>
                <a:ext cx="16" cy="22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5" name="Freeform 729"/>
              <p:cNvSpPr>
                <a:spLocks/>
              </p:cNvSpPr>
              <p:nvPr/>
            </p:nvSpPr>
            <p:spPr bwMode="auto">
              <a:xfrm>
                <a:off x="4355" y="672"/>
                <a:ext cx="25" cy="14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6" name="Freeform 730"/>
              <p:cNvSpPr>
                <a:spLocks/>
              </p:cNvSpPr>
              <p:nvPr/>
            </p:nvSpPr>
            <p:spPr bwMode="auto">
              <a:xfrm>
                <a:off x="4500" y="673"/>
                <a:ext cx="21" cy="28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7" name="Freeform 731"/>
              <p:cNvSpPr>
                <a:spLocks/>
              </p:cNvSpPr>
              <p:nvPr/>
            </p:nvSpPr>
            <p:spPr bwMode="auto">
              <a:xfrm>
                <a:off x="4635" y="672"/>
                <a:ext cx="12" cy="18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8" name="Freeform 732"/>
              <p:cNvSpPr>
                <a:spLocks/>
              </p:cNvSpPr>
              <p:nvPr/>
            </p:nvSpPr>
            <p:spPr bwMode="auto">
              <a:xfrm>
                <a:off x="4386" y="679"/>
                <a:ext cx="11" cy="12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9" name="Freeform 733"/>
              <p:cNvSpPr>
                <a:spLocks/>
              </p:cNvSpPr>
              <p:nvPr/>
            </p:nvSpPr>
            <p:spPr bwMode="auto">
              <a:xfrm>
                <a:off x="4809" y="679"/>
                <a:ext cx="19" cy="26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0" name="Freeform 734"/>
              <p:cNvSpPr>
                <a:spLocks/>
              </p:cNvSpPr>
              <p:nvPr/>
            </p:nvSpPr>
            <p:spPr bwMode="auto">
              <a:xfrm>
                <a:off x="4346" y="685"/>
                <a:ext cx="12" cy="18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1" name="Freeform 735"/>
              <p:cNvSpPr>
                <a:spLocks/>
              </p:cNvSpPr>
              <p:nvPr/>
            </p:nvSpPr>
            <p:spPr bwMode="auto">
              <a:xfrm>
                <a:off x="4522" y="686"/>
                <a:ext cx="27" cy="4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2" name="Freeform 736"/>
              <p:cNvSpPr>
                <a:spLocks/>
              </p:cNvSpPr>
              <p:nvPr/>
            </p:nvSpPr>
            <p:spPr bwMode="auto">
              <a:xfrm>
                <a:off x="4365" y="690"/>
                <a:ext cx="11" cy="19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3" name="Freeform 737"/>
              <p:cNvSpPr>
                <a:spLocks/>
              </p:cNvSpPr>
              <p:nvPr/>
            </p:nvSpPr>
            <p:spPr bwMode="auto">
              <a:xfrm>
                <a:off x="4373" y="690"/>
                <a:ext cx="75" cy="62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4" name="Freeform 738"/>
              <p:cNvSpPr>
                <a:spLocks/>
              </p:cNvSpPr>
              <p:nvPr/>
            </p:nvSpPr>
            <p:spPr bwMode="auto">
              <a:xfrm>
                <a:off x="4719" y="691"/>
                <a:ext cx="23" cy="33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5" name="Freeform 739"/>
              <p:cNvSpPr>
                <a:spLocks/>
              </p:cNvSpPr>
              <p:nvPr/>
            </p:nvSpPr>
            <p:spPr bwMode="auto">
              <a:xfrm>
                <a:off x="4395" y="701"/>
                <a:ext cx="74" cy="50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6" name="Freeform 740"/>
              <p:cNvSpPr>
                <a:spLocks/>
              </p:cNvSpPr>
              <p:nvPr/>
            </p:nvSpPr>
            <p:spPr bwMode="auto">
              <a:xfrm>
                <a:off x="4605" y="703"/>
                <a:ext cx="19" cy="22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7" name="Freeform 741"/>
              <p:cNvSpPr>
                <a:spLocks/>
              </p:cNvSpPr>
              <p:nvPr/>
            </p:nvSpPr>
            <p:spPr bwMode="auto">
              <a:xfrm>
                <a:off x="4341" y="707"/>
                <a:ext cx="12" cy="19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8" name="Freeform 742"/>
              <p:cNvSpPr>
                <a:spLocks/>
              </p:cNvSpPr>
              <p:nvPr/>
            </p:nvSpPr>
            <p:spPr bwMode="auto">
              <a:xfrm>
                <a:off x="4561" y="710"/>
                <a:ext cx="17" cy="17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9" name="Freeform 743"/>
              <p:cNvSpPr>
                <a:spLocks/>
              </p:cNvSpPr>
              <p:nvPr/>
            </p:nvSpPr>
            <p:spPr bwMode="auto">
              <a:xfrm>
                <a:off x="4398" y="727"/>
                <a:ext cx="132" cy="96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0" name="Freeform 744"/>
              <p:cNvSpPr>
                <a:spLocks/>
              </p:cNvSpPr>
              <p:nvPr/>
            </p:nvSpPr>
            <p:spPr bwMode="auto">
              <a:xfrm>
                <a:off x="4339" y="731"/>
                <a:ext cx="14" cy="20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1" name="Freeform 745"/>
              <p:cNvSpPr>
                <a:spLocks/>
              </p:cNvSpPr>
              <p:nvPr/>
            </p:nvSpPr>
            <p:spPr bwMode="auto">
              <a:xfrm>
                <a:off x="4448" y="738"/>
                <a:ext cx="12" cy="4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2" name="Freeform 746"/>
              <p:cNvSpPr>
                <a:spLocks/>
              </p:cNvSpPr>
              <p:nvPr/>
            </p:nvSpPr>
            <p:spPr bwMode="auto">
              <a:xfrm>
                <a:off x="4567" y="739"/>
                <a:ext cx="18" cy="20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3" name="Freeform 747"/>
              <p:cNvSpPr>
                <a:spLocks/>
              </p:cNvSpPr>
              <p:nvPr/>
            </p:nvSpPr>
            <p:spPr bwMode="auto">
              <a:xfrm>
                <a:off x="4468" y="740"/>
                <a:ext cx="14" cy="8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4" name="Freeform 748"/>
              <p:cNvSpPr>
                <a:spLocks/>
              </p:cNvSpPr>
              <p:nvPr/>
            </p:nvSpPr>
            <p:spPr bwMode="auto">
              <a:xfrm>
                <a:off x="4488" y="744"/>
                <a:ext cx="10" cy="16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5" name="Freeform 749"/>
              <p:cNvSpPr>
                <a:spLocks/>
              </p:cNvSpPr>
              <p:nvPr/>
            </p:nvSpPr>
            <p:spPr bwMode="auto">
              <a:xfrm>
                <a:off x="4537" y="745"/>
                <a:ext cx="8" cy="7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6" name="Freeform 750"/>
              <p:cNvSpPr>
                <a:spLocks/>
              </p:cNvSpPr>
              <p:nvPr/>
            </p:nvSpPr>
            <p:spPr bwMode="auto">
              <a:xfrm>
                <a:off x="4412" y="751"/>
                <a:ext cx="21" cy="12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7" name="Freeform 751"/>
              <p:cNvSpPr>
                <a:spLocks/>
              </p:cNvSpPr>
              <p:nvPr/>
            </p:nvSpPr>
            <p:spPr bwMode="auto">
              <a:xfrm>
                <a:off x="4437" y="753"/>
                <a:ext cx="12" cy="13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8" name="Freeform 752"/>
              <p:cNvSpPr>
                <a:spLocks/>
              </p:cNvSpPr>
              <p:nvPr/>
            </p:nvSpPr>
            <p:spPr bwMode="auto">
              <a:xfrm>
                <a:off x="4505" y="754"/>
                <a:ext cx="8" cy="19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9" name="Freeform 753"/>
              <p:cNvSpPr>
                <a:spLocks/>
              </p:cNvSpPr>
              <p:nvPr/>
            </p:nvSpPr>
            <p:spPr bwMode="auto">
              <a:xfrm>
                <a:off x="4268" y="756"/>
                <a:ext cx="33" cy="75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0" name="Freeform 754"/>
              <p:cNvSpPr>
                <a:spLocks/>
              </p:cNvSpPr>
              <p:nvPr/>
            </p:nvSpPr>
            <p:spPr bwMode="auto">
              <a:xfrm>
                <a:off x="4453" y="756"/>
                <a:ext cx="19" cy="19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1" name="Freeform 755"/>
              <p:cNvSpPr>
                <a:spLocks/>
              </p:cNvSpPr>
              <p:nvPr/>
            </p:nvSpPr>
            <p:spPr bwMode="auto">
              <a:xfrm>
                <a:off x="4590" y="760"/>
                <a:ext cx="13" cy="15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2" name="Freeform 756"/>
              <p:cNvSpPr>
                <a:spLocks/>
              </p:cNvSpPr>
              <p:nvPr/>
            </p:nvSpPr>
            <p:spPr bwMode="auto">
              <a:xfrm>
                <a:off x="4474" y="765"/>
                <a:ext cx="17" cy="17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3" name="Freeform 757"/>
              <p:cNvSpPr>
                <a:spLocks/>
              </p:cNvSpPr>
              <p:nvPr/>
            </p:nvSpPr>
            <p:spPr bwMode="auto">
              <a:xfrm>
                <a:off x="4498" y="773"/>
                <a:ext cx="15" cy="21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4" name="Freeform 758"/>
              <p:cNvSpPr>
                <a:spLocks/>
              </p:cNvSpPr>
              <p:nvPr/>
            </p:nvSpPr>
            <p:spPr bwMode="auto">
              <a:xfrm>
                <a:off x="4424" y="775"/>
                <a:ext cx="13" cy="19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5" name="Freeform 759"/>
              <p:cNvSpPr>
                <a:spLocks/>
              </p:cNvSpPr>
              <p:nvPr/>
            </p:nvSpPr>
            <p:spPr bwMode="auto">
              <a:xfrm>
                <a:off x="4446" y="781"/>
                <a:ext cx="16" cy="17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6" name="Freeform 760"/>
              <p:cNvSpPr>
                <a:spLocks/>
              </p:cNvSpPr>
              <p:nvPr/>
            </p:nvSpPr>
            <p:spPr bwMode="auto">
              <a:xfrm>
                <a:off x="4507" y="795"/>
                <a:ext cx="64" cy="121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7" name="Freeform 761"/>
              <p:cNvSpPr>
                <a:spLocks/>
              </p:cNvSpPr>
              <p:nvPr/>
            </p:nvSpPr>
            <p:spPr bwMode="auto">
              <a:xfrm>
                <a:off x="4602" y="796"/>
                <a:ext cx="49" cy="30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8" name="Freeform 762"/>
              <p:cNvSpPr>
                <a:spLocks/>
              </p:cNvSpPr>
              <p:nvPr/>
            </p:nvSpPr>
            <p:spPr bwMode="auto">
              <a:xfrm>
                <a:off x="4724" y="798"/>
                <a:ext cx="18" cy="35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9" name="Freeform 763"/>
              <p:cNvSpPr>
                <a:spLocks/>
              </p:cNvSpPr>
              <p:nvPr/>
            </p:nvSpPr>
            <p:spPr bwMode="auto">
              <a:xfrm>
                <a:off x="4456" y="824"/>
                <a:ext cx="6" cy="7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0" name="Freeform 764"/>
              <p:cNvSpPr>
                <a:spLocks/>
              </p:cNvSpPr>
              <p:nvPr/>
            </p:nvSpPr>
            <p:spPr bwMode="auto">
              <a:xfrm>
                <a:off x="4479" y="828"/>
                <a:ext cx="6" cy="5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1" name="Freeform 765"/>
              <p:cNvSpPr>
                <a:spLocks/>
              </p:cNvSpPr>
              <p:nvPr/>
            </p:nvSpPr>
            <p:spPr bwMode="auto">
              <a:xfrm>
                <a:off x="4610" y="843"/>
                <a:ext cx="52" cy="79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2" name="Freeform 766"/>
              <p:cNvSpPr>
                <a:spLocks/>
              </p:cNvSpPr>
              <p:nvPr/>
            </p:nvSpPr>
            <p:spPr bwMode="auto">
              <a:xfrm>
                <a:off x="4746" y="845"/>
                <a:ext cx="130" cy="49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3" name="Freeform 767"/>
              <p:cNvSpPr>
                <a:spLocks/>
              </p:cNvSpPr>
              <p:nvPr/>
            </p:nvSpPr>
            <p:spPr bwMode="auto">
              <a:xfrm>
                <a:off x="4215" y="847"/>
                <a:ext cx="90" cy="75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4" name="Freeform 768"/>
              <p:cNvSpPr>
                <a:spLocks/>
              </p:cNvSpPr>
              <p:nvPr/>
            </p:nvSpPr>
            <p:spPr bwMode="auto">
              <a:xfrm>
                <a:off x="4359" y="874"/>
                <a:ext cx="134" cy="34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5" name="Freeform 769"/>
              <p:cNvSpPr>
                <a:spLocks/>
              </p:cNvSpPr>
              <p:nvPr/>
            </p:nvSpPr>
            <p:spPr bwMode="auto">
              <a:xfrm>
                <a:off x="4255" y="885"/>
                <a:ext cx="85" cy="80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6" name="Freeform 770"/>
              <p:cNvSpPr>
                <a:spLocks/>
              </p:cNvSpPr>
              <p:nvPr/>
            </p:nvSpPr>
            <p:spPr bwMode="auto">
              <a:xfrm>
                <a:off x="4619" y="933"/>
                <a:ext cx="107" cy="65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7" name="Freeform 771"/>
              <p:cNvSpPr>
                <a:spLocks/>
              </p:cNvSpPr>
              <p:nvPr/>
            </p:nvSpPr>
            <p:spPr bwMode="auto">
              <a:xfrm>
                <a:off x="4588" y="943"/>
                <a:ext cx="27" cy="22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8" name="Freeform 772"/>
              <p:cNvSpPr>
                <a:spLocks/>
              </p:cNvSpPr>
              <p:nvPr/>
            </p:nvSpPr>
            <p:spPr bwMode="auto">
              <a:xfrm>
                <a:off x="4374" y="617"/>
                <a:ext cx="59" cy="16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549" name="Line 773"/>
            <p:cNvSpPr>
              <a:spLocks noChangeShapeType="1"/>
            </p:cNvSpPr>
            <p:nvPr/>
          </p:nvSpPr>
          <p:spPr bwMode="auto">
            <a:xfrm>
              <a:off x="2518" y="1252"/>
              <a:ext cx="1089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0" name="Line 774"/>
            <p:cNvSpPr>
              <a:spLocks noChangeShapeType="1"/>
            </p:cNvSpPr>
            <p:nvPr/>
          </p:nvSpPr>
          <p:spPr bwMode="auto">
            <a:xfrm flipH="1">
              <a:off x="2654" y="1252"/>
              <a:ext cx="113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1" name="Line 775"/>
            <p:cNvSpPr>
              <a:spLocks noChangeShapeType="1"/>
            </p:cNvSpPr>
            <p:nvPr/>
          </p:nvSpPr>
          <p:spPr bwMode="auto">
            <a:xfrm>
              <a:off x="2518" y="1252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2" name="Line 776"/>
            <p:cNvSpPr>
              <a:spLocks noChangeShapeType="1"/>
            </p:cNvSpPr>
            <p:nvPr/>
          </p:nvSpPr>
          <p:spPr bwMode="auto">
            <a:xfrm flipH="1">
              <a:off x="3652" y="1252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3" name="Line 777"/>
            <p:cNvSpPr>
              <a:spLocks noChangeShapeType="1"/>
            </p:cNvSpPr>
            <p:nvPr/>
          </p:nvSpPr>
          <p:spPr bwMode="auto">
            <a:xfrm flipH="1">
              <a:off x="1611" y="2250"/>
              <a:ext cx="1134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4" name="Line 778"/>
            <p:cNvSpPr>
              <a:spLocks noChangeShapeType="1"/>
            </p:cNvSpPr>
            <p:nvPr/>
          </p:nvSpPr>
          <p:spPr bwMode="auto">
            <a:xfrm flipV="1">
              <a:off x="1611" y="2250"/>
              <a:ext cx="1996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5" name="Line 779"/>
            <p:cNvSpPr>
              <a:spLocks noChangeShapeType="1"/>
            </p:cNvSpPr>
            <p:nvPr/>
          </p:nvSpPr>
          <p:spPr bwMode="auto">
            <a:xfrm>
              <a:off x="3652" y="2250"/>
              <a:ext cx="9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6" name="Line 780"/>
            <p:cNvSpPr>
              <a:spLocks noChangeShapeType="1"/>
            </p:cNvSpPr>
            <p:nvPr/>
          </p:nvSpPr>
          <p:spPr bwMode="auto">
            <a:xfrm flipH="1" flipV="1">
              <a:off x="2745" y="2250"/>
              <a:ext cx="186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7" name="Line 781"/>
            <p:cNvSpPr>
              <a:spLocks noChangeShapeType="1"/>
            </p:cNvSpPr>
            <p:nvPr/>
          </p:nvSpPr>
          <p:spPr bwMode="auto">
            <a:xfrm>
              <a:off x="3652" y="2250"/>
              <a:ext cx="4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8" name="Line 782"/>
            <p:cNvSpPr>
              <a:spLocks noChangeShapeType="1"/>
            </p:cNvSpPr>
            <p:nvPr/>
          </p:nvSpPr>
          <p:spPr bwMode="auto">
            <a:xfrm flipH="1">
              <a:off x="2700" y="2250"/>
              <a:ext cx="4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59" name="Line 783"/>
            <p:cNvSpPr>
              <a:spLocks noChangeShapeType="1"/>
            </p:cNvSpPr>
            <p:nvPr/>
          </p:nvSpPr>
          <p:spPr bwMode="auto">
            <a:xfrm flipV="1">
              <a:off x="2700" y="2250"/>
              <a:ext cx="95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60" name="Line 784"/>
            <p:cNvSpPr>
              <a:spLocks noChangeShapeType="1"/>
            </p:cNvSpPr>
            <p:nvPr/>
          </p:nvSpPr>
          <p:spPr bwMode="auto">
            <a:xfrm flipH="1" flipV="1">
              <a:off x="2745" y="2250"/>
              <a:ext cx="95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561" name="Text Box 785"/>
            <p:cNvSpPr txBox="1">
              <a:spLocks noChangeArrowheads="1"/>
            </p:cNvSpPr>
            <p:nvPr/>
          </p:nvSpPr>
          <p:spPr bwMode="auto">
            <a:xfrm>
              <a:off x="1067" y="527"/>
              <a:ext cx="27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altLang="ru-RU" sz="3000" b="1"/>
                <a:t>♀</a:t>
              </a:r>
              <a:endParaRPr lang="ru-RU" altLang="ru-RU" sz="3000" b="1"/>
            </a:p>
          </p:txBody>
        </p:sp>
        <p:sp>
          <p:nvSpPr>
            <p:cNvPr id="76562" name="Text Box 786"/>
            <p:cNvSpPr txBox="1">
              <a:spLocks noChangeArrowheads="1"/>
            </p:cNvSpPr>
            <p:nvPr/>
          </p:nvSpPr>
          <p:spPr bwMode="auto">
            <a:xfrm>
              <a:off x="5058" y="708"/>
              <a:ext cx="3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000" b="1"/>
                <a:t>♂</a:t>
              </a:r>
              <a:endParaRPr lang="ru-RU" altLang="ru-RU" sz="3000" b="1"/>
            </a:p>
          </p:txBody>
        </p:sp>
        <p:sp>
          <p:nvSpPr>
            <p:cNvPr id="76563" name="Text Box 787"/>
            <p:cNvSpPr txBox="1">
              <a:spLocks noChangeArrowheads="1"/>
            </p:cNvSpPr>
            <p:nvPr/>
          </p:nvSpPr>
          <p:spPr bwMode="auto">
            <a:xfrm>
              <a:off x="4922" y="1797"/>
              <a:ext cx="3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000" b="1"/>
                <a:t>♂</a:t>
              </a:r>
              <a:endParaRPr lang="ru-RU" altLang="ru-RU" sz="3000" b="1"/>
            </a:p>
          </p:txBody>
        </p:sp>
        <p:sp>
          <p:nvSpPr>
            <p:cNvPr id="76564" name="Text Box 788"/>
            <p:cNvSpPr txBox="1">
              <a:spLocks noChangeArrowheads="1"/>
            </p:cNvSpPr>
            <p:nvPr/>
          </p:nvSpPr>
          <p:spPr bwMode="auto">
            <a:xfrm>
              <a:off x="4196" y="3248"/>
              <a:ext cx="3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000" b="1"/>
                <a:t>♂</a:t>
              </a:r>
              <a:endParaRPr lang="ru-RU" altLang="ru-RU" sz="3000" b="1"/>
            </a:p>
          </p:txBody>
        </p:sp>
        <p:sp>
          <p:nvSpPr>
            <p:cNvPr id="76565" name="Text Box 789"/>
            <p:cNvSpPr txBox="1">
              <a:spLocks noChangeArrowheads="1"/>
            </p:cNvSpPr>
            <p:nvPr/>
          </p:nvSpPr>
          <p:spPr bwMode="auto">
            <a:xfrm>
              <a:off x="3199" y="3265"/>
              <a:ext cx="3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000" b="1"/>
                <a:t>♂</a:t>
              </a:r>
              <a:endParaRPr lang="ru-RU" altLang="ru-RU" sz="3000" b="1"/>
            </a:p>
          </p:txBody>
        </p:sp>
        <p:sp>
          <p:nvSpPr>
            <p:cNvPr id="76566" name="Text Box 790"/>
            <p:cNvSpPr txBox="1">
              <a:spLocks noChangeArrowheads="1"/>
            </p:cNvSpPr>
            <p:nvPr/>
          </p:nvSpPr>
          <p:spPr bwMode="auto">
            <a:xfrm>
              <a:off x="1293" y="1525"/>
              <a:ext cx="27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altLang="ru-RU" sz="3000" b="1"/>
                <a:t>♀</a:t>
              </a:r>
              <a:endParaRPr lang="ru-RU" altLang="ru-RU" sz="3000" b="1"/>
            </a:p>
          </p:txBody>
        </p:sp>
        <p:sp>
          <p:nvSpPr>
            <p:cNvPr id="76567" name="Text Box 791"/>
            <p:cNvSpPr txBox="1">
              <a:spLocks noChangeArrowheads="1"/>
            </p:cNvSpPr>
            <p:nvPr/>
          </p:nvSpPr>
          <p:spPr bwMode="auto">
            <a:xfrm>
              <a:off x="1021" y="3248"/>
              <a:ext cx="27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altLang="ru-RU" sz="3000" b="1"/>
                <a:t>♀</a:t>
              </a:r>
              <a:endParaRPr lang="ru-RU" altLang="ru-RU" sz="3000" b="1"/>
            </a:p>
          </p:txBody>
        </p:sp>
        <p:sp>
          <p:nvSpPr>
            <p:cNvPr id="76568" name="Text Box 792"/>
            <p:cNvSpPr txBox="1">
              <a:spLocks noChangeArrowheads="1"/>
            </p:cNvSpPr>
            <p:nvPr/>
          </p:nvSpPr>
          <p:spPr bwMode="auto">
            <a:xfrm>
              <a:off x="2065" y="3294"/>
              <a:ext cx="27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altLang="ru-RU" sz="3000" b="1"/>
                <a:t>♀</a:t>
              </a:r>
              <a:endParaRPr lang="ru-RU" altLang="ru-RU" sz="3000" b="1"/>
            </a:p>
          </p:txBody>
        </p:sp>
        <p:sp>
          <p:nvSpPr>
            <p:cNvPr id="76569" name="Text Box 793"/>
            <p:cNvSpPr txBox="1">
              <a:spLocks noChangeArrowheads="1"/>
            </p:cNvSpPr>
            <p:nvPr/>
          </p:nvSpPr>
          <p:spPr bwMode="auto">
            <a:xfrm>
              <a:off x="3561" y="845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71" name="Text Box 795"/>
            <p:cNvSpPr txBox="1">
              <a:spLocks noChangeArrowheads="1"/>
            </p:cNvSpPr>
            <p:nvPr/>
          </p:nvSpPr>
          <p:spPr bwMode="auto">
            <a:xfrm>
              <a:off x="2699" y="1831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75" name="Text Box 799"/>
            <p:cNvSpPr txBox="1">
              <a:spLocks noChangeArrowheads="1"/>
            </p:cNvSpPr>
            <p:nvPr/>
          </p:nvSpPr>
          <p:spPr bwMode="auto">
            <a:xfrm>
              <a:off x="2653" y="29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77" name="Text Box 801"/>
            <p:cNvSpPr txBox="1">
              <a:spLocks noChangeArrowheads="1"/>
            </p:cNvSpPr>
            <p:nvPr/>
          </p:nvSpPr>
          <p:spPr bwMode="auto">
            <a:xfrm>
              <a:off x="2270" y="8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1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78" name="Text Box 802"/>
            <p:cNvSpPr txBox="1">
              <a:spLocks noChangeArrowheads="1"/>
            </p:cNvSpPr>
            <p:nvPr/>
          </p:nvSpPr>
          <p:spPr bwMode="auto">
            <a:xfrm>
              <a:off x="2517" y="1831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79" name="Text Box 803"/>
            <p:cNvSpPr txBox="1">
              <a:spLocks noChangeArrowheads="1"/>
            </p:cNvSpPr>
            <p:nvPr/>
          </p:nvSpPr>
          <p:spPr bwMode="auto">
            <a:xfrm>
              <a:off x="2472" y="29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80" name="Text Box 804"/>
            <p:cNvSpPr txBox="1">
              <a:spLocks noChangeArrowheads="1"/>
            </p:cNvSpPr>
            <p:nvPr/>
          </p:nvSpPr>
          <p:spPr bwMode="auto">
            <a:xfrm>
              <a:off x="3515" y="2931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0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581" name="Rectangle 805"/>
            <p:cNvSpPr>
              <a:spLocks noChangeArrowheads="1"/>
            </p:cNvSpPr>
            <p:nvPr/>
          </p:nvSpPr>
          <p:spPr bwMode="auto">
            <a:xfrm>
              <a:off x="2877" y="556"/>
              <a:ext cx="503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ru-RU" altLang="ru-RU" sz="7500">
                  <a:solidFill>
                    <a:srgbClr val="800000"/>
                  </a:solidFill>
                  <a:sym typeface="Wingdings 2" panose="05020102010507070707" pitchFamily="18" charset="2"/>
                </a:rPr>
                <a:t></a:t>
              </a:r>
            </a:p>
          </p:txBody>
        </p:sp>
        <p:sp>
          <p:nvSpPr>
            <p:cNvPr id="76582" name="Rectangle 806"/>
            <p:cNvSpPr>
              <a:spLocks noChangeArrowheads="1"/>
            </p:cNvSpPr>
            <p:nvPr/>
          </p:nvSpPr>
          <p:spPr bwMode="auto">
            <a:xfrm>
              <a:off x="600" y="799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altLang="ru-RU" sz="3200" b="1">
                  <a:latin typeface="Bookman Old Style" panose="02050604050505020204" pitchFamily="18" charset="0"/>
                </a:rPr>
                <a:t>Р</a:t>
              </a:r>
              <a:endParaRPr lang="ru-RU" altLang="ru-RU" sz="3200" b="1">
                <a:latin typeface="Bookman Old Style" panose="02050604050505020204" pitchFamily="18" charset="0"/>
              </a:endParaRPr>
            </a:p>
          </p:txBody>
        </p:sp>
        <p:sp>
          <p:nvSpPr>
            <p:cNvPr id="76583" name="Rectangle 807"/>
            <p:cNvSpPr>
              <a:spLocks noChangeArrowheads="1"/>
            </p:cNvSpPr>
            <p:nvPr/>
          </p:nvSpPr>
          <p:spPr bwMode="auto">
            <a:xfrm>
              <a:off x="522" y="1931"/>
              <a:ext cx="4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latin typeface="Bookman Old Style" panose="02050604050505020204" pitchFamily="18" charset="0"/>
                </a:rPr>
                <a:t>F</a:t>
              </a:r>
              <a:r>
                <a:rPr lang="uk-UA" altLang="ru-RU" sz="3200" b="1" baseline="-25000">
                  <a:latin typeface="Bookman Old Style" panose="02050604050505020204" pitchFamily="18" charset="0"/>
                </a:rPr>
                <a:t>1</a:t>
              </a:r>
              <a:endParaRPr lang="ru-RU" altLang="ru-RU" sz="3200" b="1" baseline="-25000">
                <a:latin typeface="Bookman Old Style" panose="02050604050505020204" pitchFamily="18" charset="0"/>
              </a:endParaRPr>
            </a:p>
          </p:txBody>
        </p:sp>
        <p:sp>
          <p:nvSpPr>
            <p:cNvPr id="76584" name="Rectangle 808"/>
            <p:cNvSpPr>
              <a:spLocks noChangeArrowheads="1"/>
            </p:cNvSpPr>
            <p:nvPr/>
          </p:nvSpPr>
          <p:spPr bwMode="auto">
            <a:xfrm>
              <a:off x="484" y="3566"/>
              <a:ext cx="4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latin typeface="Bookman Old Style" panose="02050604050505020204" pitchFamily="18" charset="0"/>
                </a:rPr>
                <a:t>F</a:t>
              </a:r>
              <a:r>
                <a:rPr lang="en-US" altLang="ru-RU" sz="3200" b="1" baseline="-25000">
                  <a:latin typeface="Bookman Old Style" panose="02050604050505020204" pitchFamily="18" charset="0"/>
                </a:rPr>
                <a:t>2</a:t>
              </a:r>
              <a:endParaRPr lang="ru-RU" altLang="ru-RU" sz="3200" b="1" baseline="-25000">
                <a:latin typeface="Bookman Old Style" panose="02050604050505020204" pitchFamily="18" charset="0"/>
              </a:endParaRPr>
            </a:p>
          </p:txBody>
        </p:sp>
        <p:sp>
          <p:nvSpPr>
            <p:cNvPr id="76586" name="Text Box 810"/>
            <p:cNvSpPr txBox="1">
              <a:spLocks noChangeArrowheads="1"/>
            </p:cNvSpPr>
            <p:nvPr/>
          </p:nvSpPr>
          <p:spPr bwMode="auto">
            <a:xfrm>
              <a:off x="340" y="134"/>
              <a:ext cx="5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Б. Схрещування білооокої самки дрозофіли із самцем, який має червоні очі </a:t>
              </a:r>
              <a:endParaRPr lang="ru-RU" altLang="ru-RU" sz="1600" b="1" i="1"/>
            </a:p>
          </p:txBody>
        </p:sp>
        <p:grpSp>
          <p:nvGrpSpPr>
            <p:cNvPr id="76588" name="Group 812"/>
            <p:cNvGrpSpPr>
              <a:grpSpLocks/>
            </p:cNvGrpSpPr>
            <p:nvPr/>
          </p:nvGrpSpPr>
          <p:grpSpPr bwMode="auto">
            <a:xfrm>
              <a:off x="4014" y="1706"/>
              <a:ext cx="862" cy="635"/>
              <a:chOff x="4195" y="391"/>
              <a:chExt cx="862" cy="635"/>
            </a:xfrm>
          </p:grpSpPr>
          <p:sp>
            <p:nvSpPr>
              <p:cNvPr id="76589" name="AutoShape 813"/>
              <p:cNvSpPr>
                <a:spLocks noChangeAspect="1" noChangeArrowheads="1" noTextEdit="1"/>
              </p:cNvSpPr>
              <p:nvPr/>
            </p:nvSpPr>
            <p:spPr bwMode="auto">
              <a:xfrm>
                <a:off x="4195" y="391"/>
                <a:ext cx="86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0" name="Freeform 814"/>
              <p:cNvSpPr>
                <a:spLocks/>
              </p:cNvSpPr>
              <p:nvPr/>
            </p:nvSpPr>
            <p:spPr bwMode="auto">
              <a:xfrm>
                <a:off x="4195" y="397"/>
                <a:ext cx="856" cy="623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1" name="Freeform 815"/>
              <p:cNvSpPr>
                <a:spLocks/>
              </p:cNvSpPr>
              <p:nvPr/>
            </p:nvSpPr>
            <p:spPr bwMode="auto">
              <a:xfrm>
                <a:off x="4543" y="414"/>
                <a:ext cx="342" cy="180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2" name="Freeform 816"/>
              <p:cNvSpPr>
                <a:spLocks/>
              </p:cNvSpPr>
              <p:nvPr/>
            </p:nvSpPr>
            <p:spPr bwMode="auto">
              <a:xfrm>
                <a:off x="4529" y="418"/>
                <a:ext cx="277" cy="178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3" name="Freeform 817"/>
              <p:cNvSpPr>
                <a:spLocks/>
              </p:cNvSpPr>
              <p:nvPr/>
            </p:nvSpPr>
            <p:spPr bwMode="auto">
              <a:xfrm>
                <a:off x="4771" y="421"/>
                <a:ext cx="133" cy="53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4" name="Freeform 818"/>
              <p:cNvSpPr>
                <a:spLocks/>
              </p:cNvSpPr>
              <p:nvPr/>
            </p:nvSpPr>
            <p:spPr bwMode="auto">
              <a:xfrm>
                <a:off x="4671" y="481"/>
                <a:ext cx="171" cy="47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5" name="Freeform 819"/>
              <p:cNvSpPr>
                <a:spLocks/>
              </p:cNvSpPr>
              <p:nvPr/>
            </p:nvSpPr>
            <p:spPr bwMode="auto">
              <a:xfrm>
                <a:off x="4749" y="486"/>
                <a:ext cx="107" cy="59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6" name="Freeform 820"/>
              <p:cNvSpPr>
                <a:spLocks/>
              </p:cNvSpPr>
              <p:nvPr/>
            </p:nvSpPr>
            <p:spPr bwMode="auto">
              <a:xfrm>
                <a:off x="4607" y="531"/>
                <a:ext cx="119" cy="37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7" name="Freeform 821"/>
              <p:cNvSpPr>
                <a:spLocks/>
              </p:cNvSpPr>
              <p:nvPr/>
            </p:nvSpPr>
            <p:spPr bwMode="auto">
              <a:xfrm>
                <a:off x="4854" y="549"/>
                <a:ext cx="9" cy="7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8" name="Freeform 822"/>
              <p:cNvSpPr>
                <a:spLocks/>
              </p:cNvSpPr>
              <p:nvPr/>
            </p:nvSpPr>
            <p:spPr bwMode="auto">
              <a:xfrm>
                <a:off x="4833" y="558"/>
                <a:ext cx="71" cy="40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9" name="Freeform 823"/>
              <p:cNvSpPr>
                <a:spLocks/>
              </p:cNvSpPr>
              <p:nvPr/>
            </p:nvSpPr>
            <p:spPr bwMode="auto">
              <a:xfrm>
                <a:off x="4589" y="560"/>
                <a:ext cx="133" cy="49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0" name="Freeform 824"/>
              <p:cNvSpPr>
                <a:spLocks/>
              </p:cNvSpPr>
              <p:nvPr/>
            </p:nvSpPr>
            <p:spPr bwMode="auto">
              <a:xfrm>
                <a:off x="4755" y="560"/>
                <a:ext cx="114" cy="66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1" name="Freeform 825"/>
              <p:cNvSpPr>
                <a:spLocks/>
              </p:cNvSpPr>
              <p:nvPr/>
            </p:nvSpPr>
            <p:spPr bwMode="auto">
              <a:xfrm>
                <a:off x="4912" y="567"/>
                <a:ext cx="15" cy="24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2" name="Freeform 826"/>
              <p:cNvSpPr>
                <a:spLocks/>
              </p:cNvSpPr>
              <p:nvPr/>
            </p:nvSpPr>
            <p:spPr bwMode="auto">
              <a:xfrm>
                <a:off x="4581" y="568"/>
                <a:ext cx="80" cy="10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3" name="Freeform 827"/>
              <p:cNvSpPr>
                <a:spLocks/>
              </p:cNvSpPr>
              <p:nvPr/>
            </p:nvSpPr>
            <p:spPr bwMode="auto">
              <a:xfrm>
                <a:off x="4574" y="580"/>
                <a:ext cx="26" cy="6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4" name="Freeform 828"/>
              <p:cNvSpPr>
                <a:spLocks/>
              </p:cNvSpPr>
              <p:nvPr/>
            </p:nvSpPr>
            <p:spPr bwMode="auto">
              <a:xfrm>
                <a:off x="4790" y="580"/>
                <a:ext cx="19" cy="32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5" name="Freeform 829"/>
              <p:cNvSpPr>
                <a:spLocks/>
              </p:cNvSpPr>
              <p:nvPr/>
            </p:nvSpPr>
            <p:spPr bwMode="auto">
              <a:xfrm>
                <a:off x="4815" y="580"/>
                <a:ext cx="18" cy="20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6" name="Freeform 830"/>
              <p:cNvSpPr>
                <a:spLocks/>
              </p:cNvSpPr>
              <p:nvPr/>
            </p:nvSpPr>
            <p:spPr bwMode="auto">
              <a:xfrm>
                <a:off x="4646" y="594"/>
                <a:ext cx="124" cy="7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7" name="Freeform 831"/>
              <p:cNvSpPr>
                <a:spLocks/>
              </p:cNvSpPr>
              <p:nvPr/>
            </p:nvSpPr>
            <p:spPr bwMode="auto">
              <a:xfrm>
                <a:off x="4930" y="598"/>
                <a:ext cx="97" cy="65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8" name="Freeform 832"/>
              <p:cNvSpPr>
                <a:spLocks/>
              </p:cNvSpPr>
              <p:nvPr/>
            </p:nvSpPr>
            <p:spPr bwMode="auto">
              <a:xfrm>
                <a:off x="4617" y="602"/>
                <a:ext cx="307" cy="14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9" name="Freeform 833"/>
              <p:cNvSpPr>
                <a:spLocks/>
              </p:cNvSpPr>
              <p:nvPr/>
            </p:nvSpPr>
            <p:spPr bwMode="auto">
              <a:xfrm>
                <a:off x="4719" y="605"/>
                <a:ext cx="24" cy="7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0" name="Freeform 834"/>
              <p:cNvSpPr>
                <a:spLocks/>
              </p:cNvSpPr>
              <p:nvPr/>
            </p:nvSpPr>
            <p:spPr bwMode="auto">
              <a:xfrm>
                <a:off x="4546" y="607"/>
                <a:ext cx="14" cy="14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1" name="Freeform 835"/>
              <p:cNvSpPr>
                <a:spLocks/>
              </p:cNvSpPr>
              <p:nvPr/>
            </p:nvSpPr>
            <p:spPr bwMode="auto">
              <a:xfrm>
                <a:off x="4497" y="612"/>
                <a:ext cx="21" cy="3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2" name="Freeform 836"/>
              <p:cNvSpPr>
                <a:spLocks/>
              </p:cNvSpPr>
              <p:nvPr/>
            </p:nvSpPr>
            <p:spPr bwMode="auto">
              <a:xfrm>
                <a:off x="4730" y="615"/>
                <a:ext cx="28" cy="29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3" name="Freeform 837"/>
              <p:cNvSpPr>
                <a:spLocks/>
              </p:cNvSpPr>
              <p:nvPr/>
            </p:nvSpPr>
            <p:spPr bwMode="auto">
              <a:xfrm>
                <a:off x="4473" y="616"/>
                <a:ext cx="20" cy="32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4" name="Freeform 838"/>
              <p:cNvSpPr>
                <a:spLocks/>
              </p:cNvSpPr>
              <p:nvPr/>
            </p:nvSpPr>
            <p:spPr bwMode="auto">
              <a:xfrm>
                <a:off x="4697" y="621"/>
                <a:ext cx="15" cy="27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5" name="Freeform 839"/>
              <p:cNvSpPr>
                <a:spLocks/>
              </p:cNvSpPr>
              <p:nvPr/>
            </p:nvSpPr>
            <p:spPr bwMode="auto">
              <a:xfrm>
                <a:off x="4593" y="622"/>
                <a:ext cx="9" cy="8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6" name="Freeform 840"/>
              <p:cNvSpPr>
                <a:spLocks/>
              </p:cNvSpPr>
              <p:nvPr/>
            </p:nvSpPr>
            <p:spPr bwMode="auto">
              <a:xfrm>
                <a:off x="4836" y="626"/>
                <a:ext cx="6" cy="4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7" name="Freeform 841"/>
              <p:cNvSpPr>
                <a:spLocks/>
              </p:cNvSpPr>
              <p:nvPr/>
            </p:nvSpPr>
            <p:spPr bwMode="auto">
              <a:xfrm>
                <a:off x="4892" y="628"/>
                <a:ext cx="12" cy="14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8" name="Freeform 842"/>
              <p:cNvSpPr>
                <a:spLocks/>
              </p:cNvSpPr>
              <p:nvPr/>
            </p:nvSpPr>
            <p:spPr bwMode="auto">
              <a:xfrm>
                <a:off x="4449" y="631"/>
                <a:ext cx="13" cy="24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9" name="Freeform 843"/>
              <p:cNvSpPr>
                <a:spLocks/>
              </p:cNvSpPr>
              <p:nvPr/>
            </p:nvSpPr>
            <p:spPr bwMode="auto">
              <a:xfrm>
                <a:off x="4505" y="631"/>
                <a:ext cx="29" cy="30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0" name="Freeform 844"/>
              <p:cNvSpPr>
                <a:spLocks/>
              </p:cNvSpPr>
              <p:nvPr/>
            </p:nvSpPr>
            <p:spPr bwMode="auto">
              <a:xfrm>
                <a:off x="4538" y="634"/>
                <a:ext cx="19" cy="24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1" name="Freeform 845"/>
              <p:cNvSpPr>
                <a:spLocks/>
              </p:cNvSpPr>
              <p:nvPr/>
            </p:nvSpPr>
            <p:spPr bwMode="auto">
              <a:xfrm>
                <a:off x="4606" y="636"/>
                <a:ext cx="13" cy="8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2" name="Freeform 846"/>
              <p:cNvSpPr>
                <a:spLocks/>
              </p:cNvSpPr>
              <p:nvPr/>
            </p:nvSpPr>
            <p:spPr bwMode="auto">
              <a:xfrm>
                <a:off x="4558" y="644"/>
                <a:ext cx="19" cy="28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3" name="Freeform 847"/>
              <p:cNvSpPr>
                <a:spLocks/>
              </p:cNvSpPr>
              <p:nvPr/>
            </p:nvSpPr>
            <p:spPr bwMode="auto">
              <a:xfrm>
                <a:off x="4625" y="649"/>
                <a:ext cx="374" cy="140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4" name="Freeform 848"/>
              <p:cNvSpPr>
                <a:spLocks/>
              </p:cNvSpPr>
              <p:nvPr/>
            </p:nvSpPr>
            <p:spPr bwMode="auto">
              <a:xfrm>
                <a:off x="4681" y="758"/>
                <a:ext cx="4" cy="5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5" name="Freeform 849"/>
              <p:cNvSpPr>
                <a:spLocks/>
              </p:cNvSpPr>
              <p:nvPr/>
            </p:nvSpPr>
            <p:spPr bwMode="auto">
              <a:xfrm>
                <a:off x="4908" y="651"/>
                <a:ext cx="15" cy="11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6" name="Freeform 850"/>
              <p:cNvSpPr>
                <a:spLocks/>
              </p:cNvSpPr>
              <p:nvPr/>
            </p:nvSpPr>
            <p:spPr bwMode="auto">
              <a:xfrm>
                <a:off x="4605" y="654"/>
                <a:ext cx="22" cy="37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7" name="Freeform 851"/>
              <p:cNvSpPr>
                <a:spLocks/>
              </p:cNvSpPr>
              <p:nvPr/>
            </p:nvSpPr>
            <p:spPr bwMode="auto">
              <a:xfrm>
                <a:off x="4470" y="658"/>
                <a:ext cx="18" cy="31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8" name="Freeform 852"/>
              <p:cNvSpPr>
                <a:spLocks/>
              </p:cNvSpPr>
              <p:nvPr/>
            </p:nvSpPr>
            <p:spPr bwMode="auto">
              <a:xfrm>
                <a:off x="4329" y="658"/>
                <a:ext cx="104" cy="123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9" name="Freeform 853"/>
              <p:cNvSpPr>
                <a:spLocks/>
              </p:cNvSpPr>
              <p:nvPr/>
            </p:nvSpPr>
            <p:spPr bwMode="auto">
              <a:xfrm>
                <a:off x="4645" y="664"/>
                <a:ext cx="85" cy="67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0" name="Freeform 854"/>
              <p:cNvSpPr>
                <a:spLocks/>
              </p:cNvSpPr>
              <p:nvPr/>
            </p:nvSpPr>
            <p:spPr bwMode="auto">
              <a:xfrm>
                <a:off x="4383" y="665"/>
                <a:ext cx="18" cy="12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1" name="Freeform 855"/>
              <p:cNvSpPr>
                <a:spLocks/>
              </p:cNvSpPr>
              <p:nvPr/>
            </p:nvSpPr>
            <p:spPr bwMode="auto">
              <a:xfrm>
                <a:off x="4768" y="665"/>
                <a:ext cx="24" cy="54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2" name="Freeform 856"/>
              <p:cNvSpPr>
                <a:spLocks/>
              </p:cNvSpPr>
              <p:nvPr/>
            </p:nvSpPr>
            <p:spPr bwMode="auto">
              <a:xfrm>
                <a:off x="4407" y="670"/>
                <a:ext cx="15" cy="15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3" name="Freeform 857"/>
              <p:cNvSpPr>
                <a:spLocks/>
              </p:cNvSpPr>
              <p:nvPr/>
            </p:nvSpPr>
            <p:spPr bwMode="auto">
              <a:xfrm>
                <a:off x="4571" y="670"/>
                <a:ext cx="18" cy="23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4" name="Freeform 858"/>
              <p:cNvSpPr>
                <a:spLocks/>
              </p:cNvSpPr>
              <p:nvPr/>
            </p:nvSpPr>
            <p:spPr bwMode="auto">
              <a:xfrm>
                <a:off x="4739" y="670"/>
                <a:ext cx="32" cy="50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5" name="Freeform 859"/>
              <p:cNvSpPr>
                <a:spLocks/>
              </p:cNvSpPr>
              <p:nvPr/>
            </p:nvSpPr>
            <p:spPr bwMode="auto">
              <a:xfrm>
                <a:off x="4964" y="670"/>
                <a:ext cx="16" cy="22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6" name="Freeform 860"/>
              <p:cNvSpPr>
                <a:spLocks/>
              </p:cNvSpPr>
              <p:nvPr/>
            </p:nvSpPr>
            <p:spPr bwMode="auto">
              <a:xfrm>
                <a:off x="4355" y="672"/>
                <a:ext cx="25" cy="14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7" name="Freeform 861"/>
              <p:cNvSpPr>
                <a:spLocks/>
              </p:cNvSpPr>
              <p:nvPr/>
            </p:nvSpPr>
            <p:spPr bwMode="auto">
              <a:xfrm>
                <a:off x="4500" y="673"/>
                <a:ext cx="21" cy="28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8" name="Freeform 862"/>
              <p:cNvSpPr>
                <a:spLocks/>
              </p:cNvSpPr>
              <p:nvPr/>
            </p:nvSpPr>
            <p:spPr bwMode="auto">
              <a:xfrm>
                <a:off x="4635" y="672"/>
                <a:ext cx="12" cy="18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9" name="Freeform 863"/>
              <p:cNvSpPr>
                <a:spLocks/>
              </p:cNvSpPr>
              <p:nvPr/>
            </p:nvSpPr>
            <p:spPr bwMode="auto">
              <a:xfrm>
                <a:off x="4386" y="679"/>
                <a:ext cx="11" cy="12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0" name="Freeform 864"/>
              <p:cNvSpPr>
                <a:spLocks/>
              </p:cNvSpPr>
              <p:nvPr/>
            </p:nvSpPr>
            <p:spPr bwMode="auto">
              <a:xfrm>
                <a:off x="4809" y="679"/>
                <a:ext cx="19" cy="26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1" name="Freeform 865"/>
              <p:cNvSpPr>
                <a:spLocks/>
              </p:cNvSpPr>
              <p:nvPr/>
            </p:nvSpPr>
            <p:spPr bwMode="auto">
              <a:xfrm>
                <a:off x="4346" y="685"/>
                <a:ext cx="12" cy="18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2" name="Freeform 866"/>
              <p:cNvSpPr>
                <a:spLocks/>
              </p:cNvSpPr>
              <p:nvPr/>
            </p:nvSpPr>
            <p:spPr bwMode="auto">
              <a:xfrm>
                <a:off x="4522" y="686"/>
                <a:ext cx="27" cy="4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3" name="Freeform 867"/>
              <p:cNvSpPr>
                <a:spLocks/>
              </p:cNvSpPr>
              <p:nvPr/>
            </p:nvSpPr>
            <p:spPr bwMode="auto">
              <a:xfrm>
                <a:off x="4365" y="690"/>
                <a:ext cx="11" cy="19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4" name="Freeform 868"/>
              <p:cNvSpPr>
                <a:spLocks/>
              </p:cNvSpPr>
              <p:nvPr/>
            </p:nvSpPr>
            <p:spPr bwMode="auto">
              <a:xfrm>
                <a:off x="4373" y="690"/>
                <a:ext cx="75" cy="62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5" name="Freeform 869"/>
              <p:cNvSpPr>
                <a:spLocks/>
              </p:cNvSpPr>
              <p:nvPr/>
            </p:nvSpPr>
            <p:spPr bwMode="auto">
              <a:xfrm>
                <a:off x="4719" y="691"/>
                <a:ext cx="23" cy="33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6" name="Freeform 870"/>
              <p:cNvSpPr>
                <a:spLocks/>
              </p:cNvSpPr>
              <p:nvPr/>
            </p:nvSpPr>
            <p:spPr bwMode="auto">
              <a:xfrm>
                <a:off x="4395" y="701"/>
                <a:ext cx="74" cy="50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7" name="Freeform 871"/>
              <p:cNvSpPr>
                <a:spLocks/>
              </p:cNvSpPr>
              <p:nvPr/>
            </p:nvSpPr>
            <p:spPr bwMode="auto">
              <a:xfrm>
                <a:off x="4605" y="703"/>
                <a:ext cx="19" cy="22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8" name="Freeform 872"/>
              <p:cNvSpPr>
                <a:spLocks/>
              </p:cNvSpPr>
              <p:nvPr/>
            </p:nvSpPr>
            <p:spPr bwMode="auto">
              <a:xfrm>
                <a:off x="4341" y="707"/>
                <a:ext cx="12" cy="19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9" name="Freeform 873"/>
              <p:cNvSpPr>
                <a:spLocks/>
              </p:cNvSpPr>
              <p:nvPr/>
            </p:nvSpPr>
            <p:spPr bwMode="auto">
              <a:xfrm>
                <a:off x="4561" y="710"/>
                <a:ext cx="17" cy="17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0" name="Freeform 874"/>
              <p:cNvSpPr>
                <a:spLocks/>
              </p:cNvSpPr>
              <p:nvPr/>
            </p:nvSpPr>
            <p:spPr bwMode="auto">
              <a:xfrm>
                <a:off x="4398" y="727"/>
                <a:ext cx="132" cy="96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1" name="Freeform 875"/>
              <p:cNvSpPr>
                <a:spLocks/>
              </p:cNvSpPr>
              <p:nvPr/>
            </p:nvSpPr>
            <p:spPr bwMode="auto">
              <a:xfrm>
                <a:off x="4339" y="731"/>
                <a:ext cx="14" cy="20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2" name="Freeform 876"/>
              <p:cNvSpPr>
                <a:spLocks/>
              </p:cNvSpPr>
              <p:nvPr/>
            </p:nvSpPr>
            <p:spPr bwMode="auto">
              <a:xfrm>
                <a:off x="4448" y="738"/>
                <a:ext cx="12" cy="4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3" name="Freeform 877"/>
              <p:cNvSpPr>
                <a:spLocks/>
              </p:cNvSpPr>
              <p:nvPr/>
            </p:nvSpPr>
            <p:spPr bwMode="auto">
              <a:xfrm>
                <a:off x="4567" y="739"/>
                <a:ext cx="18" cy="20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4" name="Freeform 878"/>
              <p:cNvSpPr>
                <a:spLocks/>
              </p:cNvSpPr>
              <p:nvPr/>
            </p:nvSpPr>
            <p:spPr bwMode="auto">
              <a:xfrm>
                <a:off x="4468" y="740"/>
                <a:ext cx="14" cy="8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5" name="Freeform 879"/>
              <p:cNvSpPr>
                <a:spLocks/>
              </p:cNvSpPr>
              <p:nvPr/>
            </p:nvSpPr>
            <p:spPr bwMode="auto">
              <a:xfrm>
                <a:off x="4488" y="744"/>
                <a:ext cx="10" cy="16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6" name="Freeform 880"/>
              <p:cNvSpPr>
                <a:spLocks/>
              </p:cNvSpPr>
              <p:nvPr/>
            </p:nvSpPr>
            <p:spPr bwMode="auto">
              <a:xfrm>
                <a:off x="4537" y="745"/>
                <a:ext cx="8" cy="7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7" name="Freeform 881"/>
              <p:cNvSpPr>
                <a:spLocks/>
              </p:cNvSpPr>
              <p:nvPr/>
            </p:nvSpPr>
            <p:spPr bwMode="auto">
              <a:xfrm>
                <a:off x="4412" y="751"/>
                <a:ext cx="21" cy="12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8" name="Freeform 882"/>
              <p:cNvSpPr>
                <a:spLocks/>
              </p:cNvSpPr>
              <p:nvPr/>
            </p:nvSpPr>
            <p:spPr bwMode="auto">
              <a:xfrm>
                <a:off x="4437" y="753"/>
                <a:ext cx="12" cy="13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9" name="Freeform 883"/>
              <p:cNvSpPr>
                <a:spLocks/>
              </p:cNvSpPr>
              <p:nvPr/>
            </p:nvSpPr>
            <p:spPr bwMode="auto">
              <a:xfrm>
                <a:off x="4505" y="754"/>
                <a:ext cx="8" cy="19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0" name="Freeform 884"/>
              <p:cNvSpPr>
                <a:spLocks/>
              </p:cNvSpPr>
              <p:nvPr/>
            </p:nvSpPr>
            <p:spPr bwMode="auto">
              <a:xfrm>
                <a:off x="4268" y="756"/>
                <a:ext cx="33" cy="75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1" name="Freeform 885"/>
              <p:cNvSpPr>
                <a:spLocks/>
              </p:cNvSpPr>
              <p:nvPr/>
            </p:nvSpPr>
            <p:spPr bwMode="auto">
              <a:xfrm>
                <a:off x="4453" y="756"/>
                <a:ext cx="19" cy="19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2" name="Freeform 886"/>
              <p:cNvSpPr>
                <a:spLocks/>
              </p:cNvSpPr>
              <p:nvPr/>
            </p:nvSpPr>
            <p:spPr bwMode="auto">
              <a:xfrm>
                <a:off x="4590" y="760"/>
                <a:ext cx="13" cy="15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3" name="Freeform 887"/>
              <p:cNvSpPr>
                <a:spLocks/>
              </p:cNvSpPr>
              <p:nvPr/>
            </p:nvSpPr>
            <p:spPr bwMode="auto">
              <a:xfrm>
                <a:off x="4474" y="765"/>
                <a:ext cx="17" cy="17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4" name="Freeform 888"/>
              <p:cNvSpPr>
                <a:spLocks/>
              </p:cNvSpPr>
              <p:nvPr/>
            </p:nvSpPr>
            <p:spPr bwMode="auto">
              <a:xfrm>
                <a:off x="4498" y="773"/>
                <a:ext cx="15" cy="21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5" name="Freeform 889"/>
              <p:cNvSpPr>
                <a:spLocks/>
              </p:cNvSpPr>
              <p:nvPr/>
            </p:nvSpPr>
            <p:spPr bwMode="auto">
              <a:xfrm>
                <a:off x="4424" y="775"/>
                <a:ext cx="13" cy="19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6" name="Freeform 890"/>
              <p:cNvSpPr>
                <a:spLocks/>
              </p:cNvSpPr>
              <p:nvPr/>
            </p:nvSpPr>
            <p:spPr bwMode="auto">
              <a:xfrm>
                <a:off x="4446" y="781"/>
                <a:ext cx="16" cy="17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7" name="Freeform 891"/>
              <p:cNvSpPr>
                <a:spLocks/>
              </p:cNvSpPr>
              <p:nvPr/>
            </p:nvSpPr>
            <p:spPr bwMode="auto">
              <a:xfrm>
                <a:off x="4507" y="795"/>
                <a:ext cx="64" cy="121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8" name="Freeform 892"/>
              <p:cNvSpPr>
                <a:spLocks/>
              </p:cNvSpPr>
              <p:nvPr/>
            </p:nvSpPr>
            <p:spPr bwMode="auto">
              <a:xfrm>
                <a:off x="4602" y="796"/>
                <a:ext cx="49" cy="30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9" name="Freeform 893"/>
              <p:cNvSpPr>
                <a:spLocks/>
              </p:cNvSpPr>
              <p:nvPr/>
            </p:nvSpPr>
            <p:spPr bwMode="auto">
              <a:xfrm>
                <a:off x="4724" y="798"/>
                <a:ext cx="18" cy="35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0" name="Freeform 894"/>
              <p:cNvSpPr>
                <a:spLocks/>
              </p:cNvSpPr>
              <p:nvPr/>
            </p:nvSpPr>
            <p:spPr bwMode="auto">
              <a:xfrm>
                <a:off x="4456" y="824"/>
                <a:ext cx="6" cy="7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1" name="Freeform 895"/>
              <p:cNvSpPr>
                <a:spLocks/>
              </p:cNvSpPr>
              <p:nvPr/>
            </p:nvSpPr>
            <p:spPr bwMode="auto">
              <a:xfrm>
                <a:off x="4479" y="828"/>
                <a:ext cx="6" cy="5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2" name="Freeform 896"/>
              <p:cNvSpPr>
                <a:spLocks/>
              </p:cNvSpPr>
              <p:nvPr/>
            </p:nvSpPr>
            <p:spPr bwMode="auto">
              <a:xfrm>
                <a:off x="4610" y="843"/>
                <a:ext cx="52" cy="79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3" name="Freeform 897"/>
              <p:cNvSpPr>
                <a:spLocks/>
              </p:cNvSpPr>
              <p:nvPr/>
            </p:nvSpPr>
            <p:spPr bwMode="auto">
              <a:xfrm>
                <a:off x="4746" y="845"/>
                <a:ext cx="130" cy="49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4" name="Freeform 898"/>
              <p:cNvSpPr>
                <a:spLocks/>
              </p:cNvSpPr>
              <p:nvPr/>
            </p:nvSpPr>
            <p:spPr bwMode="auto">
              <a:xfrm>
                <a:off x="4215" y="847"/>
                <a:ext cx="90" cy="75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5" name="Freeform 899"/>
              <p:cNvSpPr>
                <a:spLocks/>
              </p:cNvSpPr>
              <p:nvPr/>
            </p:nvSpPr>
            <p:spPr bwMode="auto">
              <a:xfrm>
                <a:off x="4359" y="874"/>
                <a:ext cx="134" cy="34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6" name="Freeform 900"/>
              <p:cNvSpPr>
                <a:spLocks/>
              </p:cNvSpPr>
              <p:nvPr/>
            </p:nvSpPr>
            <p:spPr bwMode="auto">
              <a:xfrm>
                <a:off x="4255" y="885"/>
                <a:ext cx="85" cy="80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7" name="Freeform 901"/>
              <p:cNvSpPr>
                <a:spLocks/>
              </p:cNvSpPr>
              <p:nvPr/>
            </p:nvSpPr>
            <p:spPr bwMode="auto">
              <a:xfrm>
                <a:off x="4619" y="933"/>
                <a:ext cx="107" cy="65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8" name="Freeform 902"/>
              <p:cNvSpPr>
                <a:spLocks/>
              </p:cNvSpPr>
              <p:nvPr/>
            </p:nvSpPr>
            <p:spPr bwMode="auto">
              <a:xfrm>
                <a:off x="4588" y="943"/>
                <a:ext cx="27" cy="22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9" name="Freeform 903"/>
              <p:cNvSpPr>
                <a:spLocks/>
              </p:cNvSpPr>
              <p:nvPr/>
            </p:nvSpPr>
            <p:spPr bwMode="auto">
              <a:xfrm>
                <a:off x="4374" y="617"/>
                <a:ext cx="59" cy="16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6680" name="Group 904"/>
            <p:cNvGrpSpPr>
              <a:grpSpLocks/>
            </p:cNvGrpSpPr>
            <p:nvPr/>
          </p:nvGrpSpPr>
          <p:grpSpPr bwMode="auto">
            <a:xfrm>
              <a:off x="1111" y="3430"/>
              <a:ext cx="862" cy="635"/>
              <a:chOff x="4195" y="391"/>
              <a:chExt cx="862" cy="635"/>
            </a:xfrm>
          </p:grpSpPr>
          <p:sp>
            <p:nvSpPr>
              <p:cNvPr id="76681" name="AutoShape 905"/>
              <p:cNvSpPr>
                <a:spLocks noChangeAspect="1" noChangeArrowheads="1" noTextEdit="1"/>
              </p:cNvSpPr>
              <p:nvPr/>
            </p:nvSpPr>
            <p:spPr bwMode="auto">
              <a:xfrm>
                <a:off x="4195" y="391"/>
                <a:ext cx="86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2" name="Freeform 906"/>
              <p:cNvSpPr>
                <a:spLocks/>
              </p:cNvSpPr>
              <p:nvPr/>
            </p:nvSpPr>
            <p:spPr bwMode="auto">
              <a:xfrm>
                <a:off x="4195" y="397"/>
                <a:ext cx="856" cy="623"/>
              </a:xfrm>
              <a:custGeom>
                <a:avLst/>
                <a:gdLst>
                  <a:gd name="T0" fmla="*/ 2638 w 3217"/>
                  <a:gd name="T1" fmla="*/ 298 h 2404"/>
                  <a:gd name="T2" fmla="*/ 2602 w 3217"/>
                  <a:gd name="T3" fmla="*/ 518 h 2404"/>
                  <a:gd name="T4" fmla="*/ 2716 w 3217"/>
                  <a:gd name="T5" fmla="*/ 538 h 2404"/>
                  <a:gd name="T6" fmla="*/ 2836 w 3217"/>
                  <a:gd name="T7" fmla="*/ 602 h 2404"/>
                  <a:gd name="T8" fmla="*/ 2845 w 3217"/>
                  <a:gd name="T9" fmla="*/ 688 h 2404"/>
                  <a:gd name="T10" fmla="*/ 2938 w 3217"/>
                  <a:gd name="T11" fmla="*/ 740 h 2404"/>
                  <a:gd name="T12" fmla="*/ 3096 w 3217"/>
                  <a:gd name="T13" fmla="*/ 714 h 2404"/>
                  <a:gd name="T14" fmla="*/ 3211 w 3217"/>
                  <a:gd name="T15" fmla="*/ 893 h 2404"/>
                  <a:gd name="T16" fmla="*/ 2732 w 3217"/>
                  <a:gd name="T17" fmla="*/ 1460 h 2404"/>
                  <a:gd name="T18" fmla="*/ 2091 w 3217"/>
                  <a:gd name="T19" fmla="*/ 1624 h 2404"/>
                  <a:gd name="T20" fmla="*/ 2381 w 3217"/>
                  <a:gd name="T21" fmla="*/ 1746 h 2404"/>
                  <a:gd name="T22" fmla="*/ 2604 w 3217"/>
                  <a:gd name="T23" fmla="*/ 1857 h 2404"/>
                  <a:gd name="T24" fmla="*/ 2566 w 3217"/>
                  <a:gd name="T25" fmla="*/ 2014 h 2404"/>
                  <a:gd name="T26" fmla="*/ 2463 w 3217"/>
                  <a:gd name="T27" fmla="*/ 1971 h 2404"/>
                  <a:gd name="T28" fmla="*/ 2307 w 3217"/>
                  <a:gd name="T29" fmla="*/ 1872 h 2404"/>
                  <a:gd name="T30" fmla="*/ 2245 w 3217"/>
                  <a:gd name="T31" fmla="*/ 1858 h 2404"/>
                  <a:gd name="T32" fmla="*/ 2164 w 3217"/>
                  <a:gd name="T33" fmla="*/ 1866 h 2404"/>
                  <a:gd name="T34" fmla="*/ 1991 w 3217"/>
                  <a:gd name="T35" fmla="*/ 1786 h 2404"/>
                  <a:gd name="T36" fmla="*/ 1944 w 3217"/>
                  <a:gd name="T37" fmla="*/ 1605 h 2404"/>
                  <a:gd name="T38" fmla="*/ 1757 w 3217"/>
                  <a:gd name="T39" fmla="*/ 1597 h 2404"/>
                  <a:gd name="T40" fmla="*/ 1827 w 3217"/>
                  <a:gd name="T41" fmla="*/ 1760 h 2404"/>
                  <a:gd name="T42" fmla="*/ 1725 w 3217"/>
                  <a:gd name="T43" fmla="*/ 2053 h 2404"/>
                  <a:gd name="T44" fmla="*/ 1891 w 3217"/>
                  <a:gd name="T45" fmla="*/ 2150 h 2404"/>
                  <a:gd name="T46" fmla="*/ 2056 w 3217"/>
                  <a:gd name="T47" fmla="*/ 2327 h 2404"/>
                  <a:gd name="T48" fmla="*/ 1905 w 3217"/>
                  <a:gd name="T49" fmla="*/ 2330 h 2404"/>
                  <a:gd name="T50" fmla="*/ 1807 w 3217"/>
                  <a:gd name="T51" fmla="*/ 2251 h 2404"/>
                  <a:gd name="T52" fmla="*/ 1703 w 3217"/>
                  <a:gd name="T53" fmla="*/ 2217 h 2404"/>
                  <a:gd name="T54" fmla="*/ 1593 w 3217"/>
                  <a:gd name="T55" fmla="*/ 2159 h 2404"/>
                  <a:gd name="T56" fmla="*/ 1520 w 3217"/>
                  <a:gd name="T57" fmla="*/ 1997 h 2404"/>
                  <a:gd name="T58" fmla="*/ 1521 w 3217"/>
                  <a:gd name="T59" fmla="*/ 1645 h 2404"/>
                  <a:gd name="T60" fmla="*/ 1298 w 3217"/>
                  <a:gd name="T61" fmla="*/ 2035 h 2404"/>
                  <a:gd name="T62" fmla="*/ 1107 w 3217"/>
                  <a:gd name="T63" fmla="*/ 2035 h 2404"/>
                  <a:gd name="T64" fmla="*/ 727 w 3217"/>
                  <a:gd name="T65" fmla="*/ 1947 h 2404"/>
                  <a:gd name="T66" fmla="*/ 476 w 3217"/>
                  <a:gd name="T67" fmla="*/ 2027 h 2404"/>
                  <a:gd name="T68" fmla="*/ 244 w 3217"/>
                  <a:gd name="T69" fmla="*/ 2257 h 2404"/>
                  <a:gd name="T70" fmla="*/ 180 w 3217"/>
                  <a:gd name="T71" fmla="*/ 2144 h 2404"/>
                  <a:gd name="T72" fmla="*/ 259 w 3217"/>
                  <a:gd name="T73" fmla="*/ 2065 h 2404"/>
                  <a:gd name="T74" fmla="*/ 307 w 3217"/>
                  <a:gd name="T75" fmla="*/ 2012 h 2404"/>
                  <a:gd name="T76" fmla="*/ 402 w 3217"/>
                  <a:gd name="T77" fmla="*/ 1894 h 2404"/>
                  <a:gd name="T78" fmla="*/ 612 w 3217"/>
                  <a:gd name="T79" fmla="*/ 1792 h 2404"/>
                  <a:gd name="T80" fmla="*/ 1112 w 3217"/>
                  <a:gd name="T81" fmla="*/ 1875 h 2404"/>
                  <a:gd name="T82" fmla="*/ 1055 w 3217"/>
                  <a:gd name="T83" fmla="*/ 1799 h 2404"/>
                  <a:gd name="T84" fmla="*/ 782 w 3217"/>
                  <a:gd name="T85" fmla="*/ 1689 h 2404"/>
                  <a:gd name="T86" fmla="*/ 617 w 3217"/>
                  <a:gd name="T87" fmla="*/ 1641 h 2404"/>
                  <a:gd name="T88" fmla="*/ 483 w 3217"/>
                  <a:gd name="T89" fmla="*/ 1422 h 2404"/>
                  <a:gd name="T90" fmla="*/ 472 w 3217"/>
                  <a:gd name="T91" fmla="*/ 1715 h 2404"/>
                  <a:gd name="T92" fmla="*/ 334 w 3217"/>
                  <a:gd name="T93" fmla="*/ 1894 h 2404"/>
                  <a:gd name="T94" fmla="*/ 200 w 3217"/>
                  <a:gd name="T95" fmla="*/ 2007 h 2404"/>
                  <a:gd name="T96" fmla="*/ 59 w 3217"/>
                  <a:gd name="T97" fmla="*/ 2064 h 2404"/>
                  <a:gd name="T98" fmla="*/ 43 w 3217"/>
                  <a:gd name="T99" fmla="*/ 1973 h 2404"/>
                  <a:gd name="T100" fmla="*/ 66 w 3217"/>
                  <a:gd name="T101" fmla="*/ 1921 h 2404"/>
                  <a:gd name="T102" fmla="*/ 88 w 3217"/>
                  <a:gd name="T103" fmla="*/ 1836 h 2404"/>
                  <a:gd name="T104" fmla="*/ 230 w 3217"/>
                  <a:gd name="T105" fmla="*/ 1785 h 2404"/>
                  <a:gd name="T106" fmla="*/ 291 w 3217"/>
                  <a:gd name="T107" fmla="*/ 1726 h 2404"/>
                  <a:gd name="T108" fmla="*/ 206 w 3217"/>
                  <a:gd name="T109" fmla="*/ 1392 h 2404"/>
                  <a:gd name="T110" fmla="*/ 342 w 3217"/>
                  <a:gd name="T111" fmla="*/ 1286 h 2404"/>
                  <a:gd name="T112" fmla="*/ 521 w 3217"/>
                  <a:gd name="T113" fmla="*/ 1040 h 2404"/>
                  <a:gd name="T114" fmla="*/ 911 w 3217"/>
                  <a:gd name="T115" fmla="*/ 936 h 2404"/>
                  <a:gd name="T116" fmla="*/ 1006 w 3217"/>
                  <a:gd name="T117" fmla="*/ 838 h 2404"/>
                  <a:gd name="T118" fmla="*/ 1121 w 3217"/>
                  <a:gd name="T119" fmla="*/ 772 h 2404"/>
                  <a:gd name="T120" fmla="*/ 1533 w 3217"/>
                  <a:gd name="T121" fmla="*/ 272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7" h="2404">
                    <a:moveTo>
                      <a:pt x="2688" y="0"/>
                    </a:moveTo>
                    <a:lnTo>
                      <a:pt x="2692" y="7"/>
                    </a:lnTo>
                    <a:lnTo>
                      <a:pt x="2698" y="17"/>
                    </a:lnTo>
                    <a:lnTo>
                      <a:pt x="2702" y="28"/>
                    </a:lnTo>
                    <a:lnTo>
                      <a:pt x="2708" y="39"/>
                    </a:lnTo>
                    <a:lnTo>
                      <a:pt x="2713" y="49"/>
                    </a:lnTo>
                    <a:lnTo>
                      <a:pt x="2716" y="61"/>
                    </a:lnTo>
                    <a:lnTo>
                      <a:pt x="2719" y="73"/>
                    </a:lnTo>
                    <a:lnTo>
                      <a:pt x="2724" y="86"/>
                    </a:lnTo>
                    <a:lnTo>
                      <a:pt x="2726" y="97"/>
                    </a:lnTo>
                    <a:lnTo>
                      <a:pt x="2730" y="109"/>
                    </a:lnTo>
                    <a:lnTo>
                      <a:pt x="2732" y="122"/>
                    </a:lnTo>
                    <a:lnTo>
                      <a:pt x="2734" y="134"/>
                    </a:lnTo>
                    <a:lnTo>
                      <a:pt x="2734" y="146"/>
                    </a:lnTo>
                    <a:lnTo>
                      <a:pt x="2735" y="157"/>
                    </a:lnTo>
                    <a:lnTo>
                      <a:pt x="2735" y="169"/>
                    </a:lnTo>
                    <a:lnTo>
                      <a:pt x="2735" y="181"/>
                    </a:lnTo>
                    <a:lnTo>
                      <a:pt x="2718" y="199"/>
                    </a:lnTo>
                    <a:lnTo>
                      <a:pt x="2702" y="218"/>
                    </a:lnTo>
                    <a:lnTo>
                      <a:pt x="2687" y="239"/>
                    </a:lnTo>
                    <a:lnTo>
                      <a:pt x="2671" y="258"/>
                    </a:lnTo>
                    <a:lnTo>
                      <a:pt x="2655" y="278"/>
                    </a:lnTo>
                    <a:lnTo>
                      <a:pt x="2638" y="298"/>
                    </a:lnTo>
                    <a:lnTo>
                      <a:pt x="2622" y="317"/>
                    </a:lnTo>
                    <a:lnTo>
                      <a:pt x="2605" y="337"/>
                    </a:lnTo>
                    <a:lnTo>
                      <a:pt x="2589" y="356"/>
                    </a:lnTo>
                    <a:lnTo>
                      <a:pt x="2572" y="377"/>
                    </a:lnTo>
                    <a:lnTo>
                      <a:pt x="2556" y="396"/>
                    </a:lnTo>
                    <a:lnTo>
                      <a:pt x="2542" y="418"/>
                    </a:lnTo>
                    <a:lnTo>
                      <a:pt x="2527" y="437"/>
                    </a:lnTo>
                    <a:lnTo>
                      <a:pt x="2512" y="457"/>
                    </a:lnTo>
                    <a:lnTo>
                      <a:pt x="2500" y="479"/>
                    </a:lnTo>
                    <a:lnTo>
                      <a:pt x="2487" y="501"/>
                    </a:lnTo>
                    <a:lnTo>
                      <a:pt x="2550" y="466"/>
                    </a:lnTo>
                    <a:lnTo>
                      <a:pt x="2560" y="463"/>
                    </a:lnTo>
                    <a:lnTo>
                      <a:pt x="2569" y="462"/>
                    </a:lnTo>
                    <a:lnTo>
                      <a:pt x="2578" y="462"/>
                    </a:lnTo>
                    <a:lnTo>
                      <a:pt x="2586" y="462"/>
                    </a:lnTo>
                    <a:lnTo>
                      <a:pt x="2566" y="511"/>
                    </a:lnTo>
                    <a:lnTo>
                      <a:pt x="2563" y="520"/>
                    </a:lnTo>
                    <a:lnTo>
                      <a:pt x="2567" y="530"/>
                    </a:lnTo>
                    <a:lnTo>
                      <a:pt x="2572" y="536"/>
                    </a:lnTo>
                    <a:lnTo>
                      <a:pt x="2584" y="538"/>
                    </a:lnTo>
                    <a:lnTo>
                      <a:pt x="2587" y="531"/>
                    </a:lnTo>
                    <a:lnTo>
                      <a:pt x="2594" y="524"/>
                    </a:lnTo>
                    <a:lnTo>
                      <a:pt x="2602" y="518"/>
                    </a:lnTo>
                    <a:lnTo>
                      <a:pt x="2613" y="512"/>
                    </a:lnTo>
                    <a:lnTo>
                      <a:pt x="2618" y="509"/>
                    </a:lnTo>
                    <a:lnTo>
                      <a:pt x="2623" y="507"/>
                    </a:lnTo>
                    <a:lnTo>
                      <a:pt x="2629" y="505"/>
                    </a:lnTo>
                    <a:lnTo>
                      <a:pt x="2636" y="503"/>
                    </a:lnTo>
                    <a:lnTo>
                      <a:pt x="2647" y="499"/>
                    </a:lnTo>
                    <a:lnTo>
                      <a:pt x="2658" y="498"/>
                    </a:lnTo>
                    <a:lnTo>
                      <a:pt x="2675" y="516"/>
                    </a:lnTo>
                    <a:lnTo>
                      <a:pt x="2671" y="520"/>
                    </a:lnTo>
                    <a:lnTo>
                      <a:pt x="2665" y="526"/>
                    </a:lnTo>
                    <a:lnTo>
                      <a:pt x="2657" y="532"/>
                    </a:lnTo>
                    <a:lnTo>
                      <a:pt x="2650" y="539"/>
                    </a:lnTo>
                    <a:lnTo>
                      <a:pt x="2642" y="545"/>
                    </a:lnTo>
                    <a:lnTo>
                      <a:pt x="2639" y="554"/>
                    </a:lnTo>
                    <a:lnTo>
                      <a:pt x="2640" y="562"/>
                    </a:lnTo>
                    <a:lnTo>
                      <a:pt x="2648" y="568"/>
                    </a:lnTo>
                    <a:lnTo>
                      <a:pt x="2655" y="561"/>
                    </a:lnTo>
                    <a:lnTo>
                      <a:pt x="2663" y="554"/>
                    </a:lnTo>
                    <a:lnTo>
                      <a:pt x="2673" y="548"/>
                    </a:lnTo>
                    <a:lnTo>
                      <a:pt x="2684" y="545"/>
                    </a:lnTo>
                    <a:lnTo>
                      <a:pt x="2693" y="540"/>
                    </a:lnTo>
                    <a:lnTo>
                      <a:pt x="2706" y="539"/>
                    </a:lnTo>
                    <a:lnTo>
                      <a:pt x="2716" y="538"/>
                    </a:lnTo>
                    <a:lnTo>
                      <a:pt x="2727" y="539"/>
                    </a:lnTo>
                    <a:lnTo>
                      <a:pt x="2736" y="539"/>
                    </a:lnTo>
                    <a:lnTo>
                      <a:pt x="2747" y="543"/>
                    </a:lnTo>
                    <a:lnTo>
                      <a:pt x="2752" y="547"/>
                    </a:lnTo>
                    <a:lnTo>
                      <a:pt x="2757" y="553"/>
                    </a:lnTo>
                    <a:lnTo>
                      <a:pt x="2735" y="586"/>
                    </a:lnTo>
                    <a:lnTo>
                      <a:pt x="2715" y="598"/>
                    </a:lnTo>
                    <a:lnTo>
                      <a:pt x="2722" y="598"/>
                    </a:lnTo>
                    <a:lnTo>
                      <a:pt x="2733" y="598"/>
                    </a:lnTo>
                    <a:lnTo>
                      <a:pt x="2739" y="598"/>
                    </a:lnTo>
                    <a:lnTo>
                      <a:pt x="2745" y="598"/>
                    </a:lnTo>
                    <a:lnTo>
                      <a:pt x="2752" y="598"/>
                    </a:lnTo>
                    <a:lnTo>
                      <a:pt x="2760" y="598"/>
                    </a:lnTo>
                    <a:lnTo>
                      <a:pt x="2767" y="598"/>
                    </a:lnTo>
                    <a:lnTo>
                      <a:pt x="2776" y="598"/>
                    </a:lnTo>
                    <a:lnTo>
                      <a:pt x="2782" y="598"/>
                    </a:lnTo>
                    <a:lnTo>
                      <a:pt x="2791" y="598"/>
                    </a:lnTo>
                    <a:lnTo>
                      <a:pt x="2799" y="598"/>
                    </a:lnTo>
                    <a:lnTo>
                      <a:pt x="2805" y="598"/>
                    </a:lnTo>
                    <a:lnTo>
                      <a:pt x="2813" y="598"/>
                    </a:lnTo>
                    <a:lnTo>
                      <a:pt x="2821" y="599"/>
                    </a:lnTo>
                    <a:lnTo>
                      <a:pt x="2829" y="600"/>
                    </a:lnTo>
                    <a:lnTo>
                      <a:pt x="2836" y="602"/>
                    </a:lnTo>
                    <a:lnTo>
                      <a:pt x="2842" y="604"/>
                    </a:lnTo>
                    <a:lnTo>
                      <a:pt x="2848" y="607"/>
                    </a:lnTo>
                    <a:lnTo>
                      <a:pt x="2836" y="629"/>
                    </a:lnTo>
                    <a:lnTo>
                      <a:pt x="2804" y="649"/>
                    </a:lnTo>
                    <a:lnTo>
                      <a:pt x="2808" y="649"/>
                    </a:lnTo>
                    <a:lnTo>
                      <a:pt x="2813" y="649"/>
                    </a:lnTo>
                    <a:lnTo>
                      <a:pt x="2819" y="649"/>
                    </a:lnTo>
                    <a:lnTo>
                      <a:pt x="2827" y="650"/>
                    </a:lnTo>
                    <a:lnTo>
                      <a:pt x="2834" y="650"/>
                    </a:lnTo>
                    <a:lnTo>
                      <a:pt x="2842" y="651"/>
                    </a:lnTo>
                    <a:lnTo>
                      <a:pt x="2850" y="652"/>
                    </a:lnTo>
                    <a:lnTo>
                      <a:pt x="2859" y="654"/>
                    </a:lnTo>
                    <a:lnTo>
                      <a:pt x="2868" y="655"/>
                    </a:lnTo>
                    <a:lnTo>
                      <a:pt x="2879" y="656"/>
                    </a:lnTo>
                    <a:lnTo>
                      <a:pt x="2888" y="658"/>
                    </a:lnTo>
                    <a:lnTo>
                      <a:pt x="2897" y="660"/>
                    </a:lnTo>
                    <a:lnTo>
                      <a:pt x="2893" y="677"/>
                    </a:lnTo>
                    <a:lnTo>
                      <a:pt x="2887" y="677"/>
                    </a:lnTo>
                    <a:lnTo>
                      <a:pt x="2881" y="677"/>
                    </a:lnTo>
                    <a:lnTo>
                      <a:pt x="2874" y="677"/>
                    </a:lnTo>
                    <a:lnTo>
                      <a:pt x="2869" y="678"/>
                    </a:lnTo>
                    <a:lnTo>
                      <a:pt x="2842" y="686"/>
                    </a:lnTo>
                    <a:lnTo>
                      <a:pt x="2845" y="688"/>
                    </a:lnTo>
                    <a:lnTo>
                      <a:pt x="2852" y="690"/>
                    </a:lnTo>
                    <a:lnTo>
                      <a:pt x="2861" y="692"/>
                    </a:lnTo>
                    <a:lnTo>
                      <a:pt x="2870" y="696"/>
                    </a:lnTo>
                    <a:lnTo>
                      <a:pt x="2880" y="698"/>
                    </a:lnTo>
                    <a:lnTo>
                      <a:pt x="2890" y="701"/>
                    </a:lnTo>
                    <a:lnTo>
                      <a:pt x="2898" y="703"/>
                    </a:lnTo>
                    <a:lnTo>
                      <a:pt x="2908" y="706"/>
                    </a:lnTo>
                    <a:lnTo>
                      <a:pt x="2906" y="718"/>
                    </a:lnTo>
                    <a:lnTo>
                      <a:pt x="2856" y="730"/>
                    </a:lnTo>
                    <a:lnTo>
                      <a:pt x="2850" y="733"/>
                    </a:lnTo>
                    <a:lnTo>
                      <a:pt x="2850" y="737"/>
                    </a:lnTo>
                    <a:lnTo>
                      <a:pt x="2851" y="739"/>
                    </a:lnTo>
                    <a:lnTo>
                      <a:pt x="2856" y="741"/>
                    </a:lnTo>
                    <a:lnTo>
                      <a:pt x="2863" y="741"/>
                    </a:lnTo>
                    <a:lnTo>
                      <a:pt x="2872" y="742"/>
                    </a:lnTo>
                    <a:lnTo>
                      <a:pt x="2877" y="742"/>
                    </a:lnTo>
                    <a:lnTo>
                      <a:pt x="2884" y="742"/>
                    </a:lnTo>
                    <a:lnTo>
                      <a:pt x="2890" y="742"/>
                    </a:lnTo>
                    <a:lnTo>
                      <a:pt x="2897" y="743"/>
                    </a:lnTo>
                    <a:lnTo>
                      <a:pt x="2906" y="742"/>
                    </a:lnTo>
                    <a:lnTo>
                      <a:pt x="2916" y="742"/>
                    </a:lnTo>
                    <a:lnTo>
                      <a:pt x="2927" y="741"/>
                    </a:lnTo>
                    <a:lnTo>
                      <a:pt x="2938" y="740"/>
                    </a:lnTo>
                    <a:lnTo>
                      <a:pt x="2947" y="738"/>
                    </a:lnTo>
                    <a:lnTo>
                      <a:pt x="2955" y="735"/>
                    </a:lnTo>
                    <a:lnTo>
                      <a:pt x="2963" y="732"/>
                    </a:lnTo>
                    <a:lnTo>
                      <a:pt x="2971" y="730"/>
                    </a:lnTo>
                    <a:lnTo>
                      <a:pt x="2981" y="729"/>
                    </a:lnTo>
                    <a:lnTo>
                      <a:pt x="2991" y="728"/>
                    </a:lnTo>
                    <a:lnTo>
                      <a:pt x="2997" y="727"/>
                    </a:lnTo>
                    <a:lnTo>
                      <a:pt x="3003" y="727"/>
                    </a:lnTo>
                    <a:lnTo>
                      <a:pt x="3010" y="726"/>
                    </a:lnTo>
                    <a:lnTo>
                      <a:pt x="3016" y="726"/>
                    </a:lnTo>
                    <a:lnTo>
                      <a:pt x="3022" y="724"/>
                    </a:lnTo>
                    <a:lnTo>
                      <a:pt x="3028" y="724"/>
                    </a:lnTo>
                    <a:lnTo>
                      <a:pt x="3035" y="721"/>
                    </a:lnTo>
                    <a:lnTo>
                      <a:pt x="3042" y="721"/>
                    </a:lnTo>
                    <a:lnTo>
                      <a:pt x="3046" y="720"/>
                    </a:lnTo>
                    <a:lnTo>
                      <a:pt x="3053" y="719"/>
                    </a:lnTo>
                    <a:lnTo>
                      <a:pt x="3060" y="718"/>
                    </a:lnTo>
                    <a:lnTo>
                      <a:pt x="3067" y="718"/>
                    </a:lnTo>
                    <a:lnTo>
                      <a:pt x="3073" y="716"/>
                    </a:lnTo>
                    <a:lnTo>
                      <a:pt x="3078" y="715"/>
                    </a:lnTo>
                    <a:lnTo>
                      <a:pt x="3084" y="715"/>
                    </a:lnTo>
                    <a:lnTo>
                      <a:pt x="3091" y="715"/>
                    </a:lnTo>
                    <a:lnTo>
                      <a:pt x="3096" y="714"/>
                    </a:lnTo>
                    <a:lnTo>
                      <a:pt x="3103" y="713"/>
                    </a:lnTo>
                    <a:lnTo>
                      <a:pt x="3109" y="713"/>
                    </a:lnTo>
                    <a:lnTo>
                      <a:pt x="3116" y="713"/>
                    </a:lnTo>
                    <a:lnTo>
                      <a:pt x="3127" y="712"/>
                    </a:lnTo>
                    <a:lnTo>
                      <a:pt x="3137" y="712"/>
                    </a:lnTo>
                    <a:lnTo>
                      <a:pt x="3148" y="713"/>
                    </a:lnTo>
                    <a:lnTo>
                      <a:pt x="3161" y="715"/>
                    </a:lnTo>
                    <a:lnTo>
                      <a:pt x="3171" y="717"/>
                    </a:lnTo>
                    <a:lnTo>
                      <a:pt x="3182" y="723"/>
                    </a:lnTo>
                    <a:lnTo>
                      <a:pt x="3192" y="729"/>
                    </a:lnTo>
                    <a:lnTo>
                      <a:pt x="3200" y="740"/>
                    </a:lnTo>
                    <a:lnTo>
                      <a:pt x="3203" y="745"/>
                    </a:lnTo>
                    <a:lnTo>
                      <a:pt x="3206" y="751"/>
                    </a:lnTo>
                    <a:lnTo>
                      <a:pt x="3208" y="757"/>
                    </a:lnTo>
                    <a:lnTo>
                      <a:pt x="3211" y="766"/>
                    </a:lnTo>
                    <a:lnTo>
                      <a:pt x="3212" y="773"/>
                    </a:lnTo>
                    <a:lnTo>
                      <a:pt x="3213" y="782"/>
                    </a:lnTo>
                    <a:lnTo>
                      <a:pt x="3213" y="790"/>
                    </a:lnTo>
                    <a:lnTo>
                      <a:pt x="3213" y="802"/>
                    </a:lnTo>
                    <a:lnTo>
                      <a:pt x="3216" y="825"/>
                    </a:lnTo>
                    <a:lnTo>
                      <a:pt x="3217" y="849"/>
                    </a:lnTo>
                    <a:lnTo>
                      <a:pt x="3214" y="870"/>
                    </a:lnTo>
                    <a:lnTo>
                      <a:pt x="3211" y="893"/>
                    </a:lnTo>
                    <a:lnTo>
                      <a:pt x="3203" y="914"/>
                    </a:lnTo>
                    <a:lnTo>
                      <a:pt x="3194" y="936"/>
                    </a:lnTo>
                    <a:lnTo>
                      <a:pt x="3183" y="956"/>
                    </a:lnTo>
                    <a:lnTo>
                      <a:pt x="3172" y="979"/>
                    </a:lnTo>
                    <a:lnTo>
                      <a:pt x="3159" y="998"/>
                    </a:lnTo>
                    <a:lnTo>
                      <a:pt x="3145" y="1019"/>
                    </a:lnTo>
                    <a:lnTo>
                      <a:pt x="3131" y="1039"/>
                    </a:lnTo>
                    <a:lnTo>
                      <a:pt x="3118" y="1061"/>
                    </a:lnTo>
                    <a:lnTo>
                      <a:pt x="3104" y="1080"/>
                    </a:lnTo>
                    <a:lnTo>
                      <a:pt x="3093" y="1101"/>
                    </a:lnTo>
                    <a:lnTo>
                      <a:pt x="3082" y="1123"/>
                    </a:lnTo>
                    <a:lnTo>
                      <a:pt x="3074" y="1145"/>
                    </a:lnTo>
                    <a:lnTo>
                      <a:pt x="3044" y="1177"/>
                    </a:lnTo>
                    <a:lnTo>
                      <a:pt x="3016" y="1210"/>
                    </a:lnTo>
                    <a:lnTo>
                      <a:pt x="2987" y="1241"/>
                    </a:lnTo>
                    <a:lnTo>
                      <a:pt x="2957" y="1272"/>
                    </a:lnTo>
                    <a:lnTo>
                      <a:pt x="2925" y="1301"/>
                    </a:lnTo>
                    <a:lnTo>
                      <a:pt x="2896" y="1330"/>
                    </a:lnTo>
                    <a:lnTo>
                      <a:pt x="2864" y="1357"/>
                    </a:lnTo>
                    <a:lnTo>
                      <a:pt x="2833" y="1385"/>
                    </a:lnTo>
                    <a:lnTo>
                      <a:pt x="2799" y="1410"/>
                    </a:lnTo>
                    <a:lnTo>
                      <a:pt x="2766" y="1436"/>
                    </a:lnTo>
                    <a:lnTo>
                      <a:pt x="2732" y="1460"/>
                    </a:lnTo>
                    <a:lnTo>
                      <a:pt x="2699" y="1484"/>
                    </a:lnTo>
                    <a:lnTo>
                      <a:pt x="2665" y="1507"/>
                    </a:lnTo>
                    <a:lnTo>
                      <a:pt x="2631" y="1530"/>
                    </a:lnTo>
                    <a:lnTo>
                      <a:pt x="2597" y="1550"/>
                    </a:lnTo>
                    <a:lnTo>
                      <a:pt x="2566" y="1572"/>
                    </a:lnTo>
                    <a:lnTo>
                      <a:pt x="2562" y="1572"/>
                    </a:lnTo>
                    <a:lnTo>
                      <a:pt x="2559" y="1572"/>
                    </a:lnTo>
                    <a:lnTo>
                      <a:pt x="2529" y="1575"/>
                    </a:lnTo>
                    <a:lnTo>
                      <a:pt x="2500" y="1578"/>
                    </a:lnTo>
                    <a:lnTo>
                      <a:pt x="2470" y="1581"/>
                    </a:lnTo>
                    <a:lnTo>
                      <a:pt x="2441" y="1585"/>
                    </a:lnTo>
                    <a:lnTo>
                      <a:pt x="2412" y="1588"/>
                    </a:lnTo>
                    <a:lnTo>
                      <a:pt x="2382" y="1591"/>
                    </a:lnTo>
                    <a:lnTo>
                      <a:pt x="2353" y="1594"/>
                    </a:lnTo>
                    <a:lnTo>
                      <a:pt x="2324" y="1597"/>
                    </a:lnTo>
                    <a:lnTo>
                      <a:pt x="2295" y="1601"/>
                    </a:lnTo>
                    <a:lnTo>
                      <a:pt x="2266" y="1604"/>
                    </a:lnTo>
                    <a:lnTo>
                      <a:pt x="2236" y="1607"/>
                    </a:lnTo>
                    <a:lnTo>
                      <a:pt x="2208" y="1610"/>
                    </a:lnTo>
                    <a:lnTo>
                      <a:pt x="2177" y="1614"/>
                    </a:lnTo>
                    <a:lnTo>
                      <a:pt x="2149" y="1617"/>
                    </a:lnTo>
                    <a:lnTo>
                      <a:pt x="2120" y="1620"/>
                    </a:lnTo>
                    <a:lnTo>
                      <a:pt x="2091" y="1624"/>
                    </a:lnTo>
                    <a:lnTo>
                      <a:pt x="2090" y="1630"/>
                    </a:lnTo>
                    <a:lnTo>
                      <a:pt x="2090" y="1637"/>
                    </a:lnTo>
                    <a:lnTo>
                      <a:pt x="2092" y="1644"/>
                    </a:lnTo>
                    <a:lnTo>
                      <a:pt x="2096" y="1651"/>
                    </a:lnTo>
                    <a:lnTo>
                      <a:pt x="2098" y="1658"/>
                    </a:lnTo>
                    <a:lnTo>
                      <a:pt x="2100" y="1665"/>
                    </a:lnTo>
                    <a:lnTo>
                      <a:pt x="2098" y="1673"/>
                    </a:lnTo>
                    <a:lnTo>
                      <a:pt x="2091" y="1681"/>
                    </a:lnTo>
                    <a:lnTo>
                      <a:pt x="2111" y="1685"/>
                    </a:lnTo>
                    <a:lnTo>
                      <a:pt x="2129" y="1688"/>
                    </a:lnTo>
                    <a:lnTo>
                      <a:pt x="2148" y="1692"/>
                    </a:lnTo>
                    <a:lnTo>
                      <a:pt x="2167" y="1697"/>
                    </a:lnTo>
                    <a:lnTo>
                      <a:pt x="2186" y="1701"/>
                    </a:lnTo>
                    <a:lnTo>
                      <a:pt x="2207" y="1705"/>
                    </a:lnTo>
                    <a:lnTo>
                      <a:pt x="2226" y="1709"/>
                    </a:lnTo>
                    <a:lnTo>
                      <a:pt x="2245" y="1714"/>
                    </a:lnTo>
                    <a:lnTo>
                      <a:pt x="2264" y="1716"/>
                    </a:lnTo>
                    <a:lnTo>
                      <a:pt x="2284" y="1721"/>
                    </a:lnTo>
                    <a:lnTo>
                      <a:pt x="2303" y="1726"/>
                    </a:lnTo>
                    <a:lnTo>
                      <a:pt x="2323" y="1731"/>
                    </a:lnTo>
                    <a:lnTo>
                      <a:pt x="2341" y="1735"/>
                    </a:lnTo>
                    <a:lnTo>
                      <a:pt x="2361" y="1741"/>
                    </a:lnTo>
                    <a:lnTo>
                      <a:pt x="2381" y="1746"/>
                    </a:lnTo>
                    <a:lnTo>
                      <a:pt x="2400" y="1753"/>
                    </a:lnTo>
                    <a:lnTo>
                      <a:pt x="2409" y="1755"/>
                    </a:lnTo>
                    <a:lnTo>
                      <a:pt x="2418" y="1758"/>
                    </a:lnTo>
                    <a:lnTo>
                      <a:pt x="2426" y="1761"/>
                    </a:lnTo>
                    <a:lnTo>
                      <a:pt x="2435" y="1764"/>
                    </a:lnTo>
                    <a:lnTo>
                      <a:pt x="2444" y="1768"/>
                    </a:lnTo>
                    <a:lnTo>
                      <a:pt x="2452" y="1772"/>
                    </a:lnTo>
                    <a:lnTo>
                      <a:pt x="2461" y="1774"/>
                    </a:lnTo>
                    <a:lnTo>
                      <a:pt x="2472" y="1778"/>
                    </a:lnTo>
                    <a:lnTo>
                      <a:pt x="2480" y="1782"/>
                    </a:lnTo>
                    <a:lnTo>
                      <a:pt x="2489" y="1786"/>
                    </a:lnTo>
                    <a:lnTo>
                      <a:pt x="2498" y="1790"/>
                    </a:lnTo>
                    <a:lnTo>
                      <a:pt x="2507" y="1795"/>
                    </a:lnTo>
                    <a:lnTo>
                      <a:pt x="2515" y="1799"/>
                    </a:lnTo>
                    <a:lnTo>
                      <a:pt x="2524" y="1804"/>
                    </a:lnTo>
                    <a:lnTo>
                      <a:pt x="2533" y="1808"/>
                    </a:lnTo>
                    <a:lnTo>
                      <a:pt x="2542" y="1814"/>
                    </a:lnTo>
                    <a:lnTo>
                      <a:pt x="2552" y="1819"/>
                    </a:lnTo>
                    <a:lnTo>
                      <a:pt x="2563" y="1826"/>
                    </a:lnTo>
                    <a:lnTo>
                      <a:pt x="2573" y="1833"/>
                    </a:lnTo>
                    <a:lnTo>
                      <a:pt x="2585" y="1841"/>
                    </a:lnTo>
                    <a:lnTo>
                      <a:pt x="2595" y="1848"/>
                    </a:lnTo>
                    <a:lnTo>
                      <a:pt x="2604" y="1857"/>
                    </a:lnTo>
                    <a:lnTo>
                      <a:pt x="2614" y="1866"/>
                    </a:lnTo>
                    <a:lnTo>
                      <a:pt x="2625" y="1875"/>
                    </a:lnTo>
                    <a:lnTo>
                      <a:pt x="2620" y="1880"/>
                    </a:lnTo>
                    <a:lnTo>
                      <a:pt x="2616" y="1886"/>
                    </a:lnTo>
                    <a:lnTo>
                      <a:pt x="2613" y="1893"/>
                    </a:lnTo>
                    <a:lnTo>
                      <a:pt x="2610" y="1898"/>
                    </a:lnTo>
                    <a:lnTo>
                      <a:pt x="2606" y="1905"/>
                    </a:lnTo>
                    <a:lnTo>
                      <a:pt x="2603" y="1911"/>
                    </a:lnTo>
                    <a:lnTo>
                      <a:pt x="2601" y="1917"/>
                    </a:lnTo>
                    <a:lnTo>
                      <a:pt x="2599" y="1924"/>
                    </a:lnTo>
                    <a:lnTo>
                      <a:pt x="2597" y="1930"/>
                    </a:lnTo>
                    <a:lnTo>
                      <a:pt x="2595" y="1938"/>
                    </a:lnTo>
                    <a:lnTo>
                      <a:pt x="2593" y="1944"/>
                    </a:lnTo>
                    <a:lnTo>
                      <a:pt x="2592" y="1951"/>
                    </a:lnTo>
                    <a:lnTo>
                      <a:pt x="2588" y="1957"/>
                    </a:lnTo>
                    <a:lnTo>
                      <a:pt x="2587" y="1965"/>
                    </a:lnTo>
                    <a:lnTo>
                      <a:pt x="2585" y="1972"/>
                    </a:lnTo>
                    <a:lnTo>
                      <a:pt x="2584" y="1980"/>
                    </a:lnTo>
                    <a:lnTo>
                      <a:pt x="2579" y="1986"/>
                    </a:lnTo>
                    <a:lnTo>
                      <a:pt x="2576" y="1994"/>
                    </a:lnTo>
                    <a:lnTo>
                      <a:pt x="2572" y="2001"/>
                    </a:lnTo>
                    <a:lnTo>
                      <a:pt x="2569" y="2009"/>
                    </a:lnTo>
                    <a:lnTo>
                      <a:pt x="2566" y="2014"/>
                    </a:lnTo>
                    <a:lnTo>
                      <a:pt x="2562" y="2021"/>
                    </a:lnTo>
                    <a:lnTo>
                      <a:pt x="2556" y="2025"/>
                    </a:lnTo>
                    <a:lnTo>
                      <a:pt x="2552" y="2031"/>
                    </a:lnTo>
                    <a:lnTo>
                      <a:pt x="2544" y="2023"/>
                    </a:lnTo>
                    <a:lnTo>
                      <a:pt x="2537" y="2015"/>
                    </a:lnTo>
                    <a:lnTo>
                      <a:pt x="2530" y="2007"/>
                    </a:lnTo>
                    <a:lnTo>
                      <a:pt x="2524" y="1998"/>
                    </a:lnTo>
                    <a:lnTo>
                      <a:pt x="2516" y="1987"/>
                    </a:lnTo>
                    <a:lnTo>
                      <a:pt x="2509" y="1978"/>
                    </a:lnTo>
                    <a:lnTo>
                      <a:pt x="2503" y="1968"/>
                    </a:lnTo>
                    <a:lnTo>
                      <a:pt x="2496" y="1959"/>
                    </a:lnTo>
                    <a:lnTo>
                      <a:pt x="2490" y="1951"/>
                    </a:lnTo>
                    <a:lnTo>
                      <a:pt x="2483" y="1945"/>
                    </a:lnTo>
                    <a:lnTo>
                      <a:pt x="2477" y="1940"/>
                    </a:lnTo>
                    <a:lnTo>
                      <a:pt x="2472" y="1938"/>
                    </a:lnTo>
                    <a:lnTo>
                      <a:pt x="2465" y="1935"/>
                    </a:lnTo>
                    <a:lnTo>
                      <a:pt x="2458" y="1935"/>
                    </a:lnTo>
                    <a:lnTo>
                      <a:pt x="2450" y="1935"/>
                    </a:lnTo>
                    <a:lnTo>
                      <a:pt x="2444" y="1938"/>
                    </a:lnTo>
                    <a:lnTo>
                      <a:pt x="2450" y="1949"/>
                    </a:lnTo>
                    <a:lnTo>
                      <a:pt x="2456" y="1957"/>
                    </a:lnTo>
                    <a:lnTo>
                      <a:pt x="2459" y="1965"/>
                    </a:lnTo>
                    <a:lnTo>
                      <a:pt x="2463" y="1971"/>
                    </a:lnTo>
                    <a:lnTo>
                      <a:pt x="2463" y="1976"/>
                    </a:lnTo>
                    <a:lnTo>
                      <a:pt x="2461" y="1980"/>
                    </a:lnTo>
                    <a:lnTo>
                      <a:pt x="2458" y="1981"/>
                    </a:lnTo>
                    <a:lnTo>
                      <a:pt x="2455" y="1982"/>
                    </a:lnTo>
                    <a:lnTo>
                      <a:pt x="2448" y="1980"/>
                    </a:lnTo>
                    <a:lnTo>
                      <a:pt x="2440" y="1979"/>
                    </a:lnTo>
                    <a:lnTo>
                      <a:pt x="2431" y="1975"/>
                    </a:lnTo>
                    <a:lnTo>
                      <a:pt x="2423" y="1969"/>
                    </a:lnTo>
                    <a:lnTo>
                      <a:pt x="2415" y="1963"/>
                    </a:lnTo>
                    <a:lnTo>
                      <a:pt x="2407" y="1957"/>
                    </a:lnTo>
                    <a:lnTo>
                      <a:pt x="2398" y="1951"/>
                    </a:lnTo>
                    <a:lnTo>
                      <a:pt x="2391" y="1945"/>
                    </a:lnTo>
                    <a:lnTo>
                      <a:pt x="2384" y="1938"/>
                    </a:lnTo>
                    <a:lnTo>
                      <a:pt x="2379" y="1930"/>
                    </a:lnTo>
                    <a:lnTo>
                      <a:pt x="2372" y="1923"/>
                    </a:lnTo>
                    <a:lnTo>
                      <a:pt x="2369" y="1917"/>
                    </a:lnTo>
                    <a:lnTo>
                      <a:pt x="2360" y="1908"/>
                    </a:lnTo>
                    <a:lnTo>
                      <a:pt x="2353" y="1899"/>
                    </a:lnTo>
                    <a:lnTo>
                      <a:pt x="2345" y="1893"/>
                    </a:lnTo>
                    <a:lnTo>
                      <a:pt x="2337" y="1886"/>
                    </a:lnTo>
                    <a:lnTo>
                      <a:pt x="2328" y="1879"/>
                    </a:lnTo>
                    <a:lnTo>
                      <a:pt x="2319" y="1874"/>
                    </a:lnTo>
                    <a:lnTo>
                      <a:pt x="2307" y="1872"/>
                    </a:lnTo>
                    <a:lnTo>
                      <a:pt x="2298" y="1873"/>
                    </a:lnTo>
                    <a:lnTo>
                      <a:pt x="2306" y="1880"/>
                    </a:lnTo>
                    <a:lnTo>
                      <a:pt x="2315" y="1887"/>
                    </a:lnTo>
                    <a:lnTo>
                      <a:pt x="2322" y="1895"/>
                    </a:lnTo>
                    <a:lnTo>
                      <a:pt x="2329" y="1905"/>
                    </a:lnTo>
                    <a:lnTo>
                      <a:pt x="2332" y="1912"/>
                    </a:lnTo>
                    <a:lnTo>
                      <a:pt x="2336" y="1921"/>
                    </a:lnTo>
                    <a:lnTo>
                      <a:pt x="2337" y="1925"/>
                    </a:lnTo>
                    <a:lnTo>
                      <a:pt x="2338" y="1931"/>
                    </a:lnTo>
                    <a:lnTo>
                      <a:pt x="2336" y="1934"/>
                    </a:lnTo>
                    <a:lnTo>
                      <a:pt x="2334" y="1934"/>
                    </a:lnTo>
                    <a:lnTo>
                      <a:pt x="2328" y="1931"/>
                    </a:lnTo>
                    <a:lnTo>
                      <a:pt x="2321" y="1927"/>
                    </a:lnTo>
                    <a:lnTo>
                      <a:pt x="2312" y="1920"/>
                    </a:lnTo>
                    <a:lnTo>
                      <a:pt x="2302" y="1910"/>
                    </a:lnTo>
                    <a:lnTo>
                      <a:pt x="2294" y="1898"/>
                    </a:lnTo>
                    <a:lnTo>
                      <a:pt x="2284" y="1888"/>
                    </a:lnTo>
                    <a:lnTo>
                      <a:pt x="2277" y="1882"/>
                    </a:lnTo>
                    <a:lnTo>
                      <a:pt x="2271" y="1876"/>
                    </a:lnTo>
                    <a:lnTo>
                      <a:pt x="2266" y="1871"/>
                    </a:lnTo>
                    <a:lnTo>
                      <a:pt x="2260" y="1867"/>
                    </a:lnTo>
                    <a:lnTo>
                      <a:pt x="2252" y="1861"/>
                    </a:lnTo>
                    <a:lnTo>
                      <a:pt x="2245" y="1858"/>
                    </a:lnTo>
                    <a:lnTo>
                      <a:pt x="2238" y="1853"/>
                    </a:lnTo>
                    <a:lnTo>
                      <a:pt x="2233" y="1850"/>
                    </a:lnTo>
                    <a:lnTo>
                      <a:pt x="2226" y="1845"/>
                    </a:lnTo>
                    <a:lnTo>
                      <a:pt x="2219" y="1842"/>
                    </a:lnTo>
                    <a:lnTo>
                      <a:pt x="2212" y="1839"/>
                    </a:lnTo>
                    <a:lnTo>
                      <a:pt x="2209" y="1838"/>
                    </a:lnTo>
                    <a:lnTo>
                      <a:pt x="2198" y="1833"/>
                    </a:lnTo>
                    <a:lnTo>
                      <a:pt x="2190" y="1832"/>
                    </a:lnTo>
                    <a:lnTo>
                      <a:pt x="2185" y="1833"/>
                    </a:lnTo>
                    <a:lnTo>
                      <a:pt x="2185" y="1838"/>
                    </a:lnTo>
                    <a:lnTo>
                      <a:pt x="2186" y="1843"/>
                    </a:lnTo>
                    <a:lnTo>
                      <a:pt x="2193" y="1852"/>
                    </a:lnTo>
                    <a:lnTo>
                      <a:pt x="2197" y="1856"/>
                    </a:lnTo>
                    <a:lnTo>
                      <a:pt x="2202" y="1861"/>
                    </a:lnTo>
                    <a:lnTo>
                      <a:pt x="2208" y="1867"/>
                    </a:lnTo>
                    <a:lnTo>
                      <a:pt x="2215" y="1875"/>
                    </a:lnTo>
                    <a:lnTo>
                      <a:pt x="2208" y="1880"/>
                    </a:lnTo>
                    <a:lnTo>
                      <a:pt x="2201" y="1882"/>
                    </a:lnTo>
                    <a:lnTo>
                      <a:pt x="2193" y="1882"/>
                    </a:lnTo>
                    <a:lnTo>
                      <a:pt x="2185" y="1880"/>
                    </a:lnTo>
                    <a:lnTo>
                      <a:pt x="2177" y="1875"/>
                    </a:lnTo>
                    <a:lnTo>
                      <a:pt x="2172" y="1871"/>
                    </a:lnTo>
                    <a:lnTo>
                      <a:pt x="2164" y="1866"/>
                    </a:lnTo>
                    <a:lnTo>
                      <a:pt x="2157" y="1861"/>
                    </a:lnTo>
                    <a:lnTo>
                      <a:pt x="2149" y="1856"/>
                    </a:lnTo>
                    <a:lnTo>
                      <a:pt x="2143" y="1850"/>
                    </a:lnTo>
                    <a:lnTo>
                      <a:pt x="2135" y="1843"/>
                    </a:lnTo>
                    <a:lnTo>
                      <a:pt x="2129" y="1838"/>
                    </a:lnTo>
                    <a:lnTo>
                      <a:pt x="2120" y="1832"/>
                    </a:lnTo>
                    <a:lnTo>
                      <a:pt x="2114" y="1826"/>
                    </a:lnTo>
                    <a:lnTo>
                      <a:pt x="2105" y="1819"/>
                    </a:lnTo>
                    <a:lnTo>
                      <a:pt x="2098" y="1816"/>
                    </a:lnTo>
                    <a:lnTo>
                      <a:pt x="2090" y="1812"/>
                    </a:lnTo>
                    <a:lnTo>
                      <a:pt x="2082" y="1810"/>
                    </a:lnTo>
                    <a:lnTo>
                      <a:pt x="2074" y="1809"/>
                    </a:lnTo>
                    <a:lnTo>
                      <a:pt x="2066" y="1810"/>
                    </a:lnTo>
                    <a:lnTo>
                      <a:pt x="2060" y="1806"/>
                    </a:lnTo>
                    <a:lnTo>
                      <a:pt x="2052" y="1804"/>
                    </a:lnTo>
                    <a:lnTo>
                      <a:pt x="2042" y="1802"/>
                    </a:lnTo>
                    <a:lnTo>
                      <a:pt x="2031" y="1800"/>
                    </a:lnTo>
                    <a:lnTo>
                      <a:pt x="2026" y="1798"/>
                    </a:lnTo>
                    <a:lnTo>
                      <a:pt x="2020" y="1797"/>
                    </a:lnTo>
                    <a:lnTo>
                      <a:pt x="2013" y="1795"/>
                    </a:lnTo>
                    <a:lnTo>
                      <a:pt x="2009" y="1794"/>
                    </a:lnTo>
                    <a:lnTo>
                      <a:pt x="1999" y="1789"/>
                    </a:lnTo>
                    <a:lnTo>
                      <a:pt x="1991" y="1786"/>
                    </a:lnTo>
                    <a:lnTo>
                      <a:pt x="1980" y="1781"/>
                    </a:lnTo>
                    <a:lnTo>
                      <a:pt x="1976" y="1775"/>
                    </a:lnTo>
                    <a:lnTo>
                      <a:pt x="1976" y="1772"/>
                    </a:lnTo>
                    <a:lnTo>
                      <a:pt x="1978" y="1768"/>
                    </a:lnTo>
                    <a:lnTo>
                      <a:pt x="1982" y="1763"/>
                    </a:lnTo>
                    <a:lnTo>
                      <a:pt x="1988" y="1759"/>
                    </a:lnTo>
                    <a:lnTo>
                      <a:pt x="1986" y="1748"/>
                    </a:lnTo>
                    <a:lnTo>
                      <a:pt x="1985" y="1740"/>
                    </a:lnTo>
                    <a:lnTo>
                      <a:pt x="1984" y="1730"/>
                    </a:lnTo>
                    <a:lnTo>
                      <a:pt x="1983" y="1720"/>
                    </a:lnTo>
                    <a:lnTo>
                      <a:pt x="1980" y="1711"/>
                    </a:lnTo>
                    <a:lnTo>
                      <a:pt x="1978" y="1701"/>
                    </a:lnTo>
                    <a:lnTo>
                      <a:pt x="1976" y="1691"/>
                    </a:lnTo>
                    <a:lnTo>
                      <a:pt x="1975" y="1683"/>
                    </a:lnTo>
                    <a:lnTo>
                      <a:pt x="1971" y="1672"/>
                    </a:lnTo>
                    <a:lnTo>
                      <a:pt x="1970" y="1662"/>
                    </a:lnTo>
                    <a:lnTo>
                      <a:pt x="1967" y="1653"/>
                    </a:lnTo>
                    <a:lnTo>
                      <a:pt x="1965" y="1644"/>
                    </a:lnTo>
                    <a:lnTo>
                      <a:pt x="1961" y="1634"/>
                    </a:lnTo>
                    <a:lnTo>
                      <a:pt x="1958" y="1627"/>
                    </a:lnTo>
                    <a:lnTo>
                      <a:pt x="1953" y="1618"/>
                    </a:lnTo>
                    <a:lnTo>
                      <a:pt x="1950" y="1611"/>
                    </a:lnTo>
                    <a:lnTo>
                      <a:pt x="1944" y="1605"/>
                    </a:lnTo>
                    <a:lnTo>
                      <a:pt x="1941" y="1599"/>
                    </a:lnTo>
                    <a:lnTo>
                      <a:pt x="1936" y="1593"/>
                    </a:lnTo>
                    <a:lnTo>
                      <a:pt x="1932" y="1589"/>
                    </a:lnTo>
                    <a:lnTo>
                      <a:pt x="1926" y="1583"/>
                    </a:lnTo>
                    <a:lnTo>
                      <a:pt x="1920" y="1580"/>
                    </a:lnTo>
                    <a:lnTo>
                      <a:pt x="1914" y="1577"/>
                    </a:lnTo>
                    <a:lnTo>
                      <a:pt x="1909" y="1575"/>
                    </a:lnTo>
                    <a:lnTo>
                      <a:pt x="1901" y="1572"/>
                    </a:lnTo>
                    <a:lnTo>
                      <a:pt x="1894" y="1569"/>
                    </a:lnTo>
                    <a:lnTo>
                      <a:pt x="1885" y="1569"/>
                    </a:lnTo>
                    <a:lnTo>
                      <a:pt x="1879" y="1569"/>
                    </a:lnTo>
                    <a:lnTo>
                      <a:pt x="1868" y="1569"/>
                    </a:lnTo>
                    <a:lnTo>
                      <a:pt x="1859" y="1569"/>
                    </a:lnTo>
                    <a:lnTo>
                      <a:pt x="1849" y="1570"/>
                    </a:lnTo>
                    <a:lnTo>
                      <a:pt x="1840" y="1574"/>
                    </a:lnTo>
                    <a:lnTo>
                      <a:pt x="1829" y="1576"/>
                    </a:lnTo>
                    <a:lnTo>
                      <a:pt x="1820" y="1579"/>
                    </a:lnTo>
                    <a:lnTo>
                      <a:pt x="1808" y="1582"/>
                    </a:lnTo>
                    <a:lnTo>
                      <a:pt x="1798" y="1586"/>
                    </a:lnTo>
                    <a:lnTo>
                      <a:pt x="1788" y="1589"/>
                    </a:lnTo>
                    <a:lnTo>
                      <a:pt x="1778" y="1592"/>
                    </a:lnTo>
                    <a:lnTo>
                      <a:pt x="1767" y="1595"/>
                    </a:lnTo>
                    <a:lnTo>
                      <a:pt x="1757" y="1597"/>
                    </a:lnTo>
                    <a:lnTo>
                      <a:pt x="1760" y="1603"/>
                    </a:lnTo>
                    <a:lnTo>
                      <a:pt x="1767" y="1608"/>
                    </a:lnTo>
                    <a:lnTo>
                      <a:pt x="1773" y="1614"/>
                    </a:lnTo>
                    <a:lnTo>
                      <a:pt x="1781" y="1619"/>
                    </a:lnTo>
                    <a:lnTo>
                      <a:pt x="1788" y="1623"/>
                    </a:lnTo>
                    <a:lnTo>
                      <a:pt x="1795" y="1629"/>
                    </a:lnTo>
                    <a:lnTo>
                      <a:pt x="1803" y="1633"/>
                    </a:lnTo>
                    <a:lnTo>
                      <a:pt x="1811" y="1639"/>
                    </a:lnTo>
                    <a:lnTo>
                      <a:pt x="1820" y="1645"/>
                    </a:lnTo>
                    <a:lnTo>
                      <a:pt x="1828" y="1651"/>
                    </a:lnTo>
                    <a:lnTo>
                      <a:pt x="1834" y="1657"/>
                    </a:lnTo>
                    <a:lnTo>
                      <a:pt x="1842" y="1664"/>
                    </a:lnTo>
                    <a:lnTo>
                      <a:pt x="1847" y="1672"/>
                    </a:lnTo>
                    <a:lnTo>
                      <a:pt x="1851" y="1680"/>
                    </a:lnTo>
                    <a:lnTo>
                      <a:pt x="1853" y="1688"/>
                    </a:lnTo>
                    <a:lnTo>
                      <a:pt x="1854" y="1699"/>
                    </a:lnTo>
                    <a:lnTo>
                      <a:pt x="1851" y="1708"/>
                    </a:lnTo>
                    <a:lnTo>
                      <a:pt x="1849" y="1717"/>
                    </a:lnTo>
                    <a:lnTo>
                      <a:pt x="1846" y="1722"/>
                    </a:lnTo>
                    <a:lnTo>
                      <a:pt x="1842" y="1728"/>
                    </a:lnTo>
                    <a:lnTo>
                      <a:pt x="1838" y="1734"/>
                    </a:lnTo>
                    <a:lnTo>
                      <a:pt x="1833" y="1741"/>
                    </a:lnTo>
                    <a:lnTo>
                      <a:pt x="1827" y="1760"/>
                    </a:lnTo>
                    <a:lnTo>
                      <a:pt x="1821" y="1781"/>
                    </a:lnTo>
                    <a:lnTo>
                      <a:pt x="1813" y="1800"/>
                    </a:lnTo>
                    <a:lnTo>
                      <a:pt x="1804" y="1819"/>
                    </a:lnTo>
                    <a:lnTo>
                      <a:pt x="1793" y="1838"/>
                    </a:lnTo>
                    <a:lnTo>
                      <a:pt x="1782" y="1857"/>
                    </a:lnTo>
                    <a:lnTo>
                      <a:pt x="1770" y="1874"/>
                    </a:lnTo>
                    <a:lnTo>
                      <a:pt x="1759" y="1893"/>
                    </a:lnTo>
                    <a:lnTo>
                      <a:pt x="1744" y="1910"/>
                    </a:lnTo>
                    <a:lnTo>
                      <a:pt x="1730" y="1928"/>
                    </a:lnTo>
                    <a:lnTo>
                      <a:pt x="1718" y="1945"/>
                    </a:lnTo>
                    <a:lnTo>
                      <a:pt x="1704" y="1964"/>
                    </a:lnTo>
                    <a:lnTo>
                      <a:pt x="1692" y="1981"/>
                    </a:lnTo>
                    <a:lnTo>
                      <a:pt x="1678" y="1999"/>
                    </a:lnTo>
                    <a:lnTo>
                      <a:pt x="1667" y="2018"/>
                    </a:lnTo>
                    <a:lnTo>
                      <a:pt x="1657" y="2037"/>
                    </a:lnTo>
                    <a:lnTo>
                      <a:pt x="1666" y="2039"/>
                    </a:lnTo>
                    <a:lnTo>
                      <a:pt x="1674" y="2040"/>
                    </a:lnTo>
                    <a:lnTo>
                      <a:pt x="1683" y="2042"/>
                    </a:lnTo>
                    <a:lnTo>
                      <a:pt x="1692" y="2045"/>
                    </a:lnTo>
                    <a:lnTo>
                      <a:pt x="1700" y="2046"/>
                    </a:lnTo>
                    <a:lnTo>
                      <a:pt x="1708" y="2048"/>
                    </a:lnTo>
                    <a:lnTo>
                      <a:pt x="1716" y="2050"/>
                    </a:lnTo>
                    <a:lnTo>
                      <a:pt x="1725" y="2053"/>
                    </a:lnTo>
                    <a:lnTo>
                      <a:pt x="1730" y="2054"/>
                    </a:lnTo>
                    <a:lnTo>
                      <a:pt x="1739" y="2056"/>
                    </a:lnTo>
                    <a:lnTo>
                      <a:pt x="1746" y="2060"/>
                    </a:lnTo>
                    <a:lnTo>
                      <a:pt x="1755" y="2063"/>
                    </a:lnTo>
                    <a:lnTo>
                      <a:pt x="1762" y="2066"/>
                    </a:lnTo>
                    <a:lnTo>
                      <a:pt x="1771" y="2070"/>
                    </a:lnTo>
                    <a:lnTo>
                      <a:pt x="1780" y="2076"/>
                    </a:lnTo>
                    <a:lnTo>
                      <a:pt x="1790" y="2082"/>
                    </a:lnTo>
                    <a:lnTo>
                      <a:pt x="1793" y="2084"/>
                    </a:lnTo>
                    <a:lnTo>
                      <a:pt x="1798" y="2088"/>
                    </a:lnTo>
                    <a:lnTo>
                      <a:pt x="1804" y="2091"/>
                    </a:lnTo>
                    <a:lnTo>
                      <a:pt x="1812" y="2096"/>
                    </a:lnTo>
                    <a:lnTo>
                      <a:pt x="1819" y="2100"/>
                    </a:lnTo>
                    <a:lnTo>
                      <a:pt x="1827" y="2105"/>
                    </a:lnTo>
                    <a:lnTo>
                      <a:pt x="1834" y="2110"/>
                    </a:lnTo>
                    <a:lnTo>
                      <a:pt x="1844" y="2117"/>
                    </a:lnTo>
                    <a:lnTo>
                      <a:pt x="1849" y="2122"/>
                    </a:lnTo>
                    <a:lnTo>
                      <a:pt x="1857" y="2128"/>
                    </a:lnTo>
                    <a:lnTo>
                      <a:pt x="1865" y="2132"/>
                    </a:lnTo>
                    <a:lnTo>
                      <a:pt x="1873" y="2137"/>
                    </a:lnTo>
                    <a:lnTo>
                      <a:pt x="1880" y="2142"/>
                    </a:lnTo>
                    <a:lnTo>
                      <a:pt x="1885" y="2146"/>
                    </a:lnTo>
                    <a:lnTo>
                      <a:pt x="1891" y="2150"/>
                    </a:lnTo>
                    <a:lnTo>
                      <a:pt x="1897" y="2154"/>
                    </a:lnTo>
                    <a:lnTo>
                      <a:pt x="1908" y="2161"/>
                    </a:lnTo>
                    <a:lnTo>
                      <a:pt x="1918" y="2170"/>
                    </a:lnTo>
                    <a:lnTo>
                      <a:pt x="1930" y="2177"/>
                    </a:lnTo>
                    <a:lnTo>
                      <a:pt x="1941" y="2185"/>
                    </a:lnTo>
                    <a:lnTo>
                      <a:pt x="1951" y="2189"/>
                    </a:lnTo>
                    <a:lnTo>
                      <a:pt x="1962" y="2195"/>
                    </a:lnTo>
                    <a:lnTo>
                      <a:pt x="1973" y="2202"/>
                    </a:lnTo>
                    <a:lnTo>
                      <a:pt x="1984" y="2208"/>
                    </a:lnTo>
                    <a:lnTo>
                      <a:pt x="1994" y="2214"/>
                    </a:lnTo>
                    <a:lnTo>
                      <a:pt x="2003" y="2219"/>
                    </a:lnTo>
                    <a:lnTo>
                      <a:pt x="2014" y="2226"/>
                    </a:lnTo>
                    <a:lnTo>
                      <a:pt x="2026" y="2232"/>
                    </a:lnTo>
                    <a:lnTo>
                      <a:pt x="2035" y="2239"/>
                    </a:lnTo>
                    <a:lnTo>
                      <a:pt x="2047" y="2246"/>
                    </a:lnTo>
                    <a:lnTo>
                      <a:pt x="2059" y="2254"/>
                    </a:lnTo>
                    <a:lnTo>
                      <a:pt x="2071" y="2263"/>
                    </a:lnTo>
                    <a:lnTo>
                      <a:pt x="2070" y="2273"/>
                    </a:lnTo>
                    <a:lnTo>
                      <a:pt x="2070" y="2283"/>
                    </a:lnTo>
                    <a:lnTo>
                      <a:pt x="2068" y="2293"/>
                    </a:lnTo>
                    <a:lnTo>
                      <a:pt x="2065" y="2305"/>
                    </a:lnTo>
                    <a:lnTo>
                      <a:pt x="2060" y="2315"/>
                    </a:lnTo>
                    <a:lnTo>
                      <a:pt x="2056" y="2327"/>
                    </a:lnTo>
                    <a:lnTo>
                      <a:pt x="2049" y="2338"/>
                    </a:lnTo>
                    <a:lnTo>
                      <a:pt x="2044" y="2350"/>
                    </a:lnTo>
                    <a:lnTo>
                      <a:pt x="2035" y="2359"/>
                    </a:lnTo>
                    <a:lnTo>
                      <a:pt x="2028" y="2369"/>
                    </a:lnTo>
                    <a:lnTo>
                      <a:pt x="2019" y="2378"/>
                    </a:lnTo>
                    <a:lnTo>
                      <a:pt x="2011" y="2386"/>
                    </a:lnTo>
                    <a:lnTo>
                      <a:pt x="2001" y="2392"/>
                    </a:lnTo>
                    <a:lnTo>
                      <a:pt x="1993" y="2399"/>
                    </a:lnTo>
                    <a:lnTo>
                      <a:pt x="1984" y="2403"/>
                    </a:lnTo>
                    <a:lnTo>
                      <a:pt x="1975" y="2404"/>
                    </a:lnTo>
                    <a:lnTo>
                      <a:pt x="1970" y="2402"/>
                    </a:lnTo>
                    <a:lnTo>
                      <a:pt x="1966" y="2398"/>
                    </a:lnTo>
                    <a:lnTo>
                      <a:pt x="1960" y="2393"/>
                    </a:lnTo>
                    <a:lnTo>
                      <a:pt x="1956" y="2388"/>
                    </a:lnTo>
                    <a:lnTo>
                      <a:pt x="1950" y="2382"/>
                    </a:lnTo>
                    <a:lnTo>
                      <a:pt x="1945" y="2375"/>
                    </a:lnTo>
                    <a:lnTo>
                      <a:pt x="1941" y="2369"/>
                    </a:lnTo>
                    <a:lnTo>
                      <a:pt x="1936" y="2362"/>
                    </a:lnTo>
                    <a:lnTo>
                      <a:pt x="1930" y="2356"/>
                    </a:lnTo>
                    <a:lnTo>
                      <a:pt x="1925" y="2350"/>
                    </a:lnTo>
                    <a:lnTo>
                      <a:pt x="1918" y="2343"/>
                    </a:lnTo>
                    <a:lnTo>
                      <a:pt x="1914" y="2339"/>
                    </a:lnTo>
                    <a:lnTo>
                      <a:pt x="1905" y="2330"/>
                    </a:lnTo>
                    <a:lnTo>
                      <a:pt x="1897" y="2325"/>
                    </a:lnTo>
                    <a:lnTo>
                      <a:pt x="1890" y="2323"/>
                    </a:lnTo>
                    <a:lnTo>
                      <a:pt x="1883" y="2327"/>
                    </a:lnTo>
                    <a:lnTo>
                      <a:pt x="1881" y="2331"/>
                    </a:lnTo>
                    <a:lnTo>
                      <a:pt x="1879" y="2338"/>
                    </a:lnTo>
                    <a:lnTo>
                      <a:pt x="1877" y="2341"/>
                    </a:lnTo>
                    <a:lnTo>
                      <a:pt x="1877" y="2346"/>
                    </a:lnTo>
                    <a:lnTo>
                      <a:pt x="1877" y="2352"/>
                    </a:lnTo>
                    <a:lnTo>
                      <a:pt x="1877" y="2358"/>
                    </a:lnTo>
                    <a:lnTo>
                      <a:pt x="1868" y="2352"/>
                    </a:lnTo>
                    <a:lnTo>
                      <a:pt x="1862" y="2346"/>
                    </a:lnTo>
                    <a:lnTo>
                      <a:pt x="1856" y="2339"/>
                    </a:lnTo>
                    <a:lnTo>
                      <a:pt x="1851" y="2332"/>
                    </a:lnTo>
                    <a:lnTo>
                      <a:pt x="1846" y="2324"/>
                    </a:lnTo>
                    <a:lnTo>
                      <a:pt x="1841" y="2316"/>
                    </a:lnTo>
                    <a:lnTo>
                      <a:pt x="1837" y="2307"/>
                    </a:lnTo>
                    <a:lnTo>
                      <a:pt x="1833" y="2300"/>
                    </a:lnTo>
                    <a:lnTo>
                      <a:pt x="1829" y="2290"/>
                    </a:lnTo>
                    <a:lnTo>
                      <a:pt x="1824" y="2282"/>
                    </a:lnTo>
                    <a:lnTo>
                      <a:pt x="1820" y="2274"/>
                    </a:lnTo>
                    <a:lnTo>
                      <a:pt x="1817" y="2267"/>
                    </a:lnTo>
                    <a:lnTo>
                      <a:pt x="1812" y="2258"/>
                    </a:lnTo>
                    <a:lnTo>
                      <a:pt x="1807" y="2251"/>
                    </a:lnTo>
                    <a:lnTo>
                      <a:pt x="1802" y="2246"/>
                    </a:lnTo>
                    <a:lnTo>
                      <a:pt x="1796" y="2242"/>
                    </a:lnTo>
                    <a:lnTo>
                      <a:pt x="1789" y="2235"/>
                    </a:lnTo>
                    <a:lnTo>
                      <a:pt x="1781" y="2232"/>
                    </a:lnTo>
                    <a:lnTo>
                      <a:pt x="1772" y="2229"/>
                    </a:lnTo>
                    <a:lnTo>
                      <a:pt x="1762" y="2229"/>
                    </a:lnTo>
                    <a:lnTo>
                      <a:pt x="1768" y="2235"/>
                    </a:lnTo>
                    <a:lnTo>
                      <a:pt x="1772" y="2244"/>
                    </a:lnTo>
                    <a:lnTo>
                      <a:pt x="1776" y="2249"/>
                    </a:lnTo>
                    <a:lnTo>
                      <a:pt x="1780" y="2258"/>
                    </a:lnTo>
                    <a:lnTo>
                      <a:pt x="1781" y="2264"/>
                    </a:lnTo>
                    <a:lnTo>
                      <a:pt x="1782" y="2271"/>
                    </a:lnTo>
                    <a:lnTo>
                      <a:pt x="1782" y="2275"/>
                    </a:lnTo>
                    <a:lnTo>
                      <a:pt x="1782" y="2281"/>
                    </a:lnTo>
                    <a:lnTo>
                      <a:pt x="1753" y="2276"/>
                    </a:lnTo>
                    <a:lnTo>
                      <a:pt x="1746" y="2271"/>
                    </a:lnTo>
                    <a:lnTo>
                      <a:pt x="1739" y="2265"/>
                    </a:lnTo>
                    <a:lnTo>
                      <a:pt x="1733" y="2258"/>
                    </a:lnTo>
                    <a:lnTo>
                      <a:pt x="1728" y="2250"/>
                    </a:lnTo>
                    <a:lnTo>
                      <a:pt x="1721" y="2243"/>
                    </a:lnTo>
                    <a:lnTo>
                      <a:pt x="1716" y="2234"/>
                    </a:lnTo>
                    <a:lnTo>
                      <a:pt x="1709" y="2225"/>
                    </a:lnTo>
                    <a:lnTo>
                      <a:pt x="1703" y="2217"/>
                    </a:lnTo>
                    <a:lnTo>
                      <a:pt x="1696" y="2208"/>
                    </a:lnTo>
                    <a:lnTo>
                      <a:pt x="1690" y="2201"/>
                    </a:lnTo>
                    <a:lnTo>
                      <a:pt x="1683" y="2194"/>
                    </a:lnTo>
                    <a:lnTo>
                      <a:pt x="1676" y="2189"/>
                    </a:lnTo>
                    <a:lnTo>
                      <a:pt x="1670" y="2184"/>
                    </a:lnTo>
                    <a:lnTo>
                      <a:pt x="1664" y="2181"/>
                    </a:lnTo>
                    <a:lnTo>
                      <a:pt x="1657" y="2179"/>
                    </a:lnTo>
                    <a:lnTo>
                      <a:pt x="1650" y="2180"/>
                    </a:lnTo>
                    <a:lnTo>
                      <a:pt x="1657" y="2189"/>
                    </a:lnTo>
                    <a:lnTo>
                      <a:pt x="1661" y="2198"/>
                    </a:lnTo>
                    <a:lnTo>
                      <a:pt x="1665" y="2203"/>
                    </a:lnTo>
                    <a:lnTo>
                      <a:pt x="1666" y="2207"/>
                    </a:lnTo>
                    <a:lnTo>
                      <a:pt x="1662" y="2207"/>
                    </a:lnTo>
                    <a:lnTo>
                      <a:pt x="1659" y="2207"/>
                    </a:lnTo>
                    <a:lnTo>
                      <a:pt x="1655" y="2204"/>
                    </a:lnTo>
                    <a:lnTo>
                      <a:pt x="1649" y="2202"/>
                    </a:lnTo>
                    <a:lnTo>
                      <a:pt x="1641" y="2198"/>
                    </a:lnTo>
                    <a:lnTo>
                      <a:pt x="1635" y="2192"/>
                    </a:lnTo>
                    <a:lnTo>
                      <a:pt x="1627" y="2187"/>
                    </a:lnTo>
                    <a:lnTo>
                      <a:pt x="1619" y="2181"/>
                    </a:lnTo>
                    <a:lnTo>
                      <a:pt x="1610" y="2174"/>
                    </a:lnTo>
                    <a:lnTo>
                      <a:pt x="1602" y="2166"/>
                    </a:lnTo>
                    <a:lnTo>
                      <a:pt x="1593" y="2159"/>
                    </a:lnTo>
                    <a:lnTo>
                      <a:pt x="1587" y="2153"/>
                    </a:lnTo>
                    <a:lnTo>
                      <a:pt x="1580" y="2146"/>
                    </a:lnTo>
                    <a:lnTo>
                      <a:pt x="1574" y="2138"/>
                    </a:lnTo>
                    <a:lnTo>
                      <a:pt x="1569" y="2132"/>
                    </a:lnTo>
                    <a:lnTo>
                      <a:pt x="1565" y="2128"/>
                    </a:lnTo>
                    <a:lnTo>
                      <a:pt x="1557" y="2116"/>
                    </a:lnTo>
                    <a:lnTo>
                      <a:pt x="1552" y="2107"/>
                    </a:lnTo>
                    <a:lnTo>
                      <a:pt x="1542" y="2100"/>
                    </a:lnTo>
                    <a:lnTo>
                      <a:pt x="1535" y="2096"/>
                    </a:lnTo>
                    <a:lnTo>
                      <a:pt x="1524" y="2092"/>
                    </a:lnTo>
                    <a:lnTo>
                      <a:pt x="1516" y="2089"/>
                    </a:lnTo>
                    <a:lnTo>
                      <a:pt x="1509" y="2087"/>
                    </a:lnTo>
                    <a:lnTo>
                      <a:pt x="1502" y="2086"/>
                    </a:lnTo>
                    <a:lnTo>
                      <a:pt x="1494" y="2082"/>
                    </a:lnTo>
                    <a:lnTo>
                      <a:pt x="1489" y="2080"/>
                    </a:lnTo>
                    <a:lnTo>
                      <a:pt x="1485" y="2076"/>
                    </a:lnTo>
                    <a:lnTo>
                      <a:pt x="1484" y="2072"/>
                    </a:lnTo>
                    <a:lnTo>
                      <a:pt x="1483" y="2066"/>
                    </a:lnTo>
                    <a:lnTo>
                      <a:pt x="1485" y="2059"/>
                    </a:lnTo>
                    <a:lnTo>
                      <a:pt x="1490" y="2049"/>
                    </a:lnTo>
                    <a:lnTo>
                      <a:pt x="1498" y="2039"/>
                    </a:lnTo>
                    <a:lnTo>
                      <a:pt x="1509" y="2017"/>
                    </a:lnTo>
                    <a:lnTo>
                      <a:pt x="1520" y="1997"/>
                    </a:lnTo>
                    <a:lnTo>
                      <a:pt x="1531" y="1977"/>
                    </a:lnTo>
                    <a:lnTo>
                      <a:pt x="1545" y="1956"/>
                    </a:lnTo>
                    <a:lnTo>
                      <a:pt x="1556" y="1936"/>
                    </a:lnTo>
                    <a:lnTo>
                      <a:pt x="1570" y="1916"/>
                    </a:lnTo>
                    <a:lnTo>
                      <a:pt x="1581" y="1895"/>
                    </a:lnTo>
                    <a:lnTo>
                      <a:pt x="1595" y="1875"/>
                    </a:lnTo>
                    <a:lnTo>
                      <a:pt x="1605" y="1854"/>
                    </a:lnTo>
                    <a:lnTo>
                      <a:pt x="1615" y="1833"/>
                    </a:lnTo>
                    <a:lnTo>
                      <a:pt x="1625" y="1812"/>
                    </a:lnTo>
                    <a:lnTo>
                      <a:pt x="1634" y="1791"/>
                    </a:lnTo>
                    <a:lnTo>
                      <a:pt x="1641" y="1770"/>
                    </a:lnTo>
                    <a:lnTo>
                      <a:pt x="1645" y="1747"/>
                    </a:lnTo>
                    <a:lnTo>
                      <a:pt x="1648" y="1726"/>
                    </a:lnTo>
                    <a:lnTo>
                      <a:pt x="1650" y="1705"/>
                    </a:lnTo>
                    <a:lnTo>
                      <a:pt x="1638" y="1695"/>
                    </a:lnTo>
                    <a:lnTo>
                      <a:pt x="1624" y="1687"/>
                    </a:lnTo>
                    <a:lnTo>
                      <a:pt x="1610" y="1679"/>
                    </a:lnTo>
                    <a:lnTo>
                      <a:pt x="1596" y="1673"/>
                    </a:lnTo>
                    <a:lnTo>
                      <a:pt x="1581" y="1665"/>
                    </a:lnTo>
                    <a:lnTo>
                      <a:pt x="1566" y="1659"/>
                    </a:lnTo>
                    <a:lnTo>
                      <a:pt x="1552" y="1653"/>
                    </a:lnTo>
                    <a:lnTo>
                      <a:pt x="1537" y="1650"/>
                    </a:lnTo>
                    <a:lnTo>
                      <a:pt x="1521" y="1645"/>
                    </a:lnTo>
                    <a:lnTo>
                      <a:pt x="1505" y="1642"/>
                    </a:lnTo>
                    <a:lnTo>
                      <a:pt x="1490" y="1638"/>
                    </a:lnTo>
                    <a:lnTo>
                      <a:pt x="1476" y="1638"/>
                    </a:lnTo>
                    <a:lnTo>
                      <a:pt x="1462" y="1636"/>
                    </a:lnTo>
                    <a:lnTo>
                      <a:pt x="1447" y="1637"/>
                    </a:lnTo>
                    <a:lnTo>
                      <a:pt x="1434" y="1638"/>
                    </a:lnTo>
                    <a:lnTo>
                      <a:pt x="1424" y="1642"/>
                    </a:lnTo>
                    <a:lnTo>
                      <a:pt x="1409" y="1663"/>
                    </a:lnTo>
                    <a:lnTo>
                      <a:pt x="1398" y="1686"/>
                    </a:lnTo>
                    <a:lnTo>
                      <a:pt x="1386" y="1709"/>
                    </a:lnTo>
                    <a:lnTo>
                      <a:pt x="1377" y="1734"/>
                    </a:lnTo>
                    <a:lnTo>
                      <a:pt x="1369" y="1758"/>
                    </a:lnTo>
                    <a:lnTo>
                      <a:pt x="1363" y="1783"/>
                    </a:lnTo>
                    <a:lnTo>
                      <a:pt x="1356" y="1808"/>
                    </a:lnTo>
                    <a:lnTo>
                      <a:pt x="1350" y="1833"/>
                    </a:lnTo>
                    <a:lnTo>
                      <a:pt x="1343" y="1858"/>
                    </a:lnTo>
                    <a:lnTo>
                      <a:pt x="1339" y="1883"/>
                    </a:lnTo>
                    <a:lnTo>
                      <a:pt x="1332" y="1908"/>
                    </a:lnTo>
                    <a:lnTo>
                      <a:pt x="1326" y="1934"/>
                    </a:lnTo>
                    <a:lnTo>
                      <a:pt x="1320" y="1958"/>
                    </a:lnTo>
                    <a:lnTo>
                      <a:pt x="1313" y="1983"/>
                    </a:lnTo>
                    <a:lnTo>
                      <a:pt x="1306" y="2009"/>
                    </a:lnTo>
                    <a:lnTo>
                      <a:pt x="1298" y="2035"/>
                    </a:lnTo>
                    <a:lnTo>
                      <a:pt x="1288" y="2039"/>
                    </a:lnTo>
                    <a:lnTo>
                      <a:pt x="1280" y="2042"/>
                    </a:lnTo>
                    <a:lnTo>
                      <a:pt x="1270" y="2046"/>
                    </a:lnTo>
                    <a:lnTo>
                      <a:pt x="1261" y="2050"/>
                    </a:lnTo>
                    <a:lnTo>
                      <a:pt x="1251" y="2052"/>
                    </a:lnTo>
                    <a:lnTo>
                      <a:pt x="1239" y="2054"/>
                    </a:lnTo>
                    <a:lnTo>
                      <a:pt x="1229" y="2055"/>
                    </a:lnTo>
                    <a:lnTo>
                      <a:pt x="1220" y="2056"/>
                    </a:lnTo>
                    <a:lnTo>
                      <a:pt x="1208" y="2054"/>
                    </a:lnTo>
                    <a:lnTo>
                      <a:pt x="1197" y="2052"/>
                    </a:lnTo>
                    <a:lnTo>
                      <a:pt x="1188" y="2048"/>
                    </a:lnTo>
                    <a:lnTo>
                      <a:pt x="1180" y="2045"/>
                    </a:lnTo>
                    <a:lnTo>
                      <a:pt x="1172" y="2039"/>
                    </a:lnTo>
                    <a:lnTo>
                      <a:pt x="1167" y="2033"/>
                    </a:lnTo>
                    <a:lnTo>
                      <a:pt x="1163" y="2025"/>
                    </a:lnTo>
                    <a:lnTo>
                      <a:pt x="1161" y="2017"/>
                    </a:lnTo>
                    <a:lnTo>
                      <a:pt x="1154" y="2019"/>
                    </a:lnTo>
                    <a:lnTo>
                      <a:pt x="1149" y="2021"/>
                    </a:lnTo>
                    <a:lnTo>
                      <a:pt x="1142" y="2023"/>
                    </a:lnTo>
                    <a:lnTo>
                      <a:pt x="1136" y="2026"/>
                    </a:lnTo>
                    <a:lnTo>
                      <a:pt x="1125" y="2029"/>
                    </a:lnTo>
                    <a:lnTo>
                      <a:pt x="1114" y="2034"/>
                    </a:lnTo>
                    <a:lnTo>
                      <a:pt x="1107" y="2035"/>
                    </a:lnTo>
                    <a:lnTo>
                      <a:pt x="1102" y="2036"/>
                    </a:lnTo>
                    <a:lnTo>
                      <a:pt x="1095" y="2037"/>
                    </a:lnTo>
                    <a:lnTo>
                      <a:pt x="1090" y="2038"/>
                    </a:lnTo>
                    <a:lnTo>
                      <a:pt x="1077" y="2039"/>
                    </a:lnTo>
                    <a:lnTo>
                      <a:pt x="1067" y="2040"/>
                    </a:lnTo>
                    <a:lnTo>
                      <a:pt x="1045" y="2039"/>
                    </a:lnTo>
                    <a:lnTo>
                      <a:pt x="1024" y="2039"/>
                    </a:lnTo>
                    <a:lnTo>
                      <a:pt x="1005" y="2037"/>
                    </a:lnTo>
                    <a:lnTo>
                      <a:pt x="985" y="2034"/>
                    </a:lnTo>
                    <a:lnTo>
                      <a:pt x="964" y="2028"/>
                    </a:lnTo>
                    <a:lnTo>
                      <a:pt x="945" y="2023"/>
                    </a:lnTo>
                    <a:lnTo>
                      <a:pt x="925" y="2017"/>
                    </a:lnTo>
                    <a:lnTo>
                      <a:pt x="905" y="2010"/>
                    </a:lnTo>
                    <a:lnTo>
                      <a:pt x="886" y="2003"/>
                    </a:lnTo>
                    <a:lnTo>
                      <a:pt x="866" y="1995"/>
                    </a:lnTo>
                    <a:lnTo>
                      <a:pt x="846" y="1987"/>
                    </a:lnTo>
                    <a:lnTo>
                      <a:pt x="827" y="1980"/>
                    </a:lnTo>
                    <a:lnTo>
                      <a:pt x="807" y="1972"/>
                    </a:lnTo>
                    <a:lnTo>
                      <a:pt x="788" y="1965"/>
                    </a:lnTo>
                    <a:lnTo>
                      <a:pt x="768" y="1958"/>
                    </a:lnTo>
                    <a:lnTo>
                      <a:pt x="748" y="1953"/>
                    </a:lnTo>
                    <a:lnTo>
                      <a:pt x="738" y="1950"/>
                    </a:lnTo>
                    <a:lnTo>
                      <a:pt x="727" y="1947"/>
                    </a:lnTo>
                    <a:lnTo>
                      <a:pt x="715" y="1943"/>
                    </a:lnTo>
                    <a:lnTo>
                      <a:pt x="705" y="1941"/>
                    </a:lnTo>
                    <a:lnTo>
                      <a:pt x="694" y="1938"/>
                    </a:lnTo>
                    <a:lnTo>
                      <a:pt x="684" y="1937"/>
                    </a:lnTo>
                    <a:lnTo>
                      <a:pt x="672" y="1935"/>
                    </a:lnTo>
                    <a:lnTo>
                      <a:pt x="662" y="1935"/>
                    </a:lnTo>
                    <a:lnTo>
                      <a:pt x="651" y="1934"/>
                    </a:lnTo>
                    <a:lnTo>
                      <a:pt x="639" y="1933"/>
                    </a:lnTo>
                    <a:lnTo>
                      <a:pt x="628" y="1933"/>
                    </a:lnTo>
                    <a:lnTo>
                      <a:pt x="618" y="1934"/>
                    </a:lnTo>
                    <a:lnTo>
                      <a:pt x="605" y="1934"/>
                    </a:lnTo>
                    <a:lnTo>
                      <a:pt x="596" y="1936"/>
                    </a:lnTo>
                    <a:lnTo>
                      <a:pt x="584" y="1938"/>
                    </a:lnTo>
                    <a:lnTo>
                      <a:pt x="574" y="1941"/>
                    </a:lnTo>
                    <a:lnTo>
                      <a:pt x="564" y="1950"/>
                    </a:lnTo>
                    <a:lnTo>
                      <a:pt x="552" y="1959"/>
                    </a:lnTo>
                    <a:lnTo>
                      <a:pt x="541" y="1969"/>
                    </a:lnTo>
                    <a:lnTo>
                      <a:pt x="532" y="1980"/>
                    </a:lnTo>
                    <a:lnTo>
                      <a:pt x="521" y="1989"/>
                    </a:lnTo>
                    <a:lnTo>
                      <a:pt x="509" y="1998"/>
                    </a:lnTo>
                    <a:lnTo>
                      <a:pt x="500" y="2008"/>
                    </a:lnTo>
                    <a:lnTo>
                      <a:pt x="490" y="2017"/>
                    </a:lnTo>
                    <a:lnTo>
                      <a:pt x="476" y="2027"/>
                    </a:lnTo>
                    <a:lnTo>
                      <a:pt x="464" y="2039"/>
                    </a:lnTo>
                    <a:lnTo>
                      <a:pt x="450" y="2050"/>
                    </a:lnTo>
                    <a:lnTo>
                      <a:pt x="440" y="2063"/>
                    </a:lnTo>
                    <a:lnTo>
                      <a:pt x="427" y="2074"/>
                    </a:lnTo>
                    <a:lnTo>
                      <a:pt x="415" y="2086"/>
                    </a:lnTo>
                    <a:lnTo>
                      <a:pt x="404" y="2098"/>
                    </a:lnTo>
                    <a:lnTo>
                      <a:pt x="393" y="2110"/>
                    </a:lnTo>
                    <a:lnTo>
                      <a:pt x="381" y="2123"/>
                    </a:lnTo>
                    <a:lnTo>
                      <a:pt x="370" y="2135"/>
                    </a:lnTo>
                    <a:lnTo>
                      <a:pt x="360" y="2148"/>
                    </a:lnTo>
                    <a:lnTo>
                      <a:pt x="351" y="2160"/>
                    </a:lnTo>
                    <a:lnTo>
                      <a:pt x="341" y="2173"/>
                    </a:lnTo>
                    <a:lnTo>
                      <a:pt x="330" y="2185"/>
                    </a:lnTo>
                    <a:lnTo>
                      <a:pt x="323" y="2199"/>
                    </a:lnTo>
                    <a:lnTo>
                      <a:pt x="313" y="2214"/>
                    </a:lnTo>
                    <a:lnTo>
                      <a:pt x="304" y="2222"/>
                    </a:lnTo>
                    <a:lnTo>
                      <a:pt x="297" y="2232"/>
                    </a:lnTo>
                    <a:lnTo>
                      <a:pt x="289" y="2239"/>
                    </a:lnTo>
                    <a:lnTo>
                      <a:pt x="281" y="2246"/>
                    </a:lnTo>
                    <a:lnTo>
                      <a:pt x="270" y="2248"/>
                    </a:lnTo>
                    <a:lnTo>
                      <a:pt x="263" y="2253"/>
                    </a:lnTo>
                    <a:lnTo>
                      <a:pt x="253" y="2255"/>
                    </a:lnTo>
                    <a:lnTo>
                      <a:pt x="244" y="2257"/>
                    </a:lnTo>
                    <a:lnTo>
                      <a:pt x="238" y="2257"/>
                    </a:lnTo>
                    <a:lnTo>
                      <a:pt x="232" y="2257"/>
                    </a:lnTo>
                    <a:lnTo>
                      <a:pt x="225" y="2256"/>
                    </a:lnTo>
                    <a:lnTo>
                      <a:pt x="220" y="2256"/>
                    </a:lnTo>
                    <a:lnTo>
                      <a:pt x="213" y="2254"/>
                    </a:lnTo>
                    <a:lnTo>
                      <a:pt x="207" y="2251"/>
                    </a:lnTo>
                    <a:lnTo>
                      <a:pt x="200" y="2249"/>
                    </a:lnTo>
                    <a:lnTo>
                      <a:pt x="195" y="2248"/>
                    </a:lnTo>
                    <a:lnTo>
                      <a:pt x="183" y="2244"/>
                    </a:lnTo>
                    <a:lnTo>
                      <a:pt x="174" y="2240"/>
                    </a:lnTo>
                    <a:lnTo>
                      <a:pt x="164" y="2234"/>
                    </a:lnTo>
                    <a:lnTo>
                      <a:pt x="156" y="2229"/>
                    </a:lnTo>
                    <a:lnTo>
                      <a:pt x="147" y="2221"/>
                    </a:lnTo>
                    <a:lnTo>
                      <a:pt x="140" y="2216"/>
                    </a:lnTo>
                    <a:lnTo>
                      <a:pt x="132" y="2209"/>
                    </a:lnTo>
                    <a:lnTo>
                      <a:pt x="128" y="2203"/>
                    </a:lnTo>
                    <a:lnTo>
                      <a:pt x="130" y="2193"/>
                    </a:lnTo>
                    <a:lnTo>
                      <a:pt x="136" y="2185"/>
                    </a:lnTo>
                    <a:lnTo>
                      <a:pt x="143" y="2175"/>
                    </a:lnTo>
                    <a:lnTo>
                      <a:pt x="152" y="2167"/>
                    </a:lnTo>
                    <a:lnTo>
                      <a:pt x="161" y="2158"/>
                    </a:lnTo>
                    <a:lnTo>
                      <a:pt x="171" y="2151"/>
                    </a:lnTo>
                    <a:lnTo>
                      <a:pt x="180" y="2144"/>
                    </a:lnTo>
                    <a:lnTo>
                      <a:pt x="190" y="2137"/>
                    </a:lnTo>
                    <a:lnTo>
                      <a:pt x="197" y="2130"/>
                    </a:lnTo>
                    <a:lnTo>
                      <a:pt x="204" y="2125"/>
                    </a:lnTo>
                    <a:lnTo>
                      <a:pt x="207" y="2119"/>
                    </a:lnTo>
                    <a:lnTo>
                      <a:pt x="208" y="2116"/>
                    </a:lnTo>
                    <a:lnTo>
                      <a:pt x="206" y="2111"/>
                    </a:lnTo>
                    <a:lnTo>
                      <a:pt x="200" y="2109"/>
                    </a:lnTo>
                    <a:lnTo>
                      <a:pt x="195" y="2107"/>
                    </a:lnTo>
                    <a:lnTo>
                      <a:pt x="189" y="2106"/>
                    </a:lnTo>
                    <a:lnTo>
                      <a:pt x="181" y="2106"/>
                    </a:lnTo>
                    <a:lnTo>
                      <a:pt x="174" y="2106"/>
                    </a:lnTo>
                    <a:lnTo>
                      <a:pt x="178" y="2101"/>
                    </a:lnTo>
                    <a:lnTo>
                      <a:pt x="184" y="2097"/>
                    </a:lnTo>
                    <a:lnTo>
                      <a:pt x="191" y="2092"/>
                    </a:lnTo>
                    <a:lnTo>
                      <a:pt x="201" y="2089"/>
                    </a:lnTo>
                    <a:lnTo>
                      <a:pt x="209" y="2083"/>
                    </a:lnTo>
                    <a:lnTo>
                      <a:pt x="220" y="2080"/>
                    </a:lnTo>
                    <a:lnTo>
                      <a:pt x="229" y="2077"/>
                    </a:lnTo>
                    <a:lnTo>
                      <a:pt x="238" y="2074"/>
                    </a:lnTo>
                    <a:lnTo>
                      <a:pt x="244" y="2070"/>
                    </a:lnTo>
                    <a:lnTo>
                      <a:pt x="251" y="2068"/>
                    </a:lnTo>
                    <a:lnTo>
                      <a:pt x="256" y="2066"/>
                    </a:lnTo>
                    <a:lnTo>
                      <a:pt x="259" y="2065"/>
                    </a:lnTo>
                    <a:lnTo>
                      <a:pt x="260" y="2062"/>
                    </a:lnTo>
                    <a:lnTo>
                      <a:pt x="256" y="2061"/>
                    </a:lnTo>
                    <a:lnTo>
                      <a:pt x="250" y="2060"/>
                    </a:lnTo>
                    <a:lnTo>
                      <a:pt x="243" y="2060"/>
                    </a:lnTo>
                    <a:lnTo>
                      <a:pt x="234" y="2061"/>
                    </a:lnTo>
                    <a:lnTo>
                      <a:pt x="224" y="2063"/>
                    </a:lnTo>
                    <a:lnTo>
                      <a:pt x="223" y="2056"/>
                    </a:lnTo>
                    <a:lnTo>
                      <a:pt x="224" y="2051"/>
                    </a:lnTo>
                    <a:lnTo>
                      <a:pt x="225" y="2046"/>
                    </a:lnTo>
                    <a:lnTo>
                      <a:pt x="230" y="2042"/>
                    </a:lnTo>
                    <a:lnTo>
                      <a:pt x="233" y="2039"/>
                    </a:lnTo>
                    <a:lnTo>
                      <a:pt x="238" y="2036"/>
                    </a:lnTo>
                    <a:lnTo>
                      <a:pt x="243" y="2033"/>
                    </a:lnTo>
                    <a:lnTo>
                      <a:pt x="251" y="2031"/>
                    </a:lnTo>
                    <a:lnTo>
                      <a:pt x="256" y="2027"/>
                    </a:lnTo>
                    <a:lnTo>
                      <a:pt x="263" y="2026"/>
                    </a:lnTo>
                    <a:lnTo>
                      <a:pt x="267" y="2024"/>
                    </a:lnTo>
                    <a:lnTo>
                      <a:pt x="274" y="2023"/>
                    </a:lnTo>
                    <a:lnTo>
                      <a:pt x="280" y="2021"/>
                    </a:lnTo>
                    <a:lnTo>
                      <a:pt x="286" y="2020"/>
                    </a:lnTo>
                    <a:lnTo>
                      <a:pt x="293" y="2018"/>
                    </a:lnTo>
                    <a:lnTo>
                      <a:pt x="299" y="2017"/>
                    </a:lnTo>
                    <a:lnTo>
                      <a:pt x="307" y="2012"/>
                    </a:lnTo>
                    <a:lnTo>
                      <a:pt x="316" y="2009"/>
                    </a:lnTo>
                    <a:lnTo>
                      <a:pt x="321" y="2006"/>
                    </a:lnTo>
                    <a:lnTo>
                      <a:pt x="326" y="2001"/>
                    </a:lnTo>
                    <a:lnTo>
                      <a:pt x="326" y="1995"/>
                    </a:lnTo>
                    <a:lnTo>
                      <a:pt x="326" y="1989"/>
                    </a:lnTo>
                    <a:lnTo>
                      <a:pt x="321" y="1980"/>
                    </a:lnTo>
                    <a:lnTo>
                      <a:pt x="313" y="1971"/>
                    </a:lnTo>
                    <a:lnTo>
                      <a:pt x="323" y="1963"/>
                    </a:lnTo>
                    <a:lnTo>
                      <a:pt x="334" y="1956"/>
                    </a:lnTo>
                    <a:lnTo>
                      <a:pt x="340" y="1953"/>
                    </a:lnTo>
                    <a:lnTo>
                      <a:pt x="345" y="1951"/>
                    </a:lnTo>
                    <a:lnTo>
                      <a:pt x="352" y="1950"/>
                    </a:lnTo>
                    <a:lnTo>
                      <a:pt x="358" y="1948"/>
                    </a:lnTo>
                    <a:lnTo>
                      <a:pt x="369" y="1942"/>
                    </a:lnTo>
                    <a:lnTo>
                      <a:pt x="381" y="1937"/>
                    </a:lnTo>
                    <a:lnTo>
                      <a:pt x="392" y="1930"/>
                    </a:lnTo>
                    <a:lnTo>
                      <a:pt x="403" y="1925"/>
                    </a:lnTo>
                    <a:lnTo>
                      <a:pt x="410" y="1919"/>
                    </a:lnTo>
                    <a:lnTo>
                      <a:pt x="415" y="1911"/>
                    </a:lnTo>
                    <a:lnTo>
                      <a:pt x="421" y="1901"/>
                    </a:lnTo>
                    <a:lnTo>
                      <a:pt x="426" y="1893"/>
                    </a:lnTo>
                    <a:lnTo>
                      <a:pt x="412" y="1893"/>
                    </a:lnTo>
                    <a:lnTo>
                      <a:pt x="402" y="1894"/>
                    </a:lnTo>
                    <a:lnTo>
                      <a:pt x="396" y="1893"/>
                    </a:lnTo>
                    <a:lnTo>
                      <a:pt x="395" y="1891"/>
                    </a:lnTo>
                    <a:lnTo>
                      <a:pt x="395" y="1886"/>
                    </a:lnTo>
                    <a:lnTo>
                      <a:pt x="399" y="1882"/>
                    </a:lnTo>
                    <a:lnTo>
                      <a:pt x="406" y="1875"/>
                    </a:lnTo>
                    <a:lnTo>
                      <a:pt x="415" y="1869"/>
                    </a:lnTo>
                    <a:lnTo>
                      <a:pt x="423" y="1861"/>
                    </a:lnTo>
                    <a:lnTo>
                      <a:pt x="435" y="1855"/>
                    </a:lnTo>
                    <a:lnTo>
                      <a:pt x="445" y="1847"/>
                    </a:lnTo>
                    <a:lnTo>
                      <a:pt x="455" y="1841"/>
                    </a:lnTo>
                    <a:lnTo>
                      <a:pt x="465" y="1834"/>
                    </a:lnTo>
                    <a:lnTo>
                      <a:pt x="475" y="1830"/>
                    </a:lnTo>
                    <a:lnTo>
                      <a:pt x="482" y="1825"/>
                    </a:lnTo>
                    <a:lnTo>
                      <a:pt x="490" y="1823"/>
                    </a:lnTo>
                    <a:lnTo>
                      <a:pt x="502" y="1814"/>
                    </a:lnTo>
                    <a:lnTo>
                      <a:pt x="515" y="1808"/>
                    </a:lnTo>
                    <a:lnTo>
                      <a:pt x="528" y="1803"/>
                    </a:lnTo>
                    <a:lnTo>
                      <a:pt x="541" y="1800"/>
                    </a:lnTo>
                    <a:lnTo>
                      <a:pt x="555" y="1797"/>
                    </a:lnTo>
                    <a:lnTo>
                      <a:pt x="568" y="1795"/>
                    </a:lnTo>
                    <a:lnTo>
                      <a:pt x="583" y="1794"/>
                    </a:lnTo>
                    <a:lnTo>
                      <a:pt x="598" y="1794"/>
                    </a:lnTo>
                    <a:lnTo>
                      <a:pt x="612" y="1792"/>
                    </a:lnTo>
                    <a:lnTo>
                      <a:pt x="626" y="1792"/>
                    </a:lnTo>
                    <a:lnTo>
                      <a:pt x="641" y="1792"/>
                    </a:lnTo>
                    <a:lnTo>
                      <a:pt x="656" y="1792"/>
                    </a:lnTo>
                    <a:lnTo>
                      <a:pt x="670" y="1791"/>
                    </a:lnTo>
                    <a:lnTo>
                      <a:pt x="685" y="1790"/>
                    </a:lnTo>
                    <a:lnTo>
                      <a:pt x="698" y="1788"/>
                    </a:lnTo>
                    <a:lnTo>
                      <a:pt x="714" y="1786"/>
                    </a:lnTo>
                    <a:lnTo>
                      <a:pt x="738" y="1790"/>
                    </a:lnTo>
                    <a:lnTo>
                      <a:pt x="763" y="1797"/>
                    </a:lnTo>
                    <a:lnTo>
                      <a:pt x="788" y="1803"/>
                    </a:lnTo>
                    <a:lnTo>
                      <a:pt x="814" y="1810"/>
                    </a:lnTo>
                    <a:lnTo>
                      <a:pt x="839" y="1817"/>
                    </a:lnTo>
                    <a:lnTo>
                      <a:pt x="865" y="1826"/>
                    </a:lnTo>
                    <a:lnTo>
                      <a:pt x="891" y="1833"/>
                    </a:lnTo>
                    <a:lnTo>
                      <a:pt x="917" y="1841"/>
                    </a:lnTo>
                    <a:lnTo>
                      <a:pt x="940" y="1847"/>
                    </a:lnTo>
                    <a:lnTo>
                      <a:pt x="965" y="1855"/>
                    </a:lnTo>
                    <a:lnTo>
                      <a:pt x="990" y="1860"/>
                    </a:lnTo>
                    <a:lnTo>
                      <a:pt x="1015" y="1866"/>
                    </a:lnTo>
                    <a:lnTo>
                      <a:pt x="1040" y="1869"/>
                    </a:lnTo>
                    <a:lnTo>
                      <a:pt x="1065" y="1873"/>
                    </a:lnTo>
                    <a:lnTo>
                      <a:pt x="1089" y="1874"/>
                    </a:lnTo>
                    <a:lnTo>
                      <a:pt x="1112" y="1875"/>
                    </a:lnTo>
                    <a:lnTo>
                      <a:pt x="1116" y="1866"/>
                    </a:lnTo>
                    <a:lnTo>
                      <a:pt x="1120" y="1858"/>
                    </a:lnTo>
                    <a:lnTo>
                      <a:pt x="1125" y="1848"/>
                    </a:lnTo>
                    <a:lnTo>
                      <a:pt x="1131" y="1840"/>
                    </a:lnTo>
                    <a:lnTo>
                      <a:pt x="1134" y="1831"/>
                    </a:lnTo>
                    <a:lnTo>
                      <a:pt x="1138" y="1823"/>
                    </a:lnTo>
                    <a:lnTo>
                      <a:pt x="1143" y="1814"/>
                    </a:lnTo>
                    <a:lnTo>
                      <a:pt x="1149" y="1805"/>
                    </a:lnTo>
                    <a:lnTo>
                      <a:pt x="1153" y="1797"/>
                    </a:lnTo>
                    <a:lnTo>
                      <a:pt x="1158" y="1788"/>
                    </a:lnTo>
                    <a:lnTo>
                      <a:pt x="1162" y="1780"/>
                    </a:lnTo>
                    <a:lnTo>
                      <a:pt x="1166" y="1772"/>
                    </a:lnTo>
                    <a:lnTo>
                      <a:pt x="1169" y="1762"/>
                    </a:lnTo>
                    <a:lnTo>
                      <a:pt x="1174" y="1754"/>
                    </a:lnTo>
                    <a:lnTo>
                      <a:pt x="1177" y="1745"/>
                    </a:lnTo>
                    <a:lnTo>
                      <a:pt x="1181" y="1738"/>
                    </a:lnTo>
                    <a:lnTo>
                      <a:pt x="1163" y="1752"/>
                    </a:lnTo>
                    <a:lnTo>
                      <a:pt x="1145" y="1766"/>
                    </a:lnTo>
                    <a:lnTo>
                      <a:pt x="1128" y="1775"/>
                    </a:lnTo>
                    <a:lnTo>
                      <a:pt x="1110" y="1785"/>
                    </a:lnTo>
                    <a:lnTo>
                      <a:pt x="1092" y="1791"/>
                    </a:lnTo>
                    <a:lnTo>
                      <a:pt x="1074" y="1796"/>
                    </a:lnTo>
                    <a:lnTo>
                      <a:pt x="1055" y="1799"/>
                    </a:lnTo>
                    <a:lnTo>
                      <a:pt x="1037" y="1801"/>
                    </a:lnTo>
                    <a:lnTo>
                      <a:pt x="1016" y="1800"/>
                    </a:lnTo>
                    <a:lnTo>
                      <a:pt x="998" y="1798"/>
                    </a:lnTo>
                    <a:lnTo>
                      <a:pt x="980" y="1795"/>
                    </a:lnTo>
                    <a:lnTo>
                      <a:pt x="961" y="1790"/>
                    </a:lnTo>
                    <a:lnTo>
                      <a:pt x="942" y="1784"/>
                    </a:lnTo>
                    <a:lnTo>
                      <a:pt x="925" y="1777"/>
                    </a:lnTo>
                    <a:lnTo>
                      <a:pt x="905" y="1770"/>
                    </a:lnTo>
                    <a:lnTo>
                      <a:pt x="888" y="1762"/>
                    </a:lnTo>
                    <a:lnTo>
                      <a:pt x="879" y="1757"/>
                    </a:lnTo>
                    <a:lnTo>
                      <a:pt x="871" y="1753"/>
                    </a:lnTo>
                    <a:lnTo>
                      <a:pt x="865" y="1747"/>
                    </a:lnTo>
                    <a:lnTo>
                      <a:pt x="857" y="1744"/>
                    </a:lnTo>
                    <a:lnTo>
                      <a:pt x="848" y="1738"/>
                    </a:lnTo>
                    <a:lnTo>
                      <a:pt x="841" y="1733"/>
                    </a:lnTo>
                    <a:lnTo>
                      <a:pt x="833" y="1727"/>
                    </a:lnTo>
                    <a:lnTo>
                      <a:pt x="826" y="1722"/>
                    </a:lnTo>
                    <a:lnTo>
                      <a:pt x="818" y="1716"/>
                    </a:lnTo>
                    <a:lnTo>
                      <a:pt x="810" y="1712"/>
                    </a:lnTo>
                    <a:lnTo>
                      <a:pt x="803" y="1706"/>
                    </a:lnTo>
                    <a:lnTo>
                      <a:pt x="797" y="1701"/>
                    </a:lnTo>
                    <a:lnTo>
                      <a:pt x="789" y="1694"/>
                    </a:lnTo>
                    <a:lnTo>
                      <a:pt x="782" y="1689"/>
                    </a:lnTo>
                    <a:lnTo>
                      <a:pt x="775" y="1685"/>
                    </a:lnTo>
                    <a:lnTo>
                      <a:pt x="770" y="1679"/>
                    </a:lnTo>
                    <a:lnTo>
                      <a:pt x="748" y="1748"/>
                    </a:lnTo>
                    <a:lnTo>
                      <a:pt x="740" y="1739"/>
                    </a:lnTo>
                    <a:lnTo>
                      <a:pt x="734" y="1729"/>
                    </a:lnTo>
                    <a:lnTo>
                      <a:pt x="728" y="1718"/>
                    </a:lnTo>
                    <a:lnTo>
                      <a:pt x="723" y="1708"/>
                    </a:lnTo>
                    <a:lnTo>
                      <a:pt x="717" y="1697"/>
                    </a:lnTo>
                    <a:lnTo>
                      <a:pt x="714" y="1686"/>
                    </a:lnTo>
                    <a:lnTo>
                      <a:pt x="711" y="1676"/>
                    </a:lnTo>
                    <a:lnTo>
                      <a:pt x="707" y="1665"/>
                    </a:lnTo>
                    <a:lnTo>
                      <a:pt x="690" y="1624"/>
                    </a:lnTo>
                    <a:lnTo>
                      <a:pt x="636" y="1714"/>
                    </a:lnTo>
                    <a:lnTo>
                      <a:pt x="633" y="1706"/>
                    </a:lnTo>
                    <a:lnTo>
                      <a:pt x="629" y="1699"/>
                    </a:lnTo>
                    <a:lnTo>
                      <a:pt x="627" y="1691"/>
                    </a:lnTo>
                    <a:lnTo>
                      <a:pt x="626" y="1686"/>
                    </a:lnTo>
                    <a:lnTo>
                      <a:pt x="625" y="1678"/>
                    </a:lnTo>
                    <a:lnTo>
                      <a:pt x="624" y="1671"/>
                    </a:lnTo>
                    <a:lnTo>
                      <a:pt x="621" y="1663"/>
                    </a:lnTo>
                    <a:lnTo>
                      <a:pt x="620" y="1657"/>
                    </a:lnTo>
                    <a:lnTo>
                      <a:pt x="618" y="1649"/>
                    </a:lnTo>
                    <a:lnTo>
                      <a:pt x="617" y="1641"/>
                    </a:lnTo>
                    <a:lnTo>
                      <a:pt x="616" y="1632"/>
                    </a:lnTo>
                    <a:lnTo>
                      <a:pt x="616" y="1625"/>
                    </a:lnTo>
                    <a:lnTo>
                      <a:pt x="613" y="1616"/>
                    </a:lnTo>
                    <a:lnTo>
                      <a:pt x="612" y="1607"/>
                    </a:lnTo>
                    <a:lnTo>
                      <a:pt x="611" y="1597"/>
                    </a:lnTo>
                    <a:lnTo>
                      <a:pt x="611" y="1590"/>
                    </a:lnTo>
                    <a:lnTo>
                      <a:pt x="604" y="1578"/>
                    </a:lnTo>
                    <a:lnTo>
                      <a:pt x="599" y="1567"/>
                    </a:lnTo>
                    <a:lnTo>
                      <a:pt x="593" y="1559"/>
                    </a:lnTo>
                    <a:lnTo>
                      <a:pt x="586" y="1549"/>
                    </a:lnTo>
                    <a:lnTo>
                      <a:pt x="578" y="1538"/>
                    </a:lnTo>
                    <a:lnTo>
                      <a:pt x="570" y="1530"/>
                    </a:lnTo>
                    <a:lnTo>
                      <a:pt x="564" y="1519"/>
                    </a:lnTo>
                    <a:lnTo>
                      <a:pt x="556" y="1508"/>
                    </a:lnTo>
                    <a:lnTo>
                      <a:pt x="547" y="1498"/>
                    </a:lnTo>
                    <a:lnTo>
                      <a:pt x="539" y="1489"/>
                    </a:lnTo>
                    <a:lnTo>
                      <a:pt x="531" y="1479"/>
                    </a:lnTo>
                    <a:lnTo>
                      <a:pt x="524" y="1469"/>
                    </a:lnTo>
                    <a:lnTo>
                      <a:pt x="515" y="1460"/>
                    </a:lnTo>
                    <a:lnTo>
                      <a:pt x="507" y="1451"/>
                    </a:lnTo>
                    <a:lnTo>
                      <a:pt x="499" y="1441"/>
                    </a:lnTo>
                    <a:lnTo>
                      <a:pt x="492" y="1432"/>
                    </a:lnTo>
                    <a:lnTo>
                      <a:pt x="483" y="1422"/>
                    </a:lnTo>
                    <a:lnTo>
                      <a:pt x="475" y="1412"/>
                    </a:lnTo>
                    <a:lnTo>
                      <a:pt x="469" y="1402"/>
                    </a:lnTo>
                    <a:lnTo>
                      <a:pt x="461" y="1393"/>
                    </a:lnTo>
                    <a:lnTo>
                      <a:pt x="453" y="1384"/>
                    </a:lnTo>
                    <a:lnTo>
                      <a:pt x="446" y="1374"/>
                    </a:lnTo>
                    <a:lnTo>
                      <a:pt x="439" y="1365"/>
                    </a:lnTo>
                    <a:lnTo>
                      <a:pt x="432" y="1356"/>
                    </a:lnTo>
                    <a:lnTo>
                      <a:pt x="415" y="1373"/>
                    </a:lnTo>
                    <a:lnTo>
                      <a:pt x="406" y="1394"/>
                    </a:lnTo>
                    <a:lnTo>
                      <a:pt x="399" y="1415"/>
                    </a:lnTo>
                    <a:lnTo>
                      <a:pt x="396" y="1438"/>
                    </a:lnTo>
                    <a:lnTo>
                      <a:pt x="395" y="1460"/>
                    </a:lnTo>
                    <a:lnTo>
                      <a:pt x="397" y="1483"/>
                    </a:lnTo>
                    <a:lnTo>
                      <a:pt x="402" y="1508"/>
                    </a:lnTo>
                    <a:lnTo>
                      <a:pt x="410" y="1534"/>
                    </a:lnTo>
                    <a:lnTo>
                      <a:pt x="415" y="1558"/>
                    </a:lnTo>
                    <a:lnTo>
                      <a:pt x="424" y="1581"/>
                    </a:lnTo>
                    <a:lnTo>
                      <a:pt x="433" y="1605"/>
                    </a:lnTo>
                    <a:lnTo>
                      <a:pt x="444" y="1630"/>
                    </a:lnTo>
                    <a:lnTo>
                      <a:pt x="450" y="1652"/>
                    </a:lnTo>
                    <a:lnTo>
                      <a:pt x="459" y="1675"/>
                    </a:lnTo>
                    <a:lnTo>
                      <a:pt x="465" y="1695"/>
                    </a:lnTo>
                    <a:lnTo>
                      <a:pt x="472" y="1715"/>
                    </a:lnTo>
                    <a:lnTo>
                      <a:pt x="469" y="1722"/>
                    </a:lnTo>
                    <a:lnTo>
                      <a:pt x="465" y="1730"/>
                    </a:lnTo>
                    <a:lnTo>
                      <a:pt x="462" y="1738"/>
                    </a:lnTo>
                    <a:lnTo>
                      <a:pt x="459" y="1745"/>
                    </a:lnTo>
                    <a:lnTo>
                      <a:pt x="455" y="1752"/>
                    </a:lnTo>
                    <a:lnTo>
                      <a:pt x="452" y="1759"/>
                    </a:lnTo>
                    <a:lnTo>
                      <a:pt x="447" y="1766"/>
                    </a:lnTo>
                    <a:lnTo>
                      <a:pt x="445" y="1773"/>
                    </a:lnTo>
                    <a:lnTo>
                      <a:pt x="437" y="1781"/>
                    </a:lnTo>
                    <a:lnTo>
                      <a:pt x="430" y="1790"/>
                    </a:lnTo>
                    <a:lnTo>
                      <a:pt x="423" y="1799"/>
                    </a:lnTo>
                    <a:lnTo>
                      <a:pt x="418" y="1806"/>
                    </a:lnTo>
                    <a:lnTo>
                      <a:pt x="410" y="1814"/>
                    </a:lnTo>
                    <a:lnTo>
                      <a:pt x="402" y="1823"/>
                    </a:lnTo>
                    <a:lnTo>
                      <a:pt x="394" y="1831"/>
                    </a:lnTo>
                    <a:lnTo>
                      <a:pt x="387" y="1839"/>
                    </a:lnTo>
                    <a:lnTo>
                      <a:pt x="379" y="1846"/>
                    </a:lnTo>
                    <a:lnTo>
                      <a:pt x="371" y="1855"/>
                    </a:lnTo>
                    <a:lnTo>
                      <a:pt x="363" y="1861"/>
                    </a:lnTo>
                    <a:lnTo>
                      <a:pt x="356" y="1870"/>
                    </a:lnTo>
                    <a:lnTo>
                      <a:pt x="349" y="1878"/>
                    </a:lnTo>
                    <a:lnTo>
                      <a:pt x="341" y="1886"/>
                    </a:lnTo>
                    <a:lnTo>
                      <a:pt x="334" y="1894"/>
                    </a:lnTo>
                    <a:lnTo>
                      <a:pt x="328" y="1903"/>
                    </a:lnTo>
                    <a:lnTo>
                      <a:pt x="321" y="1906"/>
                    </a:lnTo>
                    <a:lnTo>
                      <a:pt x="315" y="1909"/>
                    </a:lnTo>
                    <a:lnTo>
                      <a:pt x="308" y="1911"/>
                    </a:lnTo>
                    <a:lnTo>
                      <a:pt x="302" y="1914"/>
                    </a:lnTo>
                    <a:lnTo>
                      <a:pt x="297" y="1917"/>
                    </a:lnTo>
                    <a:lnTo>
                      <a:pt x="291" y="1921"/>
                    </a:lnTo>
                    <a:lnTo>
                      <a:pt x="284" y="1923"/>
                    </a:lnTo>
                    <a:lnTo>
                      <a:pt x="278" y="1926"/>
                    </a:lnTo>
                    <a:lnTo>
                      <a:pt x="272" y="1928"/>
                    </a:lnTo>
                    <a:lnTo>
                      <a:pt x="267" y="1931"/>
                    </a:lnTo>
                    <a:lnTo>
                      <a:pt x="260" y="1935"/>
                    </a:lnTo>
                    <a:lnTo>
                      <a:pt x="255" y="1939"/>
                    </a:lnTo>
                    <a:lnTo>
                      <a:pt x="242" y="1947"/>
                    </a:lnTo>
                    <a:lnTo>
                      <a:pt x="232" y="1955"/>
                    </a:lnTo>
                    <a:lnTo>
                      <a:pt x="237" y="1964"/>
                    </a:lnTo>
                    <a:lnTo>
                      <a:pt x="238" y="1972"/>
                    </a:lnTo>
                    <a:lnTo>
                      <a:pt x="237" y="1980"/>
                    </a:lnTo>
                    <a:lnTo>
                      <a:pt x="234" y="1986"/>
                    </a:lnTo>
                    <a:lnTo>
                      <a:pt x="227" y="1991"/>
                    </a:lnTo>
                    <a:lnTo>
                      <a:pt x="220" y="1996"/>
                    </a:lnTo>
                    <a:lnTo>
                      <a:pt x="209" y="2001"/>
                    </a:lnTo>
                    <a:lnTo>
                      <a:pt x="200" y="2007"/>
                    </a:lnTo>
                    <a:lnTo>
                      <a:pt x="188" y="2009"/>
                    </a:lnTo>
                    <a:lnTo>
                      <a:pt x="177" y="2013"/>
                    </a:lnTo>
                    <a:lnTo>
                      <a:pt x="164" y="2018"/>
                    </a:lnTo>
                    <a:lnTo>
                      <a:pt x="154" y="2023"/>
                    </a:lnTo>
                    <a:lnTo>
                      <a:pt x="143" y="2027"/>
                    </a:lnTo>
                    <a:lnTo>
                      <a:pt x="134" y="2034"/>
                    </a:lnTo>
                    <a:lnTo>
                      <a:pt x="126" y="2039"/>
                    </a:lnTo>
                    <a:lnTo>
                      <a:pt x="121" y="2048"/>
                    </a:lnTo>
                    <a:lnTo>
                      <a:pt x="117" y="2053"/>
                    </a:lnTo>
                    <a:lnTo>
                      <a:pt x="111" y="2060"/>
                    </a:lnTo>
                    <a:lnTo>
                      <a:pt x="104" y="2065"/>
                    </a:lnTo>
                    <a:lnTo>
                      <a:pt x="97" y="2070"/>
                    </a:lnTo>
                    <a:lnTo>
                      <a:pt x="91" y="2076"/>
                    </a:lnTo>
                    <a:lnTo>
                      <a:pt x="87" y="2082"/>
                    </a:lnTo>
                    <a:lnTo>
                      <a:pt x="87" y="2089"/>
                    </a:lnTo>
                    <a:lnTo>
                      <a:pt x="92" y="2098"/>
                    </a:lnTo>
                    <a:lnTo>
                      <a:pt x="83" y="2096"/>
                    </a:lnTo>
                    <a:lnTo>
                      <a:pt x="74" y="2095"/>
                    </a:lnTo>
                    <a:lnTo>
                      <a:pt x="63" y="2093"/>
                    </a:lnTo>
                    <a:lnTo>
                      <a:pt x="55" y="2093"/>
                    </a:lnTo>
                    <a:lnTo>
                      <a:pt x="59" y="2081"/>
                    </a:lnTo>
                    <a:lnTo>
                      <a:pt x="60" y="2073"/>
                    </a:lnTo>
                    <a:lnTo>
                      <a:pt x="59" y="2064"/>
                    </a:lnTo>
                    <a:lnTo>
                      <a:pt x="58" y="2056"/>
                    </a:lnTo>
                    <a:lnTo>
                      <a:pt x="51" y="2049"/>
                    </a:lnTo>
                    <a:lnTo>
                      <a:pt x="44" y="2044"/>
                    </a:lnTo>
                    <a:lnTo>
                      <a:pt x="36" y="2038"/>
                    </a:lnTo>
                    <a:lnTo>
                      <a:pt x="28" y="2035"/>
                    </a:lnTo>
                    <a:lnTo>
                      <a:pt x="19" y="2029"/>
                    </a:lnTo>
                    <a:lnTo>
                      <a:pt x="11" y="2025"/>
                    </a:lnTo>
                    <a:lnTo>
                      <a:pt x="2" y="2022"/>
                    </a:lnTo>
                    <a:lnTo>
                      <a:pt x="0" y="2019"/>
                    </a:lnTo>
                    <a:lnTo>
                      <a:pt x="0" y="2015"/>
                    </a:lnTo>
                    <a:lnTo>
                      <a:pt x="0" y="2012"/>
                    </a:lnTo>
                    <a:lnTo>
                      <a:pt x="0" y="2009"/>
                    </a:lnTo>
                    <a:lnTo>
                      <a:pt x="0" y="2007"/>
                    </a:lnTo>
                    <a:lnTo>
                      <a:pt x="0" y="2003"/>
                    </a:lnTo>
                    <a:lnTo>
                      <a:pt x="0" y="1998"/>
                    </a:lnTo>
                    <a:lnTo>
                      <a:pt x="0" y="1996"/>
                    </a:lnTo>
                    <a:lnTo>
                      <a:pt x="7" y="1994"/>
                    </a:lnTo>
                    <a:lnTo>
                      <a:pt x="14" y="1992"/>
                    </a:lnTo>
                    <a:lnTo>
                      <a:pt x="24" y="1991"/>
                    </a:lnTo>
                    <a:lnTo>
                      <a:pt x="28" y="1984"/>
                    </a:lnTo>
                    <a:lnTo>
                      <a:pt x="33" y="1980"/>
                    </a:lnTo>
                    <a:lnTo>
                      <a:pt x="37" y="1977"/>
                    </a:lnTo>
                    <a:lnTo>
                      <a:pt x="43" y="1973"/>
                    </a:lnTo>
                    <a:lnTo>
                      <a:pt x="51" y="1969"/>
                    </a:lnTo>
                    <a:lnTo>
                      <a:pt x="60" y="1967"/>
                    </a:lnTo>
                    <a:lnTo>
                      <a:pt x="69" y="1966"/>
                    </a:lnTo>
                    <a:lnTo>
                      <a:pt x="80" y="1967"/>
                    </a:lnTo>
                    <a:lnTo>
                      <a:pt x="70" y="1964"/>
                    </a:lnTo>
                    <a:lnTo>
                      <a:pt x="61" y="1961"/>
                    </a:lnTo>
                    <a:lnTo>
                      <a:pt x="51" y="1957"/>
                    </a:lnTo>
                    <a:lnTo>
                      <a:pt x="40" y="1955"/>
                    </a:lnTo>
                    <a:lnTo>
                      <a:pt x="28" y="1952"/>
                    </a:lnTo>
                    <a:lnTo>
                      <a:pt x="20" y="1950"/>
                    </a:lnTo>
                    <a:lnTo>
                      <a:pt x="11" y="1947"/>
                    </a:lnTo>
                    <a:lnTo>
                      <a:pt x="7" y="1943"/>
                    </a:lnTo>
                    <a:lnTo>
                      <a:pt x="3" y="1939"/>
                    </a:lnTo>
                    <a:lnTo>
                      <a:pt x="8" y="1936"/>
                    </a:lnTo>
                    <a:lnTo>
                      <a:pt x="14" y="1934"/>
                    </a:lnTo>
                    <a:lnTo>
                      <a:pt x="22" y="1933"/>
                    </a:lnTo>
                    <a:lnTo>
                      <a:pt x="26" y="1931"/>
                    </a:lnTo>
                    <a:lnTo>
                      <a:pt x="31" y="1930"/>
                    </a:lnTo>
                    <a:lnTo>
                      <a:pt x="37" y="1929"/>
                    </a:lnTo>
                    <a:lnTo>
                      <a:pt x="45" y="1929"/>
                    </a:lnTo>
                    <a:lnTo>
                      <a:pt x="52" y="1926"/>
                    </a:lnTo>
                    <a:lnTo>
                      <a:pt x="58" y="1923"/>
                    </a:lnTo>
                    <a:lnTo>
                      <a:pt x="66" y="1921"/>
                    </a:lnTo>
                    <a:lnTo>
                      <a:pt x="75" y="1917"/>
                    </a:lnTo>
                    <a:lnTo>
                      <a:pt x="81" y="1913"/>
                    </a:lnTo>
                    <a:lnTo>
                      <a:pt x="89" y="1910"/>
                    </a:lnTo>
                    <a:lnTo>
                      <a:pt x="96" y="1907"/>
                    </a:lnTo>
                    <a:lnTo>
                      <a:pt x="105" y="1903"/>
                    </a:lnTo>
                    <a:lnTo>
                      <a:pt x="112" y="1898"/>
                    </a:lnTo>
                    <a:lnTo>
                      <a:pt x="118" y="1894"/>
                    </a:lnTo>
                    <a:lnTo>
                      <a:pt x="124" y="1889"/>
                    </a:lnTo>
                    <a:lnTo>
                      <a:pt x="131" y="1885"/>
                    </a:lnTo>
                    <a:lnTo>
                      <a:pt x="136" y="1879"/>
                    </a:lnTo>
                    <a:lnTo>
                      <a:pt x="141" y="1872"/>
                    </a:lnTo>
                    <a:lnTo>
                      <a:pt x="145" y="1866"/>
                    </a:lnTo>
                    <a:lnTo>
                      <a:pt x="148" y="1860"/>
                    </a:lnTo>
                    <a:lnTo>
                      <a:pt x="143" y="1860"/>
                    </a:lnTo>
                    <a:lnTo>
                      <a:pt x="136" y="1860"/>
                    </a:lnTo>
                    <a:lnTo>
                      <a:pt x="130" y="1860"/>
                    </a:lnTo>
                    <a:lnTo>
                      <a:pt x="124" y="1860"/>
                    </a:lnTo>
                    <a:lnTo>
                      <a:pt x="114" y="1857"/>
                    </a:lnTo>
                    <a:lnTo>
                      <a:pt x="105" y="1854"/>
                    </a:lnTo>
                    <a:lnTo>
                      <a:pt x="96" y="1850"/>
                    </a:lnTo>
                    <a:lnTo>
                      <a:pt x="91" y="1845"/>
                    </a:lnTo>
                    <a:lnTo>
                      <a:pt x="87" y="1840"/>
                    </a:lnTo>
                    <a:lnTo>
                      <a:pt x="88" y="1836"/>
                    </a:lnTo>
                    <a:lnTo>
                      <a:pt x="92" y="1831"/>
                    </a:lnTo>
                    <a:lnTo>
                      <a:pt x="100" y="1829"/>
                    </a:lnTo>
                    <a:lnTo>
                      <a:pt x="105" y="1828"/>
                    </a:lnTo>
                    <a:lnTo>
                      <a:pt x="114" y="1828"/>
                    </a:lnTo>
                    <a:lnTo>
                      <a:pt x="118" y="1828"/>
                    </a:lnTo>
                    <a:lnTo>
                      <a:pt x="122" y="1828"/>
                    </a:lnTo>
                    <a:lnTo>
                      <a:pt x="128" y="1829"/>
                    </a:lnTo>
                    <a:lnTo>
                      <a:pt x="135" y="1830"/>
                    </a:lnTo>
                    <a:lnTo>
                      <a:pt x="140" y="1828"/>
                    </a:lnTo>
                    <a:lnTo>
                      <a:pt x="147" y="1827"/>
                    </a:lnTo>
                    <a:lnTo>
                      <a:pt x="152" y="1825"/>
                    </a:lnTo>
                    <a:lnTo>
                      <a:pt x="158" y="1824"/>
                    </a:lnTo>
                    <a:lnTo>
                      <a:pt x="170" y="1817"/>
                    </a:lnTo>
                    <a:lnTo>
                      <a:pt x="181" y="1812"/>
                    </a:lnTo>
                    <a:lnTo>
                      <a:pt x="192" y="1805"/>
                    </a:lnTo>
                    <a:lnTo>
                      <a:pt x="205" y="1802"/>
                    </a:lnTo>
                    <a:lnTo>
                      <a:pt x="209" y="1800"/>
                    </a:lnTo>
                    <a:lnTo>
                      <a:pt x="216" y="1799"/>
                    </a:lnTo>
                    <a:lnTo>
                      <a:pt x="223" y="1798"/>
                    </a:lnTo>
                    <a:lnTo>
                      <a:pt x="231" y="1799"/>
                    </a:lnTo>
                    <a:lnTo>
                      <a:pt x="229" y="1794"/>
                    </a:lnTo>
                    <a:lnTo>
                      <a:pt x="226" y="1788"/>
                    </a:lnTo>
                    <a:lnTo>
                      <a:pt x="230" y="1785"/>
                    </a:lnTo>
                    <a:lnTo>
                      <a:pt x="237" y="1784"/>
                    </a:lnTo>
                    <a:lnTo>
                      <a:pt x="227" y="1781"/>
                    </a:lnTo>
                    <a:lnTo>
                      <a:pt x="221" y="1778"/>
                    </a:lnTo>
                    <a:lnTo>
                      <a:pt x="212" y="1775"/>
                    </a:lnTo>
                    <a:lnTo>
                      <a:pt x="206" y="1774"/>
                    </a:lnTo>
                    <a:lnTo>
                      <a:pt x="198" y="1770"/>
                    </a:lnTo>
                    <a:lnTo>
                      <a:pt x="191" y="1766"/>
                    </a:lnTo>
                    <a:lnTo>
                      <a:pt x="186" y="1762"/>
                    </a:lnTo>
                    <a:lnTo>
                      <a:pt x="182" y="1759"/>
                    </a:lnTo>
                    <a:lnTo>
                      <a:pt x="177" y="1753"/>
                    </a:lnTo>
                    <a:lnTo>
                      <a:pt x="177" y="1748"/>
                    </a:lnTo>
                    <a:lnTo>
                      <a:pt x="180" y="1745"/>
                    </a:lnTo>
                    <a:lnTo>
                      <a:pt x="188" y="1745"/>
                    </a:lnTo>
                    <a:lnTo>
                      <a:pt x="192" y="1745"/>
                    </a:lnTo>
                    <a:lnTo>
                      <a:pt x="199" y="1745"/>
                    </a:lnTo>
                    <a:lnTo>
                      <a:pt x="206" y="1745"/>
                    </a:lnTo>
                    <a:lnTo>
                      <a:pt x="215" y="1746"/>
                    </a:lnTo>
                    <a:lnTo>
                      <a:pt x="226" y="1745"/>
                    </a:lnTo>
                    <a:lnTo>
                      <a:pt x="239" y="1744"/>
                    </a:lnTo>
                    <a:lnTo>
                      <a:pt x="252" y="1741"/>
                    </a:lnTo>
                    <a:lnTo>
                      <a:pt x="267" y="1738"/>
                    </a:lnTo>
                    <a:lnTo>
                      <a:pt x="278" y="1731"/>
                    </a:lnTo>
                    <a:lnTo>
                      <a:pt x="291" y="1726"/>
                    </a:lnTo>
                    <a:lnTo>
                      <a:pt x="301" y="1718"/>
                    </a:lnTo>
                    <a:lnTo>
                      <a:pt x="312" y="1713"/>
                    </a:lnTo>
                    <a:lnTo>
                      <a:pt x="319" y="1703"/>
                    </a:lnTo>
                    <a:lnTo>
                      <a:pt x="326" y="1693"/>
                    </a:lnTo>
                    <a:lnTo>
                      <a:pt x="328" y="1685"/>
                    </a:lnTo>
                    <a:lnTo>
                      <a:pt x="328" y="1675"/>
                    </a:lnTo>
                    <a:lnTo>
                      <a:pt x="326" y="1664"/>
                    </a:lnTo>
                    <a:lnTo>
                      <a:pt x="319" y="1655"/>
                    </a:lnTo>
                    <a:lnTo>
                      <a:pt x="308" y="1644"/>
                    </a:lnTo>
                    <a:lnTo>
                      <a:pt x="293" y="1633"/>
                    </a:lnTo>
                    <a:lnTo>
                      <a:pt x="282" y="1616"/>
                    </a:lnTo>
                    <a:lnTo>
                      <a:pt x="272" y="1599"/>
                    </a:lnTo>
                    <a:lnTo>
                      <a:pt x="263" y="1580"/>
                    </a:lnTo>
                    <a:lnTo>
                      <a:pt x="252" y="1563"/>
                    </a:lnTo>
                    <a:lnTo>
                      <a:pt x="242" y="1542"/>
                    </a:lnTo>
                    <a:lnTo>
                      <a:pt x="235" y="1524"/>
                    </a:lnTo>
                    <a:lnTo>
                      <a:pt x="227" y="1506"/>
                    </a:lnTo>
                    <a:lnTo>
                      <a:pt x="222" y="1486"/>
                    </a:lnTo>
                    <a:lnTo>
                      <a:pt x="215" y="1467"/>
                    </a:lnTo>
                    <a:lnTo>
                      <a:pt x="210" y="1448"/>
                    </a:lnTo>
                    <a:lnTo>
                      <a:pt x="207" y="1428"/>
                    </a:lnTo>
                    <a:lnTo>
                      <a:pt x="207" y="1410"/>
                    </a:lnTo>
                    <a:lnTo>
                      <a:pt x="206" y="1392"/>
                    </a:lnTo>
                    <a:lnTo>
                      <a:pt x="207" y="1372"/>
                    </a:lnTo>
                    <a:lnTo>
                      <a:pt x="209" y="1355"/>
                    </a:lnTo>
                    <a:lnTo>
                      <a:pt x="215" y="1338"/>
                    </a:lnTo>
                    <a:lnTo>
                      <a:pt x="221" y="1337"/>
                    </a:lnTo>
                    <a:lnTo>
                      <a:pt x="227" y="1337"/>
                    </a:lnTo>
                    <a:lnTo>
                      <a:pt x="233" y="1336"/>
                    </a:lnTo>
                    <a:lnTo>
                      <a:pt x="239" y="1335"/>
                    </a:lnTo>
                    <a:lnTo>
                      <a:pt x="244" y="1332"/>
                    </a:lnTo>
                    <a:lnTo>
                      <a:pt x="251" y="1331"/>
                    </a:lnTo>
                    <a:lnTo>
                      <a:pt x="258" y="1329"/>
                    </a:lnTo>
                    <a:lnTo>
                      <a:pt x="265" y="1328"/>
                    </a:lnTo>
                    <a:lnTo>
                      <a:pt x="269" y="1325"/>
                    </a:lnTo>
                    <a:lnTo>
                      <a:pt x="276" y="1323"/>
                    </a:lnTo>
                    <a:lnTo>
                      <a:pt x="282" y="1319"/>
                    </a:lnTo>
                    <a:lnTo>
                      <a:pt x="289" y="1317"/>
                    </a:lnTo>
                    <a:lnTo>
                      <a:pt x="294" y="1314"/>
                    </a:lnTo>
                    <a:lnTo>
                      <a:pt x="300" y="1311"/>
                    </a:lnTo>
                    <a:lnTo>
                      <a:pt x="307" y="1308"/>
                    </a:lnTo>
                    <a:lnTo>
                      <a:pt x="313" y="1305"/>
                    </a:lnTo>
                    <a:lnTo>
                      <a:pt x="320" y="1301"/>
                    </a:lnTo>
                    <a:lnTo>
                      <a:pt x="328" y="1296"/>
                    </a:lnTo>
                    <a:lnTo>
                      <a:pt x="334" y="1290"/>
                    </a:lnTo>
                    <a:lnTo>
                      <a:pt x="342" y="1286"/>
                    </a:lnTo>
                    <a:lnTo>
                      <a:pt x="349" y="1281"/>
                    </a:lnTo>
                    <a:lnTo>
                      <a:pt x="356" y="1276"/>
                    </a:lnTo>
                    <a:lnTo>
                      <a:pt x="363" y="1272"/>
                    </a:lnTo>
                    <a:lnTo>
                      <a:pt x="371" y="1268"/>
                    </a:lnTo>
                    <a:lnTo>
                      <a:pt x="378" y="1262"/>
                    </a:lnTo>
                    <a:lnTo>
                      <a:pt x="385" y="1258"/>
                    </a:lnTo>
                    <a:lnTo>
                      <a:pt x="390" y="1253"/>
                    </a:lnTo>
                    <a:lnTo>
                      <a:pt x="398" y="1248"/>
                    </a:lnTo>
                    <a:lnTo>
                      <a:pt x="405" y="1244"/>
                    </a:lnTo>
                    <a:lnTo>
                      <a:pt x="412" y="1240"/>
                    </a:lnTo>
                    <a:lnTo>
                      <a:pt x="418" y="1235"/>
                    </a:lnTo>
                    <a:lnTo>
                      <a:pt x="426" y="1232"/>
                    </a:lnTo>
                    <a:lnTo>
                      <a:pt x="428" y="1213"/>
                    </a:lnTo>
                    <a:lnTo>
                      <a:pt x="432" y="1192"/>
                    </a:lnTo>
                    <a:lnTo>
                      <a:pt x="438" y="1174"/>
                    </a:lnTo>
                    <a:lnTo>
                      <a:pt x="446" y="1156"/>
                    </a:lnTo>
                    <a:lnTo>
                      <a:pt x="452" y="1137"/>
                    </a:lnTo>
                    <a:lnTo>
                      <a:pt x="462" y="1121"/>
                    </a:lnTo>
                    <a:lnTo>
                      <a:pt x="472" y="1103"/>
                    </a:lnTo>
                    <a:lnTo>
                      <a:pt x="483" y="1088"/>
                    </a:lnTo>
                    <a:lnTo>
                      <a:pt x="495" y="1071"/>
                    </a:lnTo>
                    <a:lnTo>
                      <a:pt x="507" y="1055"/>
                    </a:lnTo>
                    <a:lnTo>
                      <a:pt x="521" y="1040"/>
                    </a:lnTo>
                    <a:lnTo>
                      <a:pt x="535" y="1027"/>
                    </a:lnTo>
                    <a:lnTo>
                      <a:pt x="551" y="1013"/>
                    </a:lnTo>
                    <a:lnTo>
                      <a:pt x="567" y="1003"/>
                    </a:lnTo>
                    <a:lnTo>
                      <a:pt x="584" y="990"/>
                    </a:lnTo>
                    <a:lnTo>
                      <a:pt x="601" y="980"/>
                    </a:lnTo>
                    <a:lnTo>
                      <a:pt x="618" y="969"/>
                    </a:lnTo>
                    <a:lnTo>
                      <a:pt x="636" y="960"/>
                    </a:lnTo>
                    <a:lnTo>
                      <a:pt x="654" y="950"/>
                    </a:lnTo>
                    <a:lnTo>
                      <a:pt x="674" y="944"/>
                    </a:lnTo>
                    <a:lnTo>
                      <a:pt x="694" y="937"/>
                    </a:lnTo>
                    <a:lnTo>
                      <a:pt x="714" y="932"/>
                    </a:lnTo>
                    <a:lnTo>
                      <a:pt x="733" y="927"/>
                    </a:lnTo>
                    <a:lnTo>
                      <a:pt x="753" y="925"/>
                    </a:lnTo>
                    <a:lnTo>
                      <a:pt x="773" y="922"/>
                    </a:lnTo>
                    <a:lnTo>
                      <a:pt x="792" y="922"/>
                    </a:lnTo>
                    <a:lnTo>
                      <a:pt x="811" y="922"/>
                    </a:lnTo>
                    <a:lnTo>
                      <a:pt x="833" y="925"/>
                    </a:lnTo>
                    <a:lnTo>
                      <a:pt x="852" y="927"/>
                    </a:lnTo>
                    <a:lnTo>
                      <a:pt x="871" y="934"/>
                    </a:lnTo>
                    <a:lnTo>
                      <a:pt x="892" y="939"/>
                    </a:lnTo>
                    <a:lnTo>
                      <a:pt x="911" y="949"/>
                    </a:lnTo>
                    <a:lnTo>
                      <a:pt x="911" y="942"/>
                    </a:lnTo>
                    <a:lnTo>
                      <a:pt x="911" y="936"/>
                    </a:lnTo>
                    <a:lnTo>
                      <a:pt x="912" y="928"/>
                    </a:lnTo>
                    <a:lnTo>
                      <a:pt x="914" y="922"/>
                    </a:lnTo>
                    <a:lnTo>
                      <a:pt x="916" y="914"/>
                    </a:lnTo>
                    <a:lnTo>
                      <a:pt x="918" y="907"/>
                    </a:lnTo>
                    <a:lnTo>
                      <a:pt x="921" y="898"/>
                    </a:lnTo>
                    <a:lnTo>
                      <a:pt x="925" y="891"/>
                    </a:lnTo>
                    <a:lnTo>
                      <a:pt x="927" y="883"/>
                    </a:lnTo>
                    <a:lnTo>
                      <a:pt x="930" y="876"/>
                    </a:lnTo>
                    <a:lnTo>
                      <a:pt x="934" y="868"/>
                    </a:lnTo>
                    <a:lnTo>
                      <a:pt x="938" y="864"/>
                    </a:lnTo>
                    <a:lnTo>
                      <a:pt x="947" y="854"/>
                    </a:lnTo>
                    <a:lnTo>
                      <a:pt x="956" y="850"/>
                    </a:lnTo>
                    <a:lnTo>
                      <a:pt x="964" y="850"/>
                    </a:lnTo>
                    <a:lnTo>
                      <a:pt x="973" y="853"/>
                    </a:lnTo>
                    <a:lnTo>
                      <a:pt x="977" y="856"/>
                    </a:lnTo>
                    <a:lnTo>
                      <a:pt x="982" y="862"/>
                    </a:lnTo>
                    <a:lnTo>
                      <a:pt x="985" y="867"/>
                    </a:lnTo>
                    <a:lnTo>
                      <a:pt x="990" y="876"/>
                    </a:lnTo>
                    <a:lnTo>
                      <a:pt x="991" y="867"/>
                    </a:lnTo>
                    <a:lnTo>
                      <a:pt x="995" y="859"/>
                    </a:lnTo>
                    <a:lnTo>
                      <a:pt x="998" y="851"/>
                    </a:lnTo>
                    <a:lnTo>
                      <a:pt x="1003" y="844"/>
                    </a:lnTo>
                    <a:lnTo>
                      <a:pt x="1006" y="838"/>
                    </a:lnTo>
                    <a:lnTo>
                      <a:pt x="1011" y="831"/>
                    </a:lnTo>
                    <a:lnTo>
                      <a:pt x="1014" y="827"/>
                    </a:lnTo>
                    <a:lnTo>
                      <a:pt x="1021" y="824"/>
                    </a:lnTo>
                    <a:lnTo>
                      <a:pt x="1028" y="820"/>
                    </a:lnTo>
                    <a:lnTo>
                      <a:pt x="1035" y="817"/>
                    </a:lnTo>
                    <a:lnTo>
                      <a:pt x="1042" y="817"/>
                    </a:lnTo>
                    <a:lnTo>
                      <a:pt x="1050" y="822"/>
                    </a:lnTo>
                    <a:lnTo>
                      <a:pt x="1054" y="815"/>
                    </a:lnTo>
                    <a:lnTo>
                      <a:pt x="1057" y="809"/>
                    </a:lnTo>
                    <a:lnTo>
                      <a:pt x="1060" y="802"/>
                    </a:lnTo>
                    <a:lnTo>
                      <a:pt x="1065" y="799"/>
                    </a:lnTo>
                    <a:lnTo>
                      <a:pt x="1073" y="789"/>
                    </a:lnTo>
                    <a:lnTo>
                      <a:pt x="1082" y="786"/>
                    </a:lnTo>
                    <a:lnTo>
                      <a:pt x="1088" y="785"/>
                    </a:lnTo>
                    <a:lnTo>
                      <a:pt x="1095" y="789"/>
                    </a:lnTo>
                    <a:lnTo>
                      <a:pt x="1099" y="791"/>
                    </a:lnTo>
                    <a:lnTo>
                      <a:pt x="1102" y="797"/>
                    </a:lnTo>
                    <a:lnTo>
                      <a:pt x="1105" y="802"/>
                    </a:lnTo>
                    <a:lnTo>
                      <a:pt x="1109" y="810"/>
                    </a:lnTo>
                    <a:lnTo>
                      <a:pt x="1110" y="801"/>
                    </a:lnTo>
                    <a:lnTo>
                      <a:pt x="1114" y="791"/>
                    </a:lnTo>
                    <a:lnTo>
                      <a:pt x="1117" y="781"/>
                    </a:lnTo>
                    <a:lnTo>
                      <a:pt x="1121" y="772"/>
                    </a:lnTo>
                    <a:lnTo>
                      <a:pt x="1125" y="762"/>
                    </a:lnTo>
                    <a:lnTo>
                      <a:pt x="1131" y="755"/>
                    </a:lnTo>
                    <a:lnTo>
                      <a:pt x="1135" y="748"/>
                    </a:lnTo>
                    <a:lnTo>
                      <a:pt x="1142" y="745"/>
                    </a:lnTo>
                    <a:lnTo>
                      <a:pt x="1146" y="745"/>
                    </a:lnTo>
                    <a:lnTo>
                      <a:pt x="1153" y="747"/>
                    </a:lnTo>
                    <a:lnTo>
                      <a:pt x="1155" y="749"/>
                    </a:lnTo>
                    <a:lnTo>
                      <a:pt x="1159" y="754"/>
                    </a:lnTo>
                    <a:lnTo>
                      <a:pt x="1162" y="759"/>
                    </a:lnTo>
                    <a:lnTo>
                      <a:pt x="1164" y="767"/>
                    </a:lnTo>
                    <a:lnTo>
                      <a:pt x="1186" y="727"/>
                    </a:lnTo>
                    <a:lnTo>
                      <a:pt x="1210" y="687"/>
                    </a:lnTo>
                    <a:lnTo>
                      <a:pt x="1234" y="648"/>
                    </a:lnTo>
                    <a:lnTo>
                      <a:pt x="1260" y="608"/>
                    </a:lnTo>
                    <a:lnTo>
                      <a:pt x="1284" y="567"/>
                    </a:lnTo>
                    <a:lnTo>
                      <a:pt x="1313" y="530"/>
                    </a:lnTo>
                    <a:lnTo>
                      <a:pt x="1341" y="490"/>
                    </a:lnTo>
                    <a:lnTo>
                      <a:pt x="1372" y="452"/>
                    </a:lnTo>
                    <a:lnTo>
                      <a:pt x="1401" y="414"/>
                    </a:lnTo>
                    <a:lnTo>
                      <a:pt x="1432" y="377"/>
                    </a:lnTo>
                    <a:lnTo>
                      <a:pt x="1464" y="340"/>
                    </a:lnTo>
                    <a:lnTo>
                      <a:pt x="1499" y="306"/>
                    </a:lnTo>
                    <a:lnTo>
                      <a:pt x="1533" y="272"/>
                    </a:lnTo>
                    <a:lnTo>
                      <a:pt x="1571" y="241"/>
                    </a:lnTo>
                    <a:lnTo>
                      <a:pt x="1608" y="210"/>
                    </a:lnTo>
                    <a:lnTo>
                      <a:pt x="1648" y="183"/>
                    </a:lnTo>
                    <a:lnTo>
                      <a:pt x="1705" y="150"/>
                    </a:lnTo>
                    <a:lnTo>
                      <a:pt x="1764" y="123"/>
                    </a:lnTo>
                    <a:lnTo>
                      <a:pt x="1825" y="101"/>
                    </a:lnTo>
                    <a:lnTo>
                      <a:pt x="1888" y="83"/>
                    </a:lnTo>
                    <a:lnTo>
                      <a:pt x="1950" y="66"/>
                    </a:lnTo>
                    <a:lnTo>
                      <a:pt x="2016" y="55"/>
                    </a:lnTo>
                    <a:lnTo>
                      <a:pt x="2081" y="44"/>
                    </a:lnTo>
                    <a:lnTo>
                      <a:pt x="2149" y="37"/>
                    </a:lnTo>
                    <a:lnTo>
                      <a:pt x="2214" y="30"/>
                    </a:lnTo>
                    <a:lnTo>
                      <a:pt x="2281" y="25"/>
                    </a:lnTo>
                    <a:lnTo>
                      <a:pt x="2348" y="21"/>
                    </a:lnTo>
                    <a:lnTo>
                      <a:pt x="2416" y="18"/>
                    </a:lnTo>
                    <a:lnTo>
                      <a:pt x="2484" y="14"/>
                    </a:lnTo>
                    <a:lnTo>
                      <a:pt x="2552" y="9"/>
                    </a:lnTo>
                    <a:lnTo>
                      <a:pt x="2620" y="5"/>
                    </a:lnTo>
                    <a:lnTo>
                      <a:pt x="2688" y="0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3" name="Freeform 907"/>
              <p:cNvSpPr>
                <a:spLocks/>
              </p:cNvSpPr>
              <p:nvPr/>
            </p:nvSpPr>
            <p:spPr bwMode="auto">
              <a:xfrm>
                <a:off x="4543" y="414"/>
                <a:ext cx="342" cy="180"/>
              </a:xfrm>
              <a:custGeom>
                <a:avLst/>
                <a:gdLst>
                  <a:gd name="T0" fmla="*/ 1276 w 1285"/>
                  <a:gd name="T1" fmla="*/ 8 h 693"/>
                  <a:gd name="T2" fmla="*/ 1284 w 1285"/>
                  <a:gd name="T3" fmla="*/ 39 h 693"/>
                  <a:gd name="T4" fmla="*/ 1270 w 1285"/>
                  <a:gd name="T5" fmla="*/ 62 h 693"/>
                  <a:gd name="T6" fmla="*/ 1247 w 1285"/>
                  <a:gd name="T7" fmla="*/ 84 h 693"/>
                  <a:gd name="T8" fmla="*/ 1213 w 1285"/>
                  <a:gd name="T9" fmla="*/ 96 h 693"/>
                  <a:gd name="T10" fmla="*/ 1184 w 1285"/>
                  <a:gd name="T11" fmla="*/ 103 h 693"/>
                  <a:gd name="T12" fmla="*/ 1199 w 1285"/>
                  <a:gd name="T13" fmla="*/ 121 h 693"/>
                  <a:gd name="T14" fmla="*/ 1209 w 1285"/>
                  <a:gd name="T15" fmla="*/ 132 h 693"/>
                  <a:gd name="T16" fmla="*/ 1171 w 1285"/>
                  <a:gd name="T17" fmla="*/ 140 h 693"/>
                  <a:gd name="T18" fmla="*/ 1140 w 1285"/>
                  <a:gd name="T19" fmla="*/ 145 h 693"/>
                  <a:gd name="T20" fmla="*/ 1104 w 1285"/>
                  <a:gd name="T21" fmla="*/ 143 h 693"/>
                  <a:gd name="T22" fmla="*/ 1076 w 1285"/>
                  <a:gd name="T23" fmla="*/ 131 h 693"/>
                  <a:gd name="T24" fmla="*/ 1102 w 1285"/>
                  <a:gd name="T25" fmla="*/ 120 h 693"/>
                  <a:gd name="T26" fmla="*/ 1134 w 1285"/>
                  <a:gd name="T27" fmla="*/ 107 h 693"/>
                  <a:gd name="T28" fmla="*/ 1158 w 1285"/>
                  <a:gd name="T29" fmla="*/ 88 h 693"/>
                  <a:gd name="T30" fmla="*/ 1188 w 1285"/>
                  <a:gd name="T31" fmla="*/ 74 h 693"/>
                  <a:gd name="T32" fmla="*/ 1216 w 1285"/>
                  <a:gd name="T33" fmla="*/ 62 h 693"/>
                  <a:gd name="T34" fmla="*/ 1229 w 1285"/>
                  <a:gd name="T35" fmla="*/ 37 h 693"/>
                  <a:gd name="T36" fmla="*/ 1201 w 1285"/>
                  <a:gd name="T37" fmla="*/ 29 h 693"/>
                  <a:gd name="T38" fmla="*/ 1166 w 1285"/>
                  <a:gd name="T39" fmla="*/ 40 h 693"/>
                  <a:gd name="T40" fmla="*/ 1110 w 1285"/>
                  <a:gd name="T41" fmla="*/ 60 h 693"/>
                  <a:gd name="T42" fmla="*/ 1046 w 1285"/>
                  <a:gd name="T43" fmla="*/ 84 h 693"/>
                  <a:gd name="T44" fmla="*/ 984 w 1285"/>
                  <a:gd name="T45" fmla="*/ 107 h 693"/>
                  <a:gd name="T46" fmla="*/ 922 w 1285"/>
                  <a:gd name="T47" fmla="*/ 135 h 693"/>
                  <a:gd name="T48" fmla="*/ 842 w 1285"/>
                  <a:gd name="T49" fmla="*/ 169 h 693"/>
                  <a:gd name="T50" fmla="*/ 757 w 1285"/>
                  <a:gd name="T51" fmla="*/ 204 h 693"/>
                  <a:gd name="T52" fmla="*/ 671 w 1285"/>
                  <a:gd name="T53" fmla="*/ 240 h 693"/>
                  <a:gd name="T54" fmla="*/ 586 w 1285"/>
                  <a:gd name="T55" fmla="*/ 276 h 693"/>
                  <a:gd name="T56" fmla="*/ 448 w 1285"/>
                  <a:gd name="T57" fmla="*/ 338 h 693"/>
                  <a:gd name="T58" fmla="*/ 295 w 1285"/>
                  <a:gd name="T59" fmla="*/ 425 h 693"/>
                  <a:gd name="T60" fmla="*/ 152 w 1285"/>
                  <a:gd name="T61" fmla="*/ 531 h 693"/>
                  <a:gd name="T62" fmla="*/ 29 w 1285"/>
                  <a:gd name="T63" fmla="*/ 658 h 693"/>
                  <a:gd name="T64" fmla="*/ 1 w 1285"/>
                  <a:gd name="T65" fmla="*/ 663 h 693"/>
                  <a:gd name="T66" fmla="*/ 18 w 1285"/>
                  <a:gd name="T67" fmla="*/ 626 h 693"/>
                  <a:gd name="T68" fmla="*/ 37 w 1285"/>
                  <a:gd name="T69" fmla="*/ 595 h 693"/>
                  <a:gd name="T70" fmla="*/ 61 w 1285"/>
                  <a:gd name="T71" fmla="*/ 567 h 693"/>
                  <a:gd name="T72" fmla="*/ 84 w 1285"/>
                  <a:gd name="T73" fmla="*/ 540 h 693"/>
                  <a:gd name="T74" fmla="*/ 106 w 1285"/>
                  <a:gd name="T75" fmla="*/ 515 h 693"/>
                  <a:gd name="T76" fmla="*/ 186 w 1285"/>
                  <a:gd name="T77" fmla="*/ 443 h 693"/>
                  <a:gd name="T78" fmla="*/ 293 w 1285"/>
                  <a:gd name="T79" fmla="*/ 372 h 693"/>
                  <a:gd name="T80" fmla="*/ 400 w 1285"/>
                  <a:gd name="T81" fmla="*/ 311 h 693"/>
                  <a:gd name="T82" fmla="*/ 512 w 1285"/>
                  <a:gd name="T83" fmla="*/ 260 h 693"/>
                  <a:gd name="T84" fmla="*/ 618 w 1285"/>
                  <a:gd name="T85" fmla="*/ 217 h 693"/>
                  <a:gd name="T86" fmla="*/ 719 w 1285"/>
                  <a:gd name="T87" fmla="*/ 178 h 693"/>
                  <a:gd name="T88" fmla="*/ 822 w 1285"/>
                  <a:gd name="T89" fmla="*/ 141 h 693"/>
                  <a:gd name="T90" fmla="*/ 925 w 1285"/>
                  <a:gd name="T91" fmla="*/ 101 h 693"/>
                  <a:gd name="T92" fmla="*/ 1000 w 1285"/>
                  <a:gd name="T93" fmla="*/ 75 h 693"/>
                  <a:gd name="T94" fmla="*/ 1067 w 1285"/>
                  <a:gd name="T95" fmla="*/ 53 h 693"/>
                  <a:gd name="T96" fmla="*/ 1134 w 1285"/>
                  <a:gd name="T97" fmla="*/ 32 h 693"/>
                  <a:gd name="T98" fmla="*/ 1199 w 1285"/>
                  <a:gd name="T99" fmla="*/ 10 h 693"/>
                  <a:gd name="T100" fmla="*/ 1246 w 1285"/>
                  <a:gd name="T101" fmla="*/ 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5" h="693">
                    <a:moveTo>
                      <a:pt x="1256" y="0"/>
                    </a:moveTo>
                    <a:lnTo>
                      <a:pt x="1263" y="2"/>
                    </a:lnTo>
                    <a:lnTo>
                      <a:pt x="1270" y="5"/>
                    </a:lnTo>
                    <a:lnTo>
                      <a:pt x="1276" y="8"/>
                    </a:lnTo>
                    <a:lnTo>
                      <a:pt x="1281" y="14"/>
                    </a:lnTo>
                    <a:lnTo>
                      <a:pt x="1285" y="23"/>
                    </a:lnTo>
                    <a:lnTo>
                      <a:pt x="1285" y="34"/>
                    </a:lnTo>
                    <a:lnTo>
                      <a:pt x="1284" y="39"/>
                    </a:lnTo>
                    <a:lnTo>
                      <a:pt x="1282" y="46"/>
                    </a:lnTo>
                    <a:lnTo>
                      <a:pt x="1278" y="51"/>
                    </a:lnTo>
                    <a:lnTo>
                      <a:pt x="1275" y="57"/>
                    </a:lnTo>
                    <a:lnTo>
                      <a:pt x="1270" y="62"/>
                    </a:lnTo>
                    <a:lnTo>
                      <a:pt x="1266" y="68"/>
                    </a:lnTo>
                    <a:lnTo>
                      <a:pt x="1260" y="74"/>
                    </a:lnTo>
                    <a:lnTo>
                      <a:pt x="1256" y="79"/>
                    </a:lnTo>
                    <a:lnTo>
                      <a:pt x="1247" y="84"/>
                    </a:lnTo>
                    <a:lnTo>
                      <a:pt x="1238" y="88"/>
                    </a:lnTo>
                    <a:lnTo>
                      <a:pt x="1229" y="91"/>
                    </a:lnTo>
                    <a:lnTo>
                      <a:pt x="1222" y="95"/>
                    </a:lnTo>
                    <a:lnTo>
                      <a:pt x="1213" y="96"/>
                    </a:lnTo>
                    <a:lnTo>
                      <a:pt x="1204" y="98"/>
                    </a:lnTo>
                    <a:lnTo>
                      <a:pt x="1196" y="98"/>
                    </a:lnTo>
                    <a:lnTo>
                      <a:pt x="1189" y="98"/>
                    </a:lnTo>
                    <a:lnTo>
                      <a:pt x="1184" y="103"/>
                    </a:lnTo>
                    <a:lnTo>
                      <a:pt x="1184" y="108"/>
                    </a:lnTo>
                    <a:lnTo>
                      <a:pt x="1187" y="114"/>
                    </a:lnTo>
                    <a:lnTo>
                      <a:pt x="1194" y="118"/>
                    </a:lnTo>
                    <a:lnTo>
                      <a:pt x="1199" y="121"/>
                    </a:lnTo>
                    <a:lnTo>
                      <a:pt x="1207" y="126"/>
                    </a:lnTo>
                    <a:lnTo>
                      <a:pt x="1213" y="129"/>
                    </a:lnTo>
                    <a:lnTo>
                      <a:pt x="1220" y="131"/>
                    </a:lnTo>
                    <a:lnTo>
                      <a:pt x="1209" y="132"/>
                    </a:lnTo>
                    <a:lnTo>
                      <a:pt x="1199" y="134"/>
                    </a:lnTo>
                    <a:lnTo>
                      <a:pt x="1189" y="136"/>
                    </a:lnTo>
                    <a:lnTo>
                      <a:pt x="1178" y="140"/>
                    </a:lnTo>
                    <a:lnTo>
                      <a:pt x="1171" y="140"/>
                    </a:lnTo>
                    <a:lnTo>
                      <a:pt x="1165" y="142"/>
                    </a:lnTo>
                    <a:lnTo>
                      <a:pt x="1158" y="142"/>
                    </a:lnTo>
                    <a:lnTo>
                      <a:pt x="1153" y="144"/>
                    </a:lnTo>
                    <a:lnTo>
                      <a:pt x="1140" y="145"/>
                    </a:lnTo>
                    <a:lnTo>
                      <a:pt x="1130" y="145"/>
                    </a:lnTo>
                    <a:lnTo>
                      <a:pt x="1120" y="145"/>
                    </a:lnTo>
                    <a:lnTo>
                      <a:pt x="1112" y="145"/>
                    </a:lnTo>
                    <a:lnTo>
                      <a:pt x="1104" y="143"/>
                    </a:lnTo>
                    <a:lnTo>
                      <a:pt x="1097" y="142"/>
                    </a:lnTo>
                    <a:lnTo>
                      <a:pt x="1089" y="139"/>
                    </a:lnTo>
                    <a:lnTo>
                      <a:pt x="1083" y="135"/>
                    </a:lnTo>
                    <a:lnTo>
                      <a:pt x="1076" y="131"/>
                    </a:lnTo>
                    <a:lnTo>
                      <a:pt x="1072" y="127"/>
                    </a:lnTo>
                    <a:lnTo>
                      <a:pt x="1083" y="124"/>
                    </a:lnTo>
                    <a:lnTo>
                      <a:pt x="1093" y="123"/>
                    </a:lnTo>
                    <a:lnTo>
                      <a:pt x="1102" y="120"/>
                    </a:lnTo>
                    <a:lnTo>
                      <a:pt x="1111" y="118"/>
                    </a:lnTo>
                    <a:lnTo>
                      <a:pt x="1118" y="115"/>
                    </a:lnTo>
                    <a:lnTo>
                      <a:pt x="1126" y="112"/>
                    </a:lnTo>
                    <a:lnTo>
                      <a:pt x="1134" y="107"/>
                    </a:lnTo>
                    <a:lnTo>
                      <a:pt x="1140" y="103"/>
                    </a:lnTo>
                    <a:lnTo>
                      <a:pt x="1146" y="98"/>
                    </a:lnTo>
                    <a:lnTo>
                      <a:pt x="1152" y="93"/>
                    </a:lnTo>
                    <a:lnTo>
                      <a:pt x="1158" y="88"/>
                    </a:lnTo>
                    <a:lnTo>
                      <a:pt x="1165" y="85"/>
                    </a:lnTo>
                    <a:lnTo>
                      <a:pt x="1173" y="80"/>
                    </a:lnTo>
                    <a:lnTo>
                      <a:pt x="1183" y="76"/>
                    </a:lnTo>
                    <a:lnTo>
                      <a:pt x="1188" y="74"/>
                    </a:lnTo>
                    <a:lnTo>
                      <a:pt x="1194" y="73"/>
                    </a:lnTo>
                    <a:lnTo>
                      <a:pt x="1199" y="71"/>
                    </a:lnTo>
                    <a:lnTo>
                      <a:pt x="1207" y="70"/>
                    </a:lnTo>
                    <a:lnTo>
                      <a:pt x="1216" y="62"/>
                    </a:lnTo>
                    <a:lnTo>
                      <a:pt x="1224" y="57"/>
                    </a:lnTo>
                    <a:lnTo>
                      <a:pt x="1227" y="50"/>
                    </a:lnTo>
                    <a:lnTo>
                      <a:pt x="1231" y="46"/>
                    </a:lnTo>
                    <a:lnTo>
                      <a:pt x="1229" y="37"/>
                    </a:lnTo>
                    <a:lnTo>
                      <a:pt x="1223" y="32"/>
                    </a:lnTo>
                    <a:lnTo>
                      <a:pt x="1216" y="29"/>
                    </a:lnTo>
                    <a:lnTo>
                      <a:pt x="1209" y="29"/>
                    </a:lnTo>
                    <a:lnTo>
                      <a:pt x="1201" y="29"/>
                    </a:lnTo>
                    <a:lnTo>
                      <a:pt x="1195" y="31"/>
                    </a:lnTo>
                    <a:lnTo>
                      <a:pt x="1184" y="32"/>
                    </a:lnTo>
                    <a:lnTo>
                      <a:pt x="1175" y="36"/>
                    </a:lnTo>
                    <a:lnTo>
                      <a:pt x="1166" y="40"/>
                    </a:lnTo>
                    <a:lnTo>
                      <a:pt x="1160" y="48"/>
                    </a:lnTo>
                    <a:lnTo>
                      <a:pt x="1143" y="51"/>
                    </a:lnTo>
                    <a:lnTo>
                      <a:pt x="1127" y="57"/>
                    </a:lnTo>
                    <a:lnTo>
                      <a:pt x="1110" y="60"/>
                    </a:lnTo>
                    <a:lnTo>
                      <a:pt x="1094" y="66"/>
                    </a:lnTo>
                    <a:lnTo>
                      <a:pt x="1077" y="71"/>
                    </a:lnTo>
                    <a:lnTo>
                      <a:pt x="1062" y="77"/>
                    </a:lnTo>
                    <a:lnTo>
                      <a:pt x="1046" y="84"/>
                    </a:lnTo>
                    <a:lnTo>
                      <a:pt x="1032" y="89"/>
                    </a:lnTo>
                    <a:lnTo>
                      <a:pt x="1016" y="94"/>
                    </a:lnTo>
                    <a:lnTo>
                      <a:pt x="999" y="101"/>
                    </a:lnTo>
                    <a:lnTo>
                      <a:pt x="984" y="107"/>
                    </a:lnTo>
                    <a:lnTo>
                      <a:pt x="968" y="115"/>
                    </a:lnTo>
                    <a:lnTo>
                      <a:pt x="952" y="120"/>
                    </a:lnTo>
                    <a:lnTo>
                      <a:pt x="938" y="128"/>
                    </a:lnTo>
                    <a:lnTo>
                      <a:pt x="922" y="135"/>
                    </a:lnTo>
                    <a:lnTo>
                      <a:pt x="907" y="144"/>
                    </a:lnTo>
                    <a:lnTo>
                      <a:pt x="885" y="151"/>
                    </a:lnTo>
                    <a:lnTo>
                      <a:pt x="864" y="160"/>
                    </a:lnTo>
                    <a:lnTo>
                      <a:pt x="842" y="169"/>
                    </a:lnTo>
                    <a:lnTo>
                      <a:pt x="821" y="177"/>
                    </a:lnTo>
                    <a:lnTo>
                      <a:pt x="800" y="186"/>
                    </a:lnTo>
                    <a:lnTo>
                      <a:pt x="778" y="195"/>
                    </a:lnTo>
                    <a:lnTo>
                      <a:pt x="757" y="204"/>
                    </a:lnTo>
                    <a:lnTo>
                      <a:pt x="736" y="213"/>
                    </a:lnTo>
                    <a:lnTo>
                      <a:pt x="715" y="221"/>
                    </a:lnTo>
                    <a:lnTo>
                      <a:pt x="692" y="231"/>
                    </a:lnTo>
                    <a:lnTo>
                      <a:pt x="671" y="240"/>
                    </a:lnTo>
                    <a:lnTo>
                      <a:pt x="650" y="249"/>
                    </a:lnTo>
                    <a:lnTo>
                      <a:pt x="629" y="258"/>
                    </a:lnTo>
                    <a:lnTo>
                      <a:pt x="607" y="267"/>
                    </a:lnTo>
                    <a:lnTo>
                      <a:pt x="586" y="276"/>
                    </a:lnTo>
                    <a:lnTo>
                      <a:pt x="565" y="286"/>
                    </a:lnTo>
                    <a:lnTo>
                      <a:pt x="526" y="301"/>
                    </a:lnTo>
                    <a:lnTo>
                      <a:pt x="486" y="320"/>
                    </a:lnTo>
                    <a:lnTo>
                      <a:pt x="448" y="338"/>
                    </a:lnTo>
                    <a:lnTo>
                      <a:pt x="408" y="358"/>
                    </a:lnTo>
                    <a:lnTo>
                      <a:pt x="369" y="380"/>
                    </a:lnTo>
                    <a:lnTo>
                      <a:pt x="331" y="402"/>
                    </a:lnTo>
                    <a:lnTo>
                      <a:pt x="295" y="425"/>
                    </a:lnTo>
                    <a:lnTo>
                      <a:pt x="259" y="451"/>
                    </a:lnTo>
                    <a:lnTo>
                      <a:pt x="223" y="476"/>
                    </a:lnTo>
                    <a:lnTo>
                      <a:pt x="187" y="503"/>
                    </a:lnTo>
                    <a:lnTo>
                      <a:pt x="152" y="531"/>
                    </a:lnTo>
                    <a:lnTo>
                      <a:pt x="121" y="562"/>
                    </a:lnTo>
                    <a:lnTo>
                      <a:pt x="89" y="592"/>
                    </a:lnTo>
                    <a:lnTo>
                      <a:pt x="58" y="624"/>
                    </a:lnTo>
                    <a:lnTo>
                      <a:pt x="29" y="658"/>
                    </a:lnTo>
                    <a:lnTo>
                      <a:pt x="1" y="693"/>
                    </a:lnTo>
                    <a:lnTo>
                      <a:pt x="0" y="683"/>
                    </a:lnTo>
                    <a:lnTo>
                      <a:pt x="1" y="674"/>
                    </a:lnTo>
                    <a:lnTo>
                      <a:pt x="1" y="663"/>
                    </a:lnTo>
                    <a:lnTo>
                      <a:pt x="4" y="654"/>
                    </a:lnTo>
                    <a:lnTo>
                      <a:pt x="8" y="645"/>
                    </a:lnTo>
                    <a:lnTo>
                      <a:pt x="12" y="635"/>
                    </a:lnTo>
                    <a:lnTo>
                      <a:pt x="18" y="626"/>
                    </a:lnTo>
                    <a:lnTo>
                      <a:pt x="25" y="617"/>
                    </a:lnTo>
                    <a:lnTo>
                      <a:pt x="28" y="610"/>
                    </a:lnTo>
                    <a:lnTo>
                      <a:pt x="32" y="603"/>
                    </a:lnTo>
                    <a:lnTo>
                      <a:pt x="37" y="595"/>
                    </a:lnTo>
                    <a:lnTo>
                      <a:pt x="44" y="589"/>
                    </a:lnTo>
                    <a:lnTo>
                      <a:pt x="49" y="582"/>
                    </a:lnTo>
                    <a:lnTo>
                      <a:pt x="55" y="575"/>
                    </a:lnTo>
                    <a:lnTo>
                      <a:pt x="61" y="567"/>
                    </a:lnTo>
                    <a:lnTo>
                      <a:pt x="68" y="561"/>
                    </a:lnTo>
                    <a:lnTo>
                      <a:pt x="73" y="554"/>
                    </a:lnTo>
                    <a:lnTo>
                      <a:pt x="79" y="548"/>
                    </a:lnTo>
                    <a:lnTo>
                      <a:pt x="84" y="540"/>
                    </a:lnTo>
                    <a:lnTo>
                      <a:pt x="90" y="534"/>
                    </a:lnTo>
                    <a:lnTo>
                      <a:pt x="95" y="527"/>
                    </a:lnTo>
                    <a:lnTo>
                      <a:pt x="100" y="521"/>
                    </a:lnTo>
                    <a:lnTo>
                      <a:pt x="106" y="515"/>
                    </a:lnTo>
                    <a:lnTo>
                      <a:pt x="112" y="508"/>
                    </a:lnTo>
                    <a:lnTo>
                      <a:pt x="135" y="485"/>
                    </a:lnTo>
                    <a:lnTo>
                      <a:pt x="160" y="465"/>
                    </a:lnTo>
                    <a:lnTo>
                      <a:pt x="186" y="443"/>
                    </a:lnTo>
                    <a:lnTo>
                      <a:pt x="212" y="425"/>
                    </a:lnTo>
                    <a:lnTo>
                      <a:pt x="240" y="407"/>
                    </a:lnTo>
                    <a:lnTo>
                      <a:pt x="266" y="388"/>
                    </a:lnTo>
                    <a:lnTo>
                      <a:pt x="293" y="372"/>
                    </a:lnTo>
                    <a:lnTo>
                      <a:pt x="320" y="356"/>
                    </a:lnTo>
                    <a:lnTo>
                      <a:pt x="346" y="341"/>
                    </a:lnTo>
                    <a:lnTo>
                      <a:pt x="373" y="325"/>
                    </a:lnTo>
                    <a:lnTo>
                      <a:pt x="400" y="311"/>
                    </a:lnTo>
                    <a:lnTo>
                      <a:pt x="429" y="298"/>
                    </a:lnTo>
                    <a:lnTo>
                      <a:pt x="456" y="285"/>
                    </a:lnTo>
                    <a:lnTo>
                      <a:pt x="484" y="272"/>
                    </a:lnTo>
                    <a:lnTo>
                      <a:pt x="512" y="260"/>
                    </a:lnTo>
                    <a:lnTo>
                      <a:pt x="542" y="248"/>
                    </a:lnTo>
                    <a:lnTo>
                      <a:pt x="568" y="237"/>
                    </a:lnTo>
                    <a:lnTo>
                      <a:pt x="593" y="227"/>
                    </a:lnTo>
                    <a:lnTo>
                      <a:pt x="618" y="217"/>
                    </a:lnTo>
                    <a:lnTo>
                      <a:pt x="644" y="207"/>
                    </a:lnTo>
                    <a:lnTo>
                      <a:pt x="668" y="198"/>
                    </a:lnTo>
                    <a:lnTo>
                      <a:pt x="694" y="188"/>
                    </a:lnTo>
                    <a:lnTo>
                      <a:pt x="719" y="178"/>
                    </a:lnTo>
                    <a:lnTo>
                      <a:pt x="747" y="170"/>
                    </a:lnTo>
                    <a:lnTo>
                      <a:pt x="771" y="159"/>
                    </a:lnTo>
                    <a:lnTo>
                      <a:pt x="797" y="149"/>
                    </a:lnTo>
                    <a:lnTo>
                      <a:pt x="822" y="141"/>
                    </a:lnTo>
                    <a:lnTo>
                      <a:pt x="848" y="131"/>
                    </a:lnTo>
                    <a:lnTo>
                      <a:pt x="873" y="120"/>
                    </a:lnTo>
                    <a:lnTo>
                      <a:pt x="899" y="112"/>
                    </a:lnTo>
                    <a:lnTo>
                      <a:pt x="925" y="101"/>
                    </a:lnTo>
                    <a:lnTo>
                      <a:pt x="951" y="91"/>
                    </a:lnTo>
                    <a:lnTo>
                      <a:pt x="967" y="86"/>
                    </a:lnTo>
                    <a:lnTo>
                      <a:pt x="984" y="80"/>
                    </a:lnTo>
                    <a:lnTo>
                      <a:pt x="1000" y="75"/>
                    </a:lnTo>
                    <a:lnTo>
                      <a:pt x="1017" y="70"/>
                    </a:lnTo>
                    <a:lnTo>
                      <a:pt x="1033" y="63"/>
                    </a:lnTo>
                    <a:lnTo>
                      <a:pt x="1050" y="58"/>
                    </a:lnTo>
                    <a:lnTo>
                      <a:pt x="1067" y="53"/>
                    </a:lnTo>
                    <a:lnTo>
                      <a:pt x="1084" y="49"/>
                    </a:lnTo>
                    <a:lnTo>
                      <a:pt x="1101" y="43"/>
                    </a:lnTo>
                    <a:lnTo>
                      <a:pt x="1117" y="37"/>
                    </a:lnTo>
                    <a:lnTo>
                      <a:pt x="1134" y="32"/>
                    </a:lnTo>
                    <a:lnTo>
                      <a:pt x="1151" y="28"/>
                    </a:lnTo>
                    <a:lnTo>
                      <a:pt x="1166" y="21"/>
                    </a:lnTo>
                    <a:lnTo>
                      <a:pt x="1183" y="16"/>
                    </a:lnTo>
                    <a:lnTo>
                      <a:pt x="1199" y="10"/>
                    </a:lnTo>
                    <a:lnTo>
                      <a:pt x="1217" y="6"/>
                    </a:lnTo>
                    <a:lnTo>
                      <a:pt x="1226" y="5"/>
                    </a:lnTo>
                    <a:lnTo>
                      <a:pt x="1237" y="6"/>
                    </a:lnTo>
                    <a:lnTo>
                      <a:pt x="1246" y="4"/>
                    </a:lnTo>
                    <a:lnTo>
                      <a:pt x="1256" y="0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4" name="Freeform 908"/>
              <p:cNvSpPr>
                <a:spLocks/>
              </p:cNvSpPr>
              <p:nvPr/>
            </p:nvSpPr>
            <p:spPr bwMode="auto">
              <a:xfrm>
                <a:off x="4529" y="418"/>
                <a:ext cx="277" cy="178"/>
              </a:xfrm>
              <a:custGeom>
                <a:avLst/>
                <a:gdLst>
                  <a:gd name="T0" fmla="*/ 998 w 1042"/>
                  <a:gd name="T1" fmla="*/ 0 h 689"/>
                  <a:gd name="T2" fmla="*/ 1033 w 1042"/>
                  <a:gd name="T3" fmla="*/ 0 h 689"/>
                  <a:gd name="T4" fmla="*/ 1016 w 1042"/>
                  <a:gd name="T5" fmla="*/ 23 h 689"/>
                  <a:gd name="T6" fmla="*/ 985 w 1042"/>
                  <a:gd name="T7" fmla="*/ 38 h 689"/>
                  <a:gd name="T8" fmla="*/ 957 w 1042"/>
                  <a:gd name="T9" fmla="*/ 46 h 689"/>
                  <a:gd name="T10" fmla="*/ 920 w 1042"/>
                  <a:gd name="T11" fmla="*/ 53 h 689"/>
                  <a:gd name="T12" fmla="*/ 877 w 1042"/>
                  <a:gd name="T13" fmla="*/ 60 h 689"/>
                  <a:gd name="T14" fmla="*/ 835 w 1042"/>
                  <a:gd name="T15" fmla="*/ 66 h 689"/>
                  <a:gd name="T16" fmla="*/ 796 w 1042"/>
                  <a:gd name="T17" fmla="*/ 76 h 689"/>
                  <a:gd name="T18" fmla="*/ 756 w 1042"/>
                  <a:gd name="T19" fmla="*/ 75 h 689"/>
                  <a:gd name="T20" fmla="*/ 718 w 1042"/>
                  <a:gd name="T21" fmla="*/ 82 h 689"/>
                  <a:gd name="T22" fmla="*/ 715 w 1042"/>
                  <a:gd name="T23" fmla="*/ 103 h 689"/>
                  <a:gd name="T24" fmla="*/ 759 w 1042"/>
                  <a:gd name="T25" fmla="*/ 104 h 689"/>
                  <a:gd name="T26" fmla="*/ 785 w 1042"/>
                  <a:gd name="T27" fmla="*/ 104 h 689"/>
                  <a:gd name="T28" fmla="*/ 802 w 1042"/>
                  <a:gd name="T29" fmla="*/ 110 h 689"/>
                  <a:gd name="T30" fmla="*/ 791 w 1042"/>
                  <a:gd name="T31" fmla="*/ 119 h 689"/>
                  <a:gd name="T32" fmla="*/ 748 w 1042"/>
                  <a:gd name="T33" fmla="*/ 125 h 689"/>
                  <a:gd name="T34" fmla="*/ 688 w 1042"/>
                  <a:gd name="T35" fmla="*/ 132 h 689"/>
                  <a:gd name="T36" fmla="*/ 627 w 1042"/>
                  <a:gd name="T37" fmla="*/ 141 h 689"/>
                  <a:gd name="T38" fmla="*/ 567 w 1042"/>
                  <a:gd name="T39" fmla="*/ 146 h 689"/>
                  <a:gd name="T40" fmla="*/ 568 w 1042"/>
                  <a:gd name="T41" fmla="*/ 162 h 689"/>
                  <a:gd name="T42" fmla="*/ 596 w 1042"/>
                  <a:gd name="T43" fmla="*/ 167 h 689"/>
                  <a:gd name="T44" fmla="*/ 629 w 1042"/>
                  <a:gd name="T45" fmla="*/ 165 h 689"/>
                  <a:gd name="T46" fmla="*/ 661 w 1042"/>
                  <a:gd name="T47" fmla="*/ 165 h 689"/>
                  <a:gd name="T48" fmla="*/ 637 w 1042"/>
                  <a:gd name="T49" fmla="*/ 187 h 689"/>
                  <a:gd name="T50" fmla="*/ 603 w 1042"/>
                  <a:gd name="T51" fmla="*/ 193 h 689"/>
                  <a:gd name="T52" fmla="*/ 574 w 1042"/>
                  <a:gd name="T53" fmla="*/ 197 h 689"/>
                  <a:gd name="T54" fmla="*/ 543 w 1042"/>
                  <a:gd name="T55" fmla="*/ 198 h 689"/>
                  <a:gd name="T56" fmla="*/ 515 w 1042"/>
                  <a:gd name="T57" fmla="*/ 200 h 689"/>
                  <a:gd name="T58" fmla="*/ 477 w 1042"/>
                  <a:gd name="T59" fmla="*/ 207 h 689"/>
                  <a:gd name="T60" fmla="*/ 443 w 1042"/>
                  <a:gd name="T61" fmla="*/ 227 h 689"/>
                  <a:gd name="T62" fmla="*/ 452 w 1042"/>
                  <a:gd name="T63" fmla="*/ 242 h 689"/>
                  <a:gd name="T64" fmla="*/ 422 w 1042"/>
                  <a:gd name="T65" fmla="*/ 268 h 689"/>
                  <a:gd name="T66" fmla="*/ 352 w 1042"/>
                  <a:gd name="T67" fmla="*/ 313 h 689"/>
                  <a:gd name="T68" fmla="*/ 280 w 1042"/>
                  <a:gd name="T69" fmla="*/ 359 h 689"/>
                  <a:gd name="T70" fmla="*/ 219 w 1042"/>
                  <a:gd name="T71" fmla="*/ 404 h 689"/>
                  <a:gd name="T72" fmla="*/ 193 w 1042"/>
                  <a:gd name="T73" fmla="*/ 437 h 689"/>
                  <a:gd name="T74" fmla="*/ 142 w 1042"/>
                  <a:gd name="T75" fmla="*/ 477 h 689"/>
                  <a:gd name="T76" fmla="*/ 102 w 1042"/>
                  <a:gd name="T77" fmla="*/ 526 h 689"/>
                  <a:gd name="T78" fmla="*/ 67 w 1042"/>
                  <a:gd name="T79" fmla="*/ 580 h 689"/>
                  <a:gd name="T80" fmla="*/ 35 w 1042"/>
                  <a:gd name="T81" fmla="*/ 635 h 689"/>
                  <a:gd name="T82" fmla="*/ 17 w 1042"/>
                  <a:gd name="T83" fmla="*/ 664 h 689"/>
                  <a:gd name="T84" fmla="*/ 0 w 1042"/>
                  <a:gd name="T85" fmla="*/ 689 h 689"/>
                  <a:gd name="T86" fmla="*/ 3 w 1042"/>
                  <a:gd name="T87" fmla="*/ 661 h 689"/>
                  <a:gd name="T88" fmla="*/ 12 w 1042"/>
                  <a:gd name="T89" fmla="*/ 634 h 689"/>
                  <a:gd name="T90" fmla="*/ 30 w 1042"/>
                  <a:gd name="T91" fmla="*/ 587 h 689"/>
                  <a:gd name="T92" fmla="*/ 57 w 1042"/>
                  <a:gd name="T93" fmla="*/ 542 h 689"/>
                  <a:gd name="T94" fmla="*/ 88 w 1042"/>
                  <a:gd name="T95" fmla="*/ 498 h 689"/>
                  <a:gd name="T96" fmla="*/ 122 w 1042"/>
                  <a:gd name="T97" fmla="*/ 457 h 689"/>
                  <a:gd name="T98" fmla="*/ 207 w 1042"/>
                  <a:gd name="T99" fmla="*/ 355 h 689"/>
                  <a:gd name="T100" fmla="*/ 299 w 1042"/>
                  <a:gd name="T101" fmla="*/ 270 h 689"/>
                  <a:gd name="T102" fmla="*/ 397 w 1042"/>
                  <a:gd name="T103" fmla="*/ 197 h 689"/>
                  <a:gd name="T104" fmla="*/ 502 w 1042"/>
                  <a:gd name="T105" fmla="*/ 136 h 689"/>
                  <a:gd name="T106" fmla="*/ 614 w 1042"/>
                  <a:gd name="T107" fmla="*/ 87 h 689"/>
                  <a:gd name="T108" fmla="*/ 731 w 1042"/>
                  <a:gd name="T109" fmla="*/ 49 h 689"/>
                  <a:gd name="T110" fmla="*/ 851 w 1042"/>
                  <a:gd name="T111" fmla="*/ 20 h 689"/>
                  <a:gd name="T112" fmla="*/ 974 w 1042"/>
                  <a:gd name="T113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689">
                    <a:moveTo>
                      <a:pt x="974" y="0"/>
                    </a:moveTo>
                    <a:lnTo>
                      <a:pt x="981" y="0"/>
                    </a:lnTo>
                    <a:lnTo>
                      <a:pt x="989" y="0"/>
                    </a:lnTo>
                    <a:lnTo>
                      <a:pt x="998" y="0"/>
                    </a:lnTo>
                    <a:lnTo>
                      <a:pt x="1008" y="2"/>
                    </a:lnTo>
                    <a:lnTo>
                      <a:pt x="1016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2" y="0"/>
                    </a:lnTo>
                    <a:lnTo>
                      <a:pt x="1034" y="9"/>
                    </a:lnTo>
                    <a:lnTo>
                      <a:pt x="1026" y="17"/>
                    </a:lnTo>
                    <a:lnTo>
                      <a:pt x="1016" y="23"/>
                    </a:lnTo>
                    <a:lnTo>
                      <a:pt x="1006" y="31"/>
                    </a:lnTo>
                    <a:lnTo>
                      <a:pt x="999" y="33"/>
                    </a:lnTo>
                    <a:lnTo>
                      <a:pt x="992" y="36"/>
                    </a:lnTo>
                    <a:lnTo>
                      <a:pt x="985" y="38"/>
                    </a:lnTo>
                    <a:lnTo>
                      <a:pt x="980" y="41"/>
                    </a:lnTo>
                    <a:lnTo>
                      <a:pt x="972" y="42"/>
                    </a:lnTo>
                    <a:lnTo>
                      <a:pt x="965" y="45"/>
                    </a:lnTo>
                    <a:lnTo>
                      <a:pt x="957" y="46"/>
                    </a:lnTo>
                    <a:lnTo>
                      <a:pt x="952" y="49"/>
                    </a:lnTo>
                    <a:lnTo>
                      <a:pt x="940" y="50"/>
                    </a:lnTo>
                    <a:lnTo>
                      <a:pt x="930" y="52"/>
                    </a:lnTo>
                    <a:lnTo>
                      <a:pt x="920" y="53"/>
                    </a:lnTo>
                    <a:lnTo>
                      <a:pt x="910" y="55"/>
                    </a:lnTo>
                    <a:lnTo>
                      <a:pt x="898" y="56"/>
                    </a:lnTo>
                    <a:lnTo>
                      <a:pt x="888" y="59"/>
                    </a:lnTo>
                    <a:lnTo>
                      <a:pt x="877" y="60"/>
                    </a:lnTo>
                    <a:lnTo>
                      <a:pt x="867" y="62"/>
                    </a:lnTo>
                    <a:lnTo>
                      <a:pt x="856" y="63"/>
                    </a:lnTo>
                    <a:lnTo>
                      <a:pt x="845" y="65"/>
                    </a:lnTo>
                    <a:lnTo>
                      <a:pt x="835" y="66"/>
                    </a:lnTo>
                    <a:lnTo>
                      <a:pt x="826" y="69"/>
                    </a:lnTo>
                    <a:lnTo>
                      <a:pt x="816" y="70"/>
                    </a:lnTo>
                    <a:lnTo>
                      <a:pt x="807" y="74"/>
                    </a:lnTo>
                    <a:lnTo>
                      <a:pt x="796" y="76"/>
                    </a:lnTo>
                    <a:lnTo>
                      <a:pt x="789" y="79"/>
                    </a:lnTo>
                    <a:lnTo>
                      <a:pt x="777" y="75"/>
                    </a:lnTo>
                    <a:lnTo>
                      <a:pt x="767" y="75"/>
                    </a:lnTo>
                    <a:lnTo>
                      <a:pt x="756" y="75"/>
                    </a:lnTo>
                    <a:lnTo>
                      <a:pt x="746" y="75"/>
                    </a:lnTo>
                    <a:lnTo>
                      <a:pt x="736" y="76"/>
                    </a:lnTo>
                    <a:lnTo>
                      <a:pt x="727" y="79"/>
                    </a:lnTo>
                    <a:lnTo>
                      <a:pt x="718" y="82"/>
                    </a:lnTo>
                    <a:lnTo>
                      <a:pt x="714" y="87"/>
                    </a:lnTo>
                    <a:lnTo>
                      <a:pt x="706" y="93"/>
                    </a:lnTo>
                    <a:lnTo>
                      <a:pt x="709" y="101"/>
                    </a:lnTo>
                    <a:lnTo>
                      <a:pt x="715" y="103"/>
                    </a:lnTo>
                    <a:lnTo>
                      <a:pt x="724" y="104"/>
                    </a:lnTo>
                    <a:lnTo>
                      <a:pt x="736" y="104"/>
                    </a:lnTo>
                    <a:lnTo>
                      <a:pt x="753" y="105"/>
                    </a:lnTo>
                    <a:lnTo>
                      <a:pt x="759" y="104"/>
                    </a:lnTo>
                    <a:lnTo>
                      <a:pt x="766" y="104"/>
                    </a:lnTo>
                    <a:lnTo>
                      <a:pt x="773" y="104"/>
                    </a:lnTo>
                    <a:lnTo>
                      <a:pt x="778" y="104"/>
                    </a:lnTo>
                    <a:lnTo>
                      <a:pt x="785" y="104"/>
                    </a:lnTo>
                    <a:lnTo>
                      <a:pt x="792" y="104"/>
                    </a:lnTo>
                    <a:lnTo>
                      <a:pt x="799" y="105"/>
                    </a:lnTo>
                    <a:lnTo>
                      <a:pt x="807" y="107"/>
                    </a:lnTo>
                    <a:lnTo>
                      <a:pt x="802" y="110"/>
                    </a:lnTo>
                    <a:lnTo>
                      <a:pt x="796" y="112"/>
                    </a:lnTo>
                    <a:lnTo>
                      <a:pt x="793" y="114"/>
                    </a:lnTo>
                    <a:lnTo>
                      <a:pt x="791" y="116"/>
                    </a:lnTo>
                    <a:lnTo>
                      <a:pt x="791" y="119"/>
                    </a:lnTo>
                    <a:lnTo>
                      <a:pt x="793" y="125"/>
                    </a:lnTo>
                    <a:lnTo>
                      <a:pt x="777" y="124"/>
                    </a:lnTo>
                    <a:lnTo>
                      <a:pt x="764" y="124"/>
                    </a:lnTo>
                    <a:lnTo>
                      <a:pt x="748" y="125"/>
                    </a:lnTo>
                    <a:lnTo>
                      <a:pt x="734" y="128"/>
                    </a:lnTo>
                    <a:lnTo>
                      <a:pt x="717" y="129"/>
                    </a:lnTo>
                    <a:lnTo>
                      <a:pt x="704" y="131"/>
                    </a:lnTo>
                    <a:lnTo>
                      <a:pt x="688" y="132"/>
                    </a:lnTo>
                    <a:lnTo>
                      <a:pt x="673" y="134"/>
                    </a:lnTo>
                    <a:lnTo>
                      <a:pt x="656" y="136"/>
                    </a:lnTo>
                    <a:lnTo>
                      <a:pt x="643" y="138"/>
                    </a:lnTo>
                    <a:lnTo>
                      <a:pt x="627" y="141"/>
                    </a:lnTo>
                    <a:lnTo>
                      <a:pt x="612" y="143"/>
                    </a:lnTo>
                    <a:lnTo>
                      <a:pt x="596" y="144"/>
                    </a:lnTo>
                    <a:lnTo>
                      <a:pt x="583" y="145"/>
                    </a:lnTo>
                    <a:lnTo>
                      <a:pt x="567" y="146"/>
                    </a:lnTo>
                    <a:lnTo>
                      <a:pt x="554" y="147"/>
                    </a:lnTo>
                    <a:lnTo>
                      <a:pt x="558" y="153"/>
                    </a:lnTo>
                    <a:lnTo>
                      <a:pt x="563" y="159"/>
                    </a:lnTo>
                    <a:lnTo>
                      <a:pt x="568" y="162"/>
                    </a:lnTo>
                    <a:lnTo>
                      <a:pt x="575" y="165"/>
                    </a:lnTo>
                    <a:lnTo>
                      <a:pt x="581" y="166"/>
                    </a:lnTo>
                    <a:lnTo>
                      <a:pt x="589" y="167"/>
                    </a:lnTo>
                    <a:lnTo>
                      <a:pt x="596" y="167"/>
                    </a:lnTo>
                    <a:lnTo>
                      <a:pt x="605" y="169"/>
                    </a:lnTo>
                    <a:lnTo>
                      <a:pt x="613" y="166"/>
                    </a:lnTo>
                    <a:lnTo>
                      <a:pt x="622" y="166"/>
                    </a:lnTo>
                    <a:lnTo>
                      <a:pt x="629" y="165"/>
                    </a:lnTo>
                    <a:lnTo>
                      <a:pt x="638" y="165"/>
                    </a:lnTo>
                    <a:lnTo>
                      <a:pt x="646" y="164"/>
                    </a:lnTo>
                    <a:lnTo>
                      <a:pt x="654" y="165"/>
                    </a:lnTo>
                    <a:lnTo>
                      <a:pt x="661" y="165"/>
                    </a:lnTo>
                    <a:lnTo>
                      <a:pt x="669" y="169"/>
                    </a:lnTo>
                    <a:lnTo>
                      <a:pt x="657" y="175"/>
                    </a:lnTo>
                    <a:lnTo>
                      <a:pt x="648" y="181"/>
                    </a:lnTo>
                    <a:lnTo>
                      <a:pt x="637" y="187"/>
                    </a:lnTo>
                    <a:lnTo>
                      <a:pt x="627" y="191"/>
                    </a:lnTo>
                    <a:lnTo>
                      <a:pt x="619" y="192"/>
                    </a:lnTo>
                    <a:lnTo>
                      <a:pt x="611" y="192"/>
                    </a:lnTo>
                    <a:lnTo>
                      <a:pt x="603" y="193"/>
                    </a:lnTo>
                    <a:lnTo>
                      <a:pt x="596" y="194"/>
                    </a:lnTo>
                    <a:lnTo>
                      <a:pt x="589" y="194"/>
                    </a:lnTo>
                    <a:lnTo>
                      <a:pt x="581" y="195"/>
                    </a:lnTo>
                    <a:lnTo>
                      <a:pt x="574" y="197"/>
                    </a:lnTo>
                    <a:lnTo>
                      <a:pt x="567" y="198"/>
                    </a:lnTo>
                    <a:lnTo>
                      <a:pt x="559" y="198"/>
                    </a:lnTo>
                    <a:lnTo>
                      <a:pt x="551" y="198"/>
                    </a:lnTo>
                    <a:lnTo>
                      <a:pt x="543" y="198"/>
                    </a:lnTo>
                    <a:lnTo>
                      <a:pt x="537" y="199"/>
                    </a:lnTo>
                    <a:lnTo>
                      <a:pt x="529" y="199"/>
                    </a:lnTo>
                    <a:lnTo>
                      <a:pt x="521" y="199"/>
                    </a:lnTo>
                    <a:lnTo>
                      <a:pt x="515" y="200"/>
                    </a:lnTo>
                    <a:lnTo>
                      <a:pt x="509" y="202"/>
                    </a:lnTo>
                    <a:lnTo>
                      <a:pt x="497" y="202"/>
                    </a:lnTo>
                    <a:lnTo>
                      <a:pt x="486" y="205"/>
                    </a:lnTo>
                    <a:lnTo>
                      <a:pt x="477" y="207"/>
                    </a:lnTo>
                    <a:lnTo>
                      <a:pt x="468" y="212"/>
                    </a:lnTo>
                    <a:lnTo>
                      <a:pt x="458" y="215"/>
                    </a:lnTo>
                    <a:lnTo>
                      <a:pt x="450" y="221"/>
                    </a:lnTo>
                    <a:lnTo>
                      <a:pt x="443" y="227"/>
                    </a:lnTo>
                    <a:lnTo>
                      <a:pt x="438" y="236"/>
                    </a:lnTo>
                    <a:lnTo>
                      <a:pt x="441" y="241"/>
                    </a:lnTo>
                    <a:lnTo>
                      <a:pt x="448" y="242"/>
                    </a:lnTo>
                    <a:lnTo>
                      <a:pt x="452" y="242"/>
                    </a:lnTo>
                    <a:lnTo>
                      <a:pt x="458" y="244"/>
                    </a:lnTo>
                    <a:lnTo>
                      <a:pt x="458" y="246"/>
                    </a:lnTo>
                    <a:lnTo>
                      <a:pt x="440" y="256"/>
                    </a:lnTo>
                    <a:lnTo>
                      <a:pt x="422" y="268"/>
                    </a:lnTo>
                    <a:lnTo>
                      <a:pt x="405" y="280"/>
                    </a:lnTo>
                    <a:lnTo>
                      <a:pt x="388" y="290"/>
                    </a:lnTo>
                    <a:lnTo>
                      <a:pt x="369" y="301"/>
                    </a:lnTo>
                    <a:lnTo>
                      <a:pt x="352" y="313"/>
                    </a:lnTo>
                    <a:lnTo>
                      <a:pt x="332" y="324"/>
                    </a:lnTo>
                    <a:lnTo>
                      <a:pt x="317" y="337"/>
                    </a:lnTo>
                    <a:lnTo>
                      <a:pt x="299" y="346"/>
                    </a:lnTo>
                    <a:lnTo>
                      <a:pt x="280" y="359"/>
                    </a:lnTo>
                    <a:lnTo>
                      <a:pt x="265" y="370"/>
                    </a:lnTo>
                    <a:lnTo>
                      <a:pt x="249" y="382"/>
                    </a:lnTo>
                    <a:lnTo>
                      <a:pt x="233" y="394"/>
                    </a:lnTo>
                    <a:lnTo>
                      <a:pt x="219" y="404"/>
                    </a:lnTo>
                    <a:lnTo>
                      <a:pt x="206" y="416"/>
                    </a:lnTo>
                    <a:lnTo>
                      <a:pt x="193" y="428"/>
                    </a:lnTo>
                    <a:lnTo>
                      <a:pt x="193" y="433"/>
                    </a:lnTo>
                    <a:lnTo>
                      <a:pt x="193" y="437"/>
                    </a:lnTo>
                    <a:lnTo>
                      <a:pt x="179" y="444"/>
                    </a:lnTo>
                    <a:lnTo>
                      <a:pt x="166" y="455"/>
                    </a:lnTo>
                    <a:lnTo>
                      <a:pt x="153" y="464"/>
                    </a:lnTo>
                    <a:lnTo>
                      <a:pt x="142" y="477"/>
                    </a:lnTo>
                    <a:lnTo>
                      <a:pt x="131" y="486"/>
                    </a:lnTo>
                    <a:lnTo>
                      <a:pt x="120" y="499"/>
                    </a:lnTo>
                    <a:lnTo>
                      <a:pt x="111" y="513"/>
                    </a:lnTo>
                    <a:lnTo>
                      <a:pt x="102" y="526"/>
                    </a:lnTo>
                    <a:lnTo>
                      <a:pt x="91" y="539"/>
                    </a:lnTo>
                    <a:lnTo>
                      <a:pt x="84" y="552"/>
                    </a:lnTo>
                    <a:lnTo>
                      <a:pt x="74" y="566"/>
                    </a:lnTo>
                    <a:lnTo>
                      <a:pt x="67" y="580"/>
                    </a:lnTo>
                    <a:lnTo>
                      <a:pt x="59" y="594"/>
                    </a:lnTo>
                    <a:lnTo>
                      <a:pt x="51" y="607"/>
                    </a:lnTo>
                    <a:lnTo>
                      <a:pt x="42" y="621"/>
                    </a:lnTo>
                    <a:lnTo>
                      <a:pt x="35" y="635"/>
                    </a:lnTo>
                    <a:lnTo>
                      <a:pt x="29" y="642"/>
                    </a:lnTo>
                    <a:lnTo>
                      <a:pt x="26" y="649"/>
                    </a:lnTo>
                    <a:lnTo>
                      <a:pt x="20" y="657"/>
                    </a:lnTo>
                    <a:lnTo>
                      <a:pt x="17" y="664"/>
                    </a:lnTo>
                    <a:lnTo>
                      <a:pt x="12" y="670"/>
                    </a:lnTo>
                    <a:lnTo>
                      <a:pt x="8" y="676"/>
                    </a:lnTo>
                    <a:lnTo>
                      <a:pt x="3" y="682"/>
                    </a:lnTo>
                    <a:lnTo>
                      <a:pt x="0" y="689"/>
                    </a:lnTo>
                    <a:lnTo>
                      <a:pt x="0" y="681"/>
                    </a:lnTo>
                    <a:lnTo>
                      <a:pt x="0" y="674"/>
                    </a:lnTo>
                    <a:lnTo>
                      <a:pt x="1" y="666"/>
                    </a:lnTo>
                    <a:lnTo>
                      <a:pt x="3" y="661"/>
                    </a:lnTo>
                    <a:lnTo>
                      <a:pt x="4" y="653"/>
                    </a:lnTo>
                    <a:lnTo>
                      <a:pt x="7" y="646"/>
                    </a:lnTo>
                    <a:lnTo>
                      <a:pt x="9" y="639"/>
                    </a:lnTo>
                    <a:lnTo>
                      <a:pt x="12" y="634"/>
                    </a:lnTo>
                    <a:lnTo>
                      <a:pt x="16" y="621"/>
                    </a:lnTo>
                    <a:lnTo>
                      <a:pt x="20" y="609"/>
                    </a:lnTo>
                    <a:lnTo>
                      <a:pt x="25" y="598"/>
                    </a:lnTo>
                    <a:lnTo>
                      <a:pt x="30" y="587"/>
                    </a:lnTo>
                    <a:lnTo>
                      <a:pt x="36" y="575"/>
                    </a:lnTo>
                    <a:lnTo>
                      <a:pt x="43" y="564"/>
                    </a:lnTo>
                    <a:lnTo>
                      <a:pt x="50" y="552"/>
                    </a:lnTo>
                    <a:lnTo>
                      <a:pt x="57" y="542"/>
                    </a:lnTo>
                    <a:lnTo>
                      <a:pt x="63" y="531"/>
                    </a:lnTo>
                    <a:lnTo>
                      <a:pt x="71" y="520"/>
                    </a:lnTo>
                    <a:lnTo>
                      <a:pt x="79" y="509"/>
                    </a:lnTo>
                    <a:lnTo>
                      <a:pt x="88" y="498"/>
                    </a:lnTo>
                    <a:lnTo>
                      <a:pt x="95" y="486"/>
                    </a:lnTo>
                    <a:lnTo>
                      <a:pt x="105" y="477"/>
                    </a:lnTo>
                    <a:lnTo>
                      <a:pt x="113" y="466"/>
                    </a:lnTo>
                    <a:lnTo>
                      <a:pt x="122" y="457"/>
                    </a:lnTo>
                    <a:lnTo>
                      <a:pt x="142" y="428"/>
                    </a:lnTo>
                    <a:lnTo>
                      <a:pt x="163" y="403"/>
                    </a:lnTo>
                    <a:lnTo>
                      <a:pt x="183" y="378"/>
                    </a:lnTo>
                    <a:lnTo>
                      <a:pt x="207" y="355"/>
                    </a:lnTo>
                    <a:lnTo>
                      <a:pt x="228" y="331"/>
                    </a:lnTo>
                    <a:lnTo>
                      <a:pt x="251" y="311"/>
                    </a:lnTo>
                    <a:lnTo>
                      <a:pt x="274" y="288"/>
                    </a:lnTo>
                    <a:lnTo>
                      <a:pt x="299" y="270"/>
                    </a:lnTo>
                    <a:lnTo>
                      <a:pt x="322" y="249"/>
                    </a:lnTo>
                    <a:lnTo>
                      <a:pt x="347" y="231"/>
                    </a:lnTo>
                    <a:lnTo>
                      <a:pt x="371" y="213"/>
                    </a:lnTo>
                    <a:lnTo>
                      <a:pt x="397" y="197"/>
                    </a:lnTo>
                    <a:lnTo>
                      <a:pt x="422" y="179"/>
                    </a:lnTo>
                    <a:lnTo>
                      <a:pt x="449" y="164"/>
                    </a:lnTo>
                    <a:lnTo>
                      <a:pt x="475" y="149"/>
                    </a:lnTo>
                    <a:lnTo>
                      <a:pt x="502" y="136"/>
                    </a:lnTo>
                    <a:lnTo>
                      <a:pt x="528" y="122"/>
                    </a:lnTo>
                    <a:lnTo>
                      <a:pt x="557" y="109"/>
                    </a:lnTo>
                    <a:lnTo>
                      <a:pt x="585" y="97"/>
                    </a:lnTo>
                    <a:lnTo>
                      <a:pt x="614" y="87"/>
                    </a:lnTo>
                    <a:lnTo>
                      <a:pt x="643" y="75"/>
                    </a:lnTo>
                    <a:lnTo>
                      <a:pt x="672" y="66"/>
                    </a:lnTo>
                    <a:lnTo>
                      <a:pt x="701" y="56"/>
                    </a:lnTo>
                    <a:lnTo>
                      <a:pt x="731" y="49"/>
                    </a:lnTo>
                    <a:lnTo>
                      <a:pt x="760" y="40"/>
                    </a:lnTo>
                    <a:lnTo>
                      <a:pt x="790" y="33"/>
                    </a:lnTo>
                    <a:lnTo>
                      <a:pt x="820" y="25"/>
                    </a:lnTo>
                    <a:lnTo>
                      <a:pt x="851" y="20"/>
                    </a:lnTo>
                    <a:lnTo>
                      <a:pt x="880" y="14"/>
                    </a:lnTo>
                    <a:lnTo>
                      <a:pt x="912" y="9"/>
                    </a:lnTo>
                    <a:lnTo>
                      <a:pt x="942" y="4"/>
                    </a:lnTo>
                    <a:lnTo>
                      <a:pt x="974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5" name="Freeform 909"/>
              <p:cNvSpPr>
                <a:spLocks/>
              </p:cNvSpPr>
              <p:nvPr/>
            </p:nvSpPr>
            <p:spPr bwMode="auto">
              <a:xfrm>
                <a:off x="4771" y="421"/>
                <a:ext cx="133" cy="53"/>
              </a:xfrm>
              <a:custGeom>
                <a:avLst/>
                <a:gdLst>
                  <a:gd name="T0" fmla="*/ 495 w 500"/>
                  <a:gd name="T1" fmla="*/ 7 h 201"/>
                  <a:gd name="T2" fmla="*/ 498 w 500"/>
                  <a:gd name="T3" fmla="*/ 22 h 201"/>
                  <a:gd name="T4" fmla="*/ 500 w 500"/>
                  <a:gd name="T5" fmla="*/ 36 h 201"/>
                  <a:gd name="T6" fmla="*/ 500 w 500"/>
                  <a:gd name="T7" fmla="*/ 51 h 201"/>
                  <a:gd name="T8" fmla="*/ 498 w 500"/>
                  <a:gd name="T9" fmla="*/ 63 h 201"/>
                  <a:gd name="T10" fmla="*/ 495 w 500"/>
                  <a:gd name="T11" fmla="*/ 76 h 201"/>
                  <a:gd name="T12" fmla="*/ 490 w 500"/>
                  <a:gd name="T13" fmla="*/ 88 h 201"/>
                  <a:gd name="T14" fmla="*/ 483 w 500"/>
                  <a:gd name="T15" fmla="*/ 98 h 201"/>
                  <a:gd name="T16" fmla="*/ 471 w 500"/>
                  <a:gd name="T17" fmla="*/ 114 h 201"/>
                  <a:gd name="T18" fmla="*/ 451 w 500"/>
                  <a:gd name="T19" fmla="*/ 130 h 201"/>
                  <a:gd name="T20" fmla="*/ 432 w 500"/>
                  <a:gd name="T21" fmla="*/ 141 h 201"/>
                  <a:gd name="T22" fmla="*/ 420 w 500"/>
                  <a:gd name="T23" fmla="*/ 147 h 201"/>
                  <a:gd name="T24" fmla="*/ 405 w 500"/>
                  <a:gd name="T25" fmla="*/ 151 h 201"/>
                  <a:gd name="T26" fmla="*/ 392 w 500"/>
                  <a:gd name="T27" fmla="*/ 158 h 201"/>
                  <a:gd name="T28" fmla="*/ 371 w 500"/>
                  <a:gd name="T29" fmla="*/ 164 h 201"/>
                  <a:gd name="T30" fmla="*/ 345 w 500"/>
                  <a:gd name="T31" fmla="*/ 171 h 201"/>
                  <a:gd name="T32" fmla="*/ 319 w 500"/>
                  <a:gd name="T33" fmla="*/ 175 h 201"/>
                  <a:gd name="T34" fmla="*/ 293 w 500"/>
                  <a:gd name="T35" fmla="*/ 178 h 201"/>
                  <a:gd name="T36" fmla="*/ 268 w 500"/>
                  <a:gd name="T37" fmla="*/ 181 h 201"/>
                  <a:gd name="T38" fmla="*/ 243 w 500"/>
                  <a:gd name="T39" fmla="*/ 183 h 201"/>
                  <a:gd name="T40" fmla="*/ 221 w 500"/>
                  <a:gd name="T41" fmla="*/ 184 h 201"/>
                  <a:gd name="T42" fmla="*/ 199 w 500"/>
                  <a:gd name="T43" fmla="*/ 184 h 201"/>
                  <a:gd name="T44" fmla="*/ 181 w 500"/>
                  <a:gd name="T45" fmla="*/ 184 h 201"/>
                  <a:gd name="T46" fmla="*/ 164 w 500"/>
                  <a:gd name="T47" fmla="*/ 185 h 201"/>
                  <a:gd name="T48" fmla="*/ 148 w 500"/>
                  <a:gd name="T49" fmla="*/ 186 h 201"/>
                  <a:gd name="T50" fmla="*/ 133 w 500"/>
                  <a:gd name="T51" fmla="*/ 189 h 201"/>
                  <a:gd name="T52" fmla="*/ 117 w 500"/>
                  <a:gd name="T53" fmla="*/ 191 h 201"/>
                  <a:gd name="T54" fmla="*/ 101 w 500"/>
                  <a:gd name="T55" fmla="*/ 194 h 201"/>
                  <a:gd name="T56" fmla="*/ 84 w 500"/>
                  <a:gd name="T57" fmla="*/ 198 h 201"/>
                  <a:gd name="T58" fmla="*/ 68 w 500"/>
                  <a:gd name="T59" fmla="*/ 200 h 201"/>
                  <a:gd name="T60" fmla="*/ 51 w 500"/>
                  <a:gd name="T61" fmla="*/ 200 h 201"/>
                  <a:gd name="T62" fmla="*/ 36 w 500"/>
                  <a:gd name="T63" fmla="*/ 199 h 201"/>
                  <a:gd name="T64" fmla="*/ 21 w 500"/>
                  <a:gd name="T65" fmla="*/ 197 h 201"/>
                  <a:gd name="T66" fmla="*/ 7 w 500"/>
                  <a:gd name="T67" fmla="*/ 192 h 201"/>
                  <a:gd name="T68" fmla="*/ 9 w 500"/>
                  <a:gd name="T69" fmla="*/ 186 h 201"/>
                  <a:gd name="T70" fmla="*/ 30 w 500"/>
                  <a:gd name="T71" fmla="*/ 179 h 201"/>
                  <a:gd name="T72" fmla="*/ 50 w 500"/>
                  <a:gd name="T73" fmla="*/ 175 h 201"/>
                  <a:gd name="T74" fmla="*/ 73 w 500"/>
                  <a:gd name="T75" fmla="*/ 172 h 201"/>
                  <a:gd name="T76" fmla="*/ 93 w 500"/>
                  <a:gd name="T77" fmla="*/ 169 h 201"/>
                  <a:gd name="T78" fmla="*/ 109 w 500"/>
                  <a:gd name="T79" fmla="*/ 166 h 201"/>
                  <a:gd name="T80" fmla="*/ 126 w 500"/>
                  <a:gd name="T81" fmla="*/ 165 h 201"/>
                  <a:gd name="T82" fmla="*/ 143 w 500"/>
                  <a:gd name="T83" fmla="*/ 163 h 201"/>
                  <a:gd name="T84" fmla="*/ 162 w 500"/>
                  <a:gd name="T85" fmla="*/ 162 h 201"/>
                  <a:gd name="T86" fmla="*/ 179 w 500"/>
                  <a:gd name="T87" fmla="*/ 161 h 201"/>
                  <a:gd name="T88" fmla="*/ 197 w 500"/>
                  <a:gd name="T89" fmla="*/ 160 h 201"/>
                  <a:gd name="T90" fmla="*/ 215 w 500"/>
                  <a:gd name="T91" fmla="*/ 159 h 201"/>
                  <a:gd name="T92" fmla="*/ 240 w 500"/>
                  <a:gd name="T93" fmla="*/ 157 h 201"/>
                  <a:gd name="T94" fmla="*/ 272 w 500"/>
                  <a:gd name="T95" fmla="*/ 152 h 201"/>
                  <a:gd name="T96" fmla="*/ 302 w 500"/>
                  <a:gd name="T97" fmla="*/ 149 h 201"/>
                  <a:gd name="T98" fmla="*/ 333 w 500"/>
                  <a:gd name="T99" fmla="*/ 144 h 201"/>
                  <a:gd name="T100" fmla="*/ 361 w 500"/>
                  <a:gd name="T101" fmla="*/ 135 h 201"/>
                  <a:gd name="T102" fmla="*/ 388 w 500"/>
                  <a:gd name="T103" fmla="*/ 124 h 201"/>
                  <a:gd name="T104" fmla="*/ 413 w 500"/>
                  <a:gd name="T105" fmla="*/ 111 h 201"/>
                  <a:gd name="T106" fmla="*/ 436 w 500"/>
                  <a:gd name="T107" fmla="*/ 93 h 201"/>
                  <a:gd name="T108" fmla="*/ 455 w 500"/>
                  <a:gd name="T109" fmla="*/ 76 h 201"/>
                  <a:gd name="T110" fmla="*/ 468 w 500"/>
                  <a:gd name="T111" fmla="*/ 58 h 201"/>
                  <a:gd name="T112" fmla="*/ 477 w 500"/>
                  <a:gd name="T113" fmla="*/ 41 h 201"/>
                  <a:gd name="T114" fmla="*/ 481 w 500"/>
                  <a:gd name="T115" fmla="*/ 31 h 201"/>
                  <a:gd name="T116" fmla="*/ 487 w 500"/>
                  <a:gd name="T117" fmla="*/ 19 h 201"/>
                  <a:gd name="T118" fmla="*/ 490 w 500"/>
                  <a:gd name="T119" fmla="*/ 6 h 201"/>
                  <a:gd name="T120" fmla="*/ 494 w 500"/>
                  <a:gd name="T12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0" h="201">
                    <a:moveTo>
                      <a:pt x="494" y="0"/>
                    </a:moveTo>
                    <a:lnTo>
                      <a:pt x="495" y="7"/>
                    </a:lnTo>
                    <a:lnTo>
                      <a:pt x="497" y="14"/>
                    </a:lnTo>
                    <a:lnTo>
                      <a:pt x="498" y="22"/>
                    </a:lnTo>
                    <a:lnTo>
                      <a:pt x="500" y="31"/>
                    </a:lnTo>
                    <a:lnTo>
                      <a:pt x="500" y="36"/>
                    </a:lnTo>
                    <a:lnTo>
                      <a:pt x="500" y="44"/>
                    </a:lnTo>
                    <a:lnTo>
                      <a:pt x="500" y="51"/>
                    </a:lnTo>
                    <a:lnTo>
                      <a:pt x="500" y="59"/>
                    </a:lnTo>
                    <a:lnTo>
                      <a:pt x="498" y="63"/>
                    </a:lnTo>
                    <a:lnTo>
                      <a:pt x="497" y="69"/>
                    </a:lnTo>
                    <a:lnTo>
                      <a:pt x="495" y="76"/>
                    </a:lnTo>
                    <a:lnTo>
                      <a:pt x="492" y="82"/>
                    </a:lnTo>
                    <a:lnTo>
                      <a:pt x="490" y="88"/>
                    </a:lnTo>
                    <a:lnTo>
                      <a:pt x="487" y="93"/>
                    </a:lnTo>
                    <a:lnTo>
                      <a:pt x="483" y="98"/>
                    </a:lnTo>
                    <a:lnTo>
                      <a:pt x="481" y="105"/>
                    </a:lnTo>
                    <a:lnTo>
                      <a:pt x="471" y="114"/>
                    </a:lnTo>
                    <a:lnTo>
                      <a:pt x="462" y="122"/>
                    </a:lnTo>
                    <a:lnTo>
                      <a:pt x="451" y="130"/>
                    </a:lnTo>
                    <a:lnTo>
                      <a:pt x="439" y="137"/>
                    </a:lnTo>
                    <a:lnTo>
                      <a:pt x="432" y="141"/>
                    </a:lnTo>
                    <a:lnTo>
                      <a:pt x="427" y="144"/>
                    </a:lnTo>
                    <a:lnTo>
                      <a:pt x="420" y="147"/>
                    </a:lnTo>
                    <a:lnTo>
                      <a:pt x="413" y="149"/>
                    </a:lnTo>
                    <a:lnTo>
                      <a:pt x="405" y="151"/>
                    </a:lnTo>
                    <a:lnTo>
                      <a:pt x="400" y="155"/>
                    </a:lnTo>
                    <a:lnTo>
                      <a:pt x="392" y="158"/>
                    </a:lnTo>
                    <a:lnTo>
                      <a:pt x="385" y="161"/>
                    </a:lnTo>
                    <a:lnTo>
                      <a:pt x="371" y="164"/>
                    </a:lnTo>
                    <a:lnTo>
                      <a:pt x="359" y="167"/>
                    </a:lnTo>
                    <a:lnTo>
                      <a:pt x="345" y="171"/>
                    </a:lnTo>
                    <a:lnTo>
                      <a:pt x="333" y="174"/>
                    </a:lnTo>
                    <a:lnTo>
                      <a:pt x="319" y="175"/>
                    </a:lnTo>
                    <a:lnTo>
                      <a:pt x="307" y="177"/>
                    </a:lnTo>
                    <a:lnTo>
                      <a:pt x="293" y="178"/>
                    </a:lnTo>
                    <a:lnTo>
                      <a:pt x="281" y="180"/>
                    </a:lnTo>
                    <a:lnTo>
                      <a:pt x="268" y="181"/>
                    </a:lnTo>
                    <a:lnTo>
                      <a:pt x="255" y="183"/>
                    </a:lnTo>
                    <a:lnTo>
                      <a:pt x="243" y="183"/>
                    </a:lnTo>
                    <a:lnTo>
                      <a:pt x="232" y="184"/>
                    </a:lnTo>
                    <a:lnTo>
                      <a:pt x="221" y="184"/>
                    </a:lnTo>
                    <a:lnTo>
                      <a:pt x="210" y="184"/>
                    </a:lnTo>
                    <a:lnTo>
                      <a:pt x="199" y="184"/>
                    </a:lnTo>
                    <a:lnTo>
                      <a:pt x="190" y="185"/>
                    </a:lnTo>
                    <a:lnTo>
                      <a:pt x="181" y="184"/>
                    </a:lnTo>
                    <a:lnTo>
                      <a:pt x="173" y="184"/>
                    </a:lnTo>
                    <a:lnTo>
                      <a:pt x="164" y="185"/>
                    </a:lnTo>
                    <a:lnTo>
                      <a:pt x="157" y="186"/>
                    </a:lnTo>
                    <a:lnTo>
                      <a:pt x="148" y="186"/>
                    </a:lnTo>
                    <a:lnTo>
                      <a:pt x="140" y="188"/>
                    </a:lnTo>
                    <a:lnTo>
                      <a:pt x="133" y="189"/>
                    </a:lnTo>
                    <a:lnTo>
                      <a:pt x="126" y="191"/>
                    </a:lnTo>
                    <a:lnTo>
                      <a:pt x="117" y="191"/>
                    </a:lnTo>
                    <a:lnTo>
                      <a:pt x="109" y="193"/>
                    </a:lnTo>
                    <a:lnTo>
                      <a:pt x="101" y="194"/>
                    </a:lnTo>
                    <a:lnTo>
                      <a:pt x="93" y="197"/>
                    </a:lnTo>
                    <a:lnTo>
                      <a:pt x="84" y="198"/>
                    </a:lnTo>
                    <a:lnTo>
                      <a:pt x="76" y="199"/>
                    </a:lnTo>
                    <a:lnTo>
                      <a:pt x="68" y="200"/>
                    </a:lnTo>
                    <a:lnTo>
                      <a:pt x="60" y="201"/>
                    </a:lnTo>
                    <a:lnTo>
                      <a:pt x="51" y="200"/>
                    </a:lnTo>
                    <a:lnTo>
                      <a:pt x="43" y="200"/>
                    </a:lnTo>
                    <a:lnTo>
                      <a:pt x="36" y="199"/>
                    </a:lnTo>
                    <a:lnTo>
                      <a:pt x="28" y="199"/>
                    </a:lnTo>
                    <a:lnTo>
                      <a:pt x="21" y="197"/>
                    </a:lnTo>
                    <a:lnTo>
                      <a:pt x="13" y="194"/>
                    </a:lnTo>
                    <a:lnTo>
                      <a:pt x="7" y="192"/>
                    </a:lnTo>
                    <a:lnTo>
                      <a:pt x="0" y="190"/>
                    </a:lnTo>
                    <a:lnTo>
                      <a:pt x="9" y="186"/>
                    </a:lnTo>
                    <a:lnTo>
                      <a:pt x="18" y="183"/>
                    </a:lnTo>
                    <a:lnTo>
                      <a:pt x="30" y="179"/>
                    </a:lnTo>
                    <a:lnTo>
                      <a:pt x="41" y="178"/>
                    </a:lnTo>
                    <a:lnTo>
                      <a:pt x="50" y="175"/>
                    </a:lnTo>
                    <a:lnTo>
                      <a:pt x="62" y="174"/>
                    </a:lnTo>
                    <a:lnTo>
                      <a:pt x="73" y="172"/>
                    </a:lnTo>
                    <a:lnTo>
                      <a:pt x="85" y="171"/>
                    </a:lnTo>
                    <a:lnTo>
                      <a:pt x="93" y="169"/>
                    </a:lnTo>
                    <a:lnTo>
                      <a:pt x="102" y="167"/>
                    </a:lnTo>
                    <a:lnTo>
                      <a:pt x="109" y="166"/>
                    </a:lnTo>
                    <a:lnTo>
                      <a:pt x="118" y="166"/>
                    </a:lnTo>
                    <a:lnTo>
                      <a:pt x="126" y="165"/>
                    </a:lnTo>
                    <a:lnTo>
                      <a:pt x="135" y="164"/>
                    </a:lnTo>
                    <a:lnTo>
                      <a:pt x="143" y="163"/>
                    </a:lnTo>
                    <a:lnTo>
                      <a:pt x="153" y="163"/>
                    </a:lnTo>
                    <a:lnTo>
                      <a:pt x="162" y="162"/>
                    </a:lnTo>
                    <a:lnTo>
                      <a:pt x="170" y="162"/>
                    </a:lnTo>
                    <a:lnTo>
                      <a:pt x="179" y="161"/>
                    </a:lnTo>
                    <a:lnTo>
                      <a:pt x="189" y="161"/>
                    </a:lnTo>
                    <a:lnTo>
                      <a:pt x="197" y="160"/>
                    </a:lnTo>
                    <a:lnTo>
                      <a:pt x="206" y="160"/>
                    </a:lnTo>
                    <a:lnTo>
                      <a:pt x="215" y="159"/>
                    </a:lnTo>
                    <a:lnTo>
                      <a:pt x="224" y="159"/>
                    </a:lnTo>
                    <a:lnTo>
                      <a:pt x="240" y="157"/>
                    </a:lnTo>
                    <a:lnTo>
                      <a:pt x="256" y="155"/>
                    </a:lnTo>
                    <a:lnTo>
                      <a:pt x="272" y="152"/>
                    </a:lnTo>
                    <a:lnTo>
                      <a:pt x="288" y="151"/>
                    </a:lnTo>
                    <a:lnTo>
                      <a:pt x="302" y="149"/>
                    </a:lnTo>
                    <a:lnTo>
                      <a:pt x="317" y="147"/>
                    </a:lnTo>
                    <a:lnTo>
                      <a:pt x="333" y="144"/>
                    </a:lnTo>
                    <a:lnTo>
                      <a:pt x="348" y="141"/>
                    </a:lnTo>
                    <a:lnTo>
                      <a:pt x="361" y="135"/>
                    </a:lnTo>
                    <a:lnTo>
                      <a:pt x="375" y="131"/>
                    </a:lnTo>
                    <a:lnTo>
                      <a:pt x="388" y="124"/>
                    </a:lnTo>
                    <a:lnTo>
                      <a:pt x="401" y="119"/>
                    </a:lnTo>
                    <a:lnTo>
                      <a:pt x="413" y="111"/>
                    </a:lnTo>
                    <a:lnTo>
                      <a:pt x="426" y="103"/>
                    </a:lnTo>
                    <a:lnTo>
                      <a:pt x="436" y="93"/>
                    </a:lnTo>
                    <a:lnTo>
                      <a:pt x="448" y="86"/>
                    </a:lnTo>
                    <a:lnTo>
                      <a:pt x="455" y="76"/>
                    </a:lnTo>
                    <a:lnTo>
                      <a:pt x="462" y="67"/>
                    </a:lnTo>
                    <a:lnTo>
                      <a:pt x="468" y="58"/>
                    </a:lnTo>
                    <a:lnTo>
                      <a:pt x="474" y="48"/>
                    </a:lnTo>
                    <a:lnTo>
                      <a:pt x="477" y="41"/>
                    </a:lnTo>
                    <a:lnTo>
                      <a:pt x="479" y="36"/>
                    </a:lnTo>
                    <a:lnTo>
                      <a:pt x="481" y="31"/>
                    </a:lnTo>
                    <a:lnTo>
                      <a:pt x="485" y="25"/>
                    </a:lnTo>
                    <a:lnTo>
                      <a:pt x="487" y="19"/>
                    </a:lnTo>
                    <a:lnTo>
                      <a:pt x="489" y="12"/>
                    </a:lnTo>
                    <a:lnTo>
                      <a:pt x="490" y="6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6" name="Freeform 910"/>
              <p:cNvSpPr>
                <a:spLocks/>
              </p:cNvSpPr>
              <p:nvPr/>
            </p:nvSpPr>
            <p:spPr bwMode="auto">
              <a:xfrm>
                <a:off x="4671" y="481"/>
                <a:ext cx="171" cy="47"/>
              </a:xfrm>
              <a:custGeom>
                <a:avLst/>
                <a:gdLst>
                  <a:gd name="T0" fmla="*/ 492 w 644"/>
                  <a:gd name="T1" fmla="*/ 3 h 185"/>
                  <a:gd name="T2" fmla="*/ 518 w 644"/>
                  <a:gd name="T3" fmla="*/ 3 h 185"/>
                  <a:gd name="T4" fmla="*/ 548 w 644"/>
                  <a:gd name="T5" fmla="*/ 1 h 185"/>
                  <a:gd name="T6" fmla="*/ 575 w 644"/>
                  <a:gd name="T7" fmla="*/ 1 h 185"/>
                  <a:gd name="T8" fmla="*/ 601 w 644"/>
                  <a:gd name="T9" fmla="*/ 6 h 185"/>
                  <a:gd name="T10" fmla="*/ 618 w 644"/>
                  <a:gd name="T11" fmla="*/ 26 h 185"/>
                  <a:gd name="T12" fmla="*/ 636 w 644"/>
                  <a:gd name="T13" fmla="*/ 45 h 185"/>
                  <a:gd name="T14" fmla="*/ 585 w 644"/>
                  <a:gd name="T15" fmla="*/ 97 h 185"/>
                  <a:gd name="T16" fmla="*/ 497 w 644"/>
                  <a:gd name="T17" fmla="*/ 146 h 185"/>
                  <a:gd name="T18" fmla="*/ 400 w 644"/>
                  <a:gd name="T19" fmla="*/ 176 h 185"/>
                  <a:gd name="T20" fmla="*/ 295 w 644"/>
                  <a:gd name="T21" fmla="*/ 185 h 185"/>
                  <a:gd name="T22" fmla="*/ 249 w 644"/>
                  <a:gd name="T23" fmla="*/ 180 h 185"/>
                  <a:gd name="T24" fmla="*/ 214 w 644"/>
                  <a:gd name="T25" fmla="*/ 174 h 185"/>
                  <a:gd name="T26" fmla="*/ 183 w 644"/>
                  <a:gd name="T27" fmla="*/ 168 h 185"/>
                  <a:gd name="T28" fmla="*/ 138 w 644"/>
                  <a:gd name="T29" fmla="*/ 165 h 185"/>
                  <a:gd name="T30" fmla="*/ 92 w 644"/>
                  <a:gd name="T31" fmla="*/ 165 h 185"/>
                  <a:gd name="T32" fmla="*/ 45 w 644"/>
                  <a:gd name="T33" fmla="*/ 160 h 185"/>
                  <a:gd name="T34" fmla="*/ 6 w 644"/>
                  <a:gd name="T35" fmla="*/ 149 h 185"/>
                  <a:gd name="T36" fmla="*/ 75 w 644"/>
                  <a:gd name="T37" fmla="*/ 137 h 185"/>
                  <a:gd name="T38" fmla="*/ 174 w 644"/>
                  <a:gd name="T39" fmla="*/ 138 h 185"/>
                  <a:gd name="T40" fmla="*/ 272 w 644"/>
                  <a:gd name="T41" fmla="*/ 144 h 185"/>
                  <a:gd name="T42" fmla="*/ 366 w 644"/>
                  <a:gd name="T43" fmla="*/ 148 h 185"/>
                  <a:gd name="T44" fmla="*/ 394 w 644"/>
                  <a:gd name="T45" fmla="*/ 140 h 185"/>
                  <a:gd name="T46" fmla="*/ 353 w 644"/>
                  <a:gd name="T47" fmla="*/ 127 h 185"/>
                  <a:gd name="T48" fmla="*/ 309 w 644"/>
                  <a:gd name="T49" fmla="*/ 119 h 185"/>
                  <a:gd name="T50" fmla="*/ 265 w 644"/>
                  <a:gd name="T51" fmla="*/ 113 h 185"/>
                  <a:gd name="T52" fmla="*/ 243 w 644"/>
                  <a:gd name="T53" fmla="*/ 105 h 185"/>
                  <a:gd name="T54" fmla="*/ 293 w 644"/>
                  <a:gd name="T55" fmla="*/ 102 h 185"/>
                  <a:gd name="T56" fmla="*/ 343 w 644"/>
                  <a:gd name="T57" fmla="*/ 105 h 185"/>
                  <a:gd name="T58" fmla="*/ 392 w 644"/>
                  <a:gd name="T59" fmla="*/ 112 h 185"/>
                  <a:gd name="T60" fmla="*/ 441 w 644"/>
                  <a:gd name="T61" fmla="*/ 116 h 185"/>
                  <a:gd name="T62" fmla="*/ 483 w 644"/>
                  <a:gd name="T63" fmla="*/ 113 h 185"/>
                  <a:gd name="T64" fmla="*/ 508 w 644"/>
                  <a:gd name="T65" fmla="*/ 102 h 185"/>
                  <a:gd name="T66" fmla="*/ 474 w 644"/>
                  <a:gd name="T67" fmla="*/ 90 h 185"/>
                  <a:gd name="T68" fmla="*/ 435 w 644"/>
                  <a:gd name="T69" fmla="*/ 85 h 185"/>
                  <a:gd name="T70" fmla="*/ 400 w 644"/>
                  <a:gd name="T71" fmla="*/ 82 h 185"/>
                  <a:gd name="T72" fmla="*/ 364 w 644"/>
                  <a:gd name="T73" fmla="*/ 81 h 185"/>
                  <a:gd name="T74" fmla="*/ 332 w 644"/>
                  <a:gd name="T75" fmla="*/ 76 h 185"/>
                  <a:gd name="T76" fmla="*/ 302 w 644"/>
                  <a:gd name="T77" fmla="*/ 71 h 185"/>
                  <a:gd name="T78" fmla="*/ 293 w 644"/>
                  <a:gd name="T79" fmla="*/ 61 h 185"/>
                  <a:gd name="T80" fmla="*/ 334 w 644"/>
                  <a:gd name="T81" fmla="*/ 58 h 185"/>
                  <a:gd name="T82" fmla="*/ 380 w 644"/>
                  <a:gd name="T83" fmla="*/ 58 h 185"/>
                  <a:gd name="T84" fmla="*/ 427 w 644"/>
                  <a:gd name="T85" fmla="*/ 61 h 185"/>
                  <a:gd name="T86" fmla="*/ 474 w 644"/>
                  <a:gd name="T87" fmla="*/ 63 h 185"/>
                  <a:gd name="T88" fmla="*/ 516 w 644"/>
                  <a:gd name="T89" fmla="*/ 64 h 185"/>
                  <a:gd name="T90" fmla="*/ 544 w 644"/>
                  <a:gd name="T91" fmla="*/ 63 h 185"/>
                  <a:gd name="T92" fmla="*/ 557 w 644"/>
                  <a:gd name="T93" fmla="*/ 54 h 185"/>
                  <a:gd name="T94" fmla="*/ 517 w 644"/>
                  <a:gd name="T95" fmla="*/ 37 h 185"/>
                  <a:gd name="T96" fmla="*/ 476 w 644"/>
                  <a:gd name="T97" fmla="*/ 32 h 185"/>
                  <a:gd name="T98" fmla="*/ 435 w 644"/>
                  <a:gd name="T99" fmla="*/ 33 h 185"/>
                  <a:gd name="T100" fmla="*/ 393 w 644"/>
                  <a:gd name="T101" fmla="*/ 35 h 185"/>
                  <a:gd name="T102" fmla="*/ 351 w 644"/>
                  <a:gd name="T103" fmla="*/ 33 h 185"/>
                  <a:gd name="T104" fmla="*/ 328 w 644"/>
                  <a:gd name="T105" fmla="*/ 22 h 185"/>
                  <a:gd name="T106" fmla="*/ 354 w 644"/>
                  <a:gd name="T107" fmla="*/ 12 h 185"/>
                  <a:gd name="T108" fmla="*/ 386 w 644"/>
                  <a:gd name="T109" fmla="*/ 10 h 185"/>
                  <a:gd name="T110" fmla="*/ 420 w 644"/>
                  <a:gd name="T111" fmla="*/ 9 h 185"/>
                  <a:gd name="T112" fmla="*/ 452 w 644"/>
                  <a:gd name="T113" fmla="*/ 7 h 185"/>
                  <a:gd name="T114" fmla="*/ 478 w 644"/>
                  <a:gd name="T115" fmla="*/ 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4" h="185">
                    <a:moveTo>
                      <a:pt x="478" y="3"/>
                    </a:moveTo>
                    <a:lnTo>
                      <a:pt x="481" y="3"/>
                    </a:lnTo>
                    <a:lnTo>
                      <a:pt x="486" y="3"/>
                    </a:lnTo>
                    <a:lnTo>
                      <a:pt x="492" y="3"/>
                    </a:lnTo>
                    <a:lnTo>
                      <a:pt x="499" y="4"/>
                    </a:lnTo>
                    <a:lnTo>
                      <a:pt x="506" y="3"/>
                    </a:lnTo>
                    <a:lnTo>
                      <a:pt x="512" y="3"/>
                    </a:lnTo>
                    <a:lnTo>
                      <a:pt x="518" y="3"/>
                    </a:lnTo>
                    <a:lnTo>
                      <a:pt x="526" y="3"/>
                    </a:lnTo>
                    <a:lnTo>
                      <a:pt x="533" y="2"/>
                    </a:lnTo>
                    <a:lnTo>
                      <a:pt x="541" y="1"/>
                    </a:lnTo>
                    <a:lnTo>
                      <a:pt x="548" y="1"/>
                    </a:lnTo>
                    <a:lnTo>
                      <a:pt x="556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75" y="1"/>
                    </a:lnTo>
                    <a:lnTo>
                      <a:pt x="583" y="2"/>
                    </a:lnTo>
                    <a:lnTo>
                      <a:pt x="590" y="2"/>
                    </a:lnTo>
                    <a:lnTo>
                      <a:pt x="596" y="4"/>
                    </a:lnTo>
                    <a:lnTo>
                      <a:pt x="601" y="6"/>
                    </a:lnTo>
                    <a:lnTo>
                      <a:pt x="608" y="10"/>
                    </a:lnTo>
                    <a:lnTo>
                      <a:pt x="611" y="13"/>
                    </a:lnTo>
                    <a:lnTo>
                      <a:pt x="616" y="19"/>
                    </a:lnTo>
                    <a:lnTo>
                      <a:pt x="618" y="26"/>
                    </a:lnTo>
                    <a:lnTo>
                      <a:pt x="619" y="35"/>
                    </a:lnTo>
                    <a:lnTo>
                      <a:pt x="624" y="40"/>
                    </a:lnTo>
                    <a:lnTo>
                      <a:pt x="630" y="43"/>
                    </a:lnTo>
                    <a:lnTo>
                      <a:pt x="636" y="45"/>
                    </a:lnTo>
                    <a:lnTo>
                      <a:pt x="644" y="47"/>
                    </a:lnTo>
                    <a:lnTo>
                      <a:pt x="625" y="64"/>
                    </a:lnTo>
                    <a:lnTo>
                      <a:pt x="606" y="81"/>
                    </a:lnTo>
                    <a:lnTo>
                      <a:pt x="585" y="97"/>
                    </a:lnTo>
                    <a:lnTo>
                      <a:pt x="565" y="111"/>
                    </a:lnTo>
                    <a:lnTo>
                      <a:pt x="541" y="124"/>
                    </a:lnTo>
                    <a:lnTo>
                      <a:pt x="519" y="135"/>
                    </a:lnTo>
                    <a:lnTo>
                      <a:pt x="497" y="146"/>
                    </a:lnTo>
                    <a:lnTo>
                      <a:pt x="474" y="157"/>
                    </a:lnTo>
                    <a:lnTo>
                      <a:pt x="449" y="163"/>
                    </a:lnTo>
                    <a:lnTo>
                      <a:pt x="424" y="171"/>
                    </a:lnTo>
                    <a:lnTo>
                      <a:pt x="400" y="176"/>
                    </a:lnTo>
                    <a:lnTo>
                      <a:pt x="375" y="181"/>
                    </a:lnTo>
                    <a:lnTo>
                      <a:pt x="347" y="183"/>
                    </a:lnTo>
                    <a:lnTo>
                      <a:pt x="321" y="185"/>
                    </a:lnTo>
                    <a:lnTo>
                      <a:pt x="295" y="185"/>
                    </a:lnTo>
                    <a:lnTo>
                      <a:pt x="269" y="184"/>
                    </a:lnTo>
                    <a:lnTo>
                      <a:pt x="263" y="182"/>
                    </a:lnTo>
                    <a:lnTo>
                      <a:pt x="256" y="182"/>
                    </a:lnTo>
                    <a:lnTo>
                      <a:pt x="249" y="180"/>
                    </a:lnTo>
                    <a:lnTo>
                      <a:pt x="243" y="180"/>
                    </a:lnTo>
                    <a:lnTo>
                      <a:pt x="232" y="177"/>
                    </a:lnTo>
                    <a:lnTo>
                      <a:pt x="221" y="176"/>
                    </a:lnTo>
                    <a:lnTo>
                      <a:pt x="214" y="174"/>
                    </a:lnTo>
                    <a:lnTo>
                      <a:pt x="208" y="173"/>
                    </a:lnTo>
                    <a:lnTo>
                      <a:pt x="201" y="172"/>
                    </a:lnTo>
                    <a:lnTo>
                      <a:pt x="196" y="171"/>
                    </a:lnTo>
                    <a:lnTo>
                      <a:pt x="183" y="168"/>
                    </a:lnTo>
                    <a:lnTo>
                      <a:pt x="173" y="166"/>
                    </a:lnTo>
                    <a:lnTo>
                      <a:pt x="161" y="165"/>
                    </a:lnTo>
                    <a:lnTo>
                      <a:pt x="151" y="165"/>
                    </a:lnTo>
                    <a:lnTo>
                      <a:pt x="138" y="165"/>
                    </a:lnTo>
                    <a:lnTo>
                      <a:pt x="127" y="165"/>
                    </a:lnTo>
                    <a:lnTo>
                      <a:pt x="115" y="165"/>
                    </a:lnTo>
                    <a:lnTo>
                      <a:pt x="103" y="165"/>
                    </a:lnTo>
                    <a:lnTo>
                      <a:pt x="92" y="165"/>
                    </a:lnTo>
                    <a:lnTo>
                      <a:pt x="80" y="165"/>
                    </a:lnTo>
                    <a:lnTo>
                      <a:pt x="68" y="163"/>
                    </a:lnTo>
                    <a:lnTo>
                      <a:pt x="58" y="162"/>
                    </a:lnTo>
                    <a:lnTo>
                      <a:pt x="45" y="160"/>
                    </a:lnTo>
                    <a:lnTo>
                      <a:pt x="35" y="159"/>
                    </a:lnTo>
                    <a:lnTo>
                      <a:pt x="26" y="157"/>
                    </a:lnTo>
                    <a:lnTo>
                      <a:pt x="16" y="154"/>
                    </a:lnTo>
                    <a:lnTo>
                      <a:pt x="6" y="149"/>
                    </a:lnTo>
                    <a:lnTo>
                      <a:pt x="0" y="146"/>
                    </a:lnTo>
                    <a:lnTo>
                      <a:pt x="25" y="142"/>
                    </a:lnTo>
                    <a:lnTo>
                      <a:pt x="50" y="139"/>
                    </a:lnTo>
                    <a:lnTo>
                      <a:pt x="75" y="137"/>
                    </a:lnTo>
                    <a:lnTo>
                      <a:pt x="101" y="137"/>
                    </a:lnTo>
                    <a:lnTo>
                      <a:pt x="125" y="137"/>
                    </a:lnTo>
                    <a:lnTo>
                      <a:pt x="151" y="137"/>
                    </a:lnTo>
                    <a:lnTo>
                      <a:pt x="174" y="138"/>
                    </a:lnTo>
                    <a:lnTo>
                      <a:pt x="199" y="140"/>
                    </a:lnTo>
                    <a:lnTo>
                      <a:pt x="223" y="141"/>
                    </a:lnTo>
                    <a:lnTo>
                      <a:pt x="247" y="143"/>
                    </a:lnTo>
                    <a:lnTo>
                      <a:pt x="272" y="144"/>
                    </a:lnTo>
                    <a:lnTo>
                      <a:pt x="295" y="146"/>
                    </a:lnTo>
                    <a:lnTo>
                      <a:pt x="318" y="147"/>
                    </a:lnTo>
                    <a:lnTo>
                      <a:pt x="342" y="148"/>
                    </a:lnTo>
                    <a:lnTo>
                      <a:pt x="366" y="148"/>
                    </a:lnTo>
                    <a:lnTo>
                      <a:pt x="389" y="148"/>
                    </a:lnTo>
                    <a:lnTo>
                      <a:pt x="396" y="146"/>
                    </a:lnTo>
                    <a:lnTo>
                      <a:pt x="404" y="146"/>
                    </a:lnTo>
                    <a:lnTo>
                      <a:pt x="394" y="140"/>
                    </a:lnTo>
                    <a:lnTo>
                      <a:pt x="385" y="135"/>
                    </a:lnTo>
                    <a:lnTo>
                      <a:pt x="374" y="132"/>
                    </a:lnTo>
                    <a:lnTo>
                      <a:pt x="363" y="129"/>
                    </a:lnTo>
                    <a:lnTo>
                      <a:pt x="353" y="127"/>
                    </a:lnTo>
                    <a:lnTo>
                      <a:pt x="342" y="125"/>
                    </a:lnTo>
                    <a:lnTo>
                      <a:pt x="332" y="123"/>
                    </a:lnTo>
                    <a:lnTo>
                      <a:pt x="321" y="121"/>
                    </a:lnTo>
                    <a:lnTo>
                      <a:pt x="309" y="119"/>
                    </a:lnTo>
                    <a:lnTo>
                      <a:pt x="299" y="118"/>
                    </a:lnTo>
                    <a:lnTo>
                      <a:pt x="286" y="116"/>
                    </a:lnTo>
                    <a:lnTo>
                      <a:pt x="276" y="115"/>
                    </a:lnTo>
                    <a:lnTo>
                      <a:pt x="265" y="113"/>
                    </a:lnTo>
                    <a:lnTo>
                      <a:pt x="254" y="112"/>
                    </a:lnTo>
                    <a:lnTo>
                      <a:pt x="242" y="110"/>
                    </a:lnTo>
                    <a:lnTo>
                      <a:pt x="233" y="109"/>
                    </a:lnTo>
                    <a:lnTo>
                      <a:pt x="243" y="105"/>
                    </a:lnTo>
                    <a:lnTo>
                      <a:pt x="256" y="103"/>
                    </a:lnTo>
                    <a:lnTo>
                      <a:pt x="268" y="102"/>
                    </a:lnTo>
                    <a:lnTo>
                      <a:pt x="281" y="102"/>
                    </a:lnTo>
                    <a:lnTo>
                      <a:pt x="293" y="102"/>
                    </a:lnTo>
                    <a:lnTo>
                      <a:pt x="304" y="102"/>
                    </a:lnTo>
                    <a:lnTo>
                      <a:pt x="318" y="103"/>
                    </a:lnTo>
                    <a:lnTo>
                      <a:pt x="332" y="105"/>
                    </a:lnTo>
                    <a:lnTo>
                      <a:pt x="343" y="105"/>
                    </a:lnTo>
                    <a:lnTo>
                      <a:pt x="355" y="107"/>
                    </a:lnTo>
                    <a:lnTo>
                      <a:pt x="367" y="109"/>
                    </a:lnTo>
                    <a:lnTo>
                      <a:pt x="380" y="111"/>
                    </a:lnTo>
                    <a:lnTo>
                      <a:pt x="392" y="112"/>
                    </a:lnTo>
                    <a:lnTo>
                      <a:pt x="405" y="113"/>
                    </a:lnTo>
                    <a:lnTo>
                      <a:pt x="419" y="114"/>
                    </a:lnTo>
                    <a:lnTo>
                      <a:pt x="431" y="116"/>
                    </a:lnTo>
                    <a:lnTo>
                      <a:pt x="441" y="116"/>
                    </a:lnTo>
                    <a:lnTo>
                      <a:pt x="452" y="116"/>
                    </a:lnTo>
                    <a:lnTo>
                      <a:pt x="463" y="115"/>
                    </a:lnTo>
                    <a:lnTo>
                      <a:pt x="474" y="115"/>
                    </a:lnTo>
                    <a:lnTo>
                      <a:pt x="483" y="113"/>
                    </a:lnTo>
                    <a:lnTo>
                      <a:pt x="495" y="112"/>
                    </a:lnTo>
                    <a:lnTo>
                      <a:pt x="506" y="110"/>
                    </a:lnTo>
                    <a:lnTo>
                      <a:pt x="516" y="109"/>
                    </a:lnTo>
                    <a:lnTo>
                      <a:pt x="508" y="102"/>
                    </a:lnTo>
                    <a:lnTo>
                      <a:pt x="500" y="100"/>
                    </a:lnTo>
                    <a:lnTo>
                      <a:pt x="491" y="96"/>
                    </a:lnTo>
                    <a:lnTo>
                      <a:pt x="483" y="93"/>
                    </a:lnTo>
                    <a:lnTo>
                      <a:pt x="474" y="90"/>
                    </a:lnTo>
                    <a:lnTo>
                      <a:pt x="464" y="88"/>
                    </a:lnTo>
                    <a:lnTo>
                      <a:pt x="453" y="87"/>
                    </a:lnTo>
                    <a:lnTo>
                      <a:pt x="444" y="87"/>
                    </a:lnTo>
                    <a:lnTo>
                      <a:pt x="435" y="85"/>
                    </a:lnTo>
                    <a:lnTo>
                      <a:pt x="426" y="84"/>
                    </a:lnTo>
                    <a:lnTo>
                      <a:pt x="418" y="83"/>
                    </a:lnTo>
                    <a:lnTo>
                      <a:pt x="409" y="83"/>
                    </a:lnTo>
                    <a:lnTo>
                      <a:pt x="400" y="82"/>
                    </a:lnTo>
                    <a:lnTo>
                      <a:pt x="392" y="82"/>
                    </a:lnTo>
                    <a:lnTo>
                      <a:pt x="383" y="82"/>
                    </a:lnTo>
                    <a:lnTo>
                      <a:pt x="375" y="82"/>
                    </a:lnTo>
                    <a:lnTo>
                      <a:pt x="364" y="81"/>
                    </a:lnTo>
                    <a:lnTo>
                      <a:pt x="358" y="79"/>
                    </a:lnTo>
                    <a:lnTo>
                      <a:pt x="349" y="78"/>
                    </a:lnTo>
                    <a:lnTo>
                      <a:pt x="341" y="78"/>
                    </a:lnTo>
                    <a:lnTo>
                      <a:pt x="332" y="76"/>
                    </a:lnTo>
                    <a:lnTo>
                      <a:pt x="325" y="75"/>
                    </a:lnTo>
                    <a:lnTo>
                      <a:pt x="317" y="73"/>
                    </a:lnTo>
                    <a:lnTo>
                      <a:pt x="310" y="72"/>
                    </a:lnTo>
                    <a:lnTo>
                      <a:pt x="302" y="71"/>
                    </a:lnTo>
                    <a:lnTo>
                      <a:pt x="297" y="70"/>
                    </a:lnTo>
                    <a:lnTo>
                      <a:pt x="290" y="67"/>
                    </a:lnTo>
                    <a:lnTo>
                      <a:pt x="283" y="63"/>
                    </a:lnTo>
                    <a:lnTo>
                      <a:pt x="293" y="61"/>
                    </a:lnTo>
                    <a:lnTo>
                      <a:pt x="303" y="60"/>
                    </a:lnTo>
                    <a:lnTo>
                      <a:pt x="314" y="59"/>
                    </a:lnTo>
                    <a:lnTo>
                      <a:pt x="325" y="59"/>
                    </a:lnTo>
                    <a:lnTo>
                      <a:pt x="334" y="58"/>
                    </a:lnTo>
                    <a:lnTo>
                      <a:pt x="346" y="58"/>
                    </a:lnTo>
                    <a:lnTo>
                      <a:pt x="358" y="58"/>
                    </a:lnTo>
                    <a:lnTo>
                      <a:pt x="369" y="58"/>
                    </a:lnTo>
                    <a:lnTo>
                      <a:pt x="380" y="58"/>
                    </a:lnTo>
                    <a:lnTo>
                      <a:pt x="392" y="59"/>
                    </a:lnTo>
                    <a:lnTo>
                      <a:pt x="403" y="60"/>
                    </a:lnTo>
                    <a:lnTo>
                      <a:pt x="417" y="61"/>
                    </a:lnTo>
                    <a:lnTo>
                      <a:pt x="427" y="61"/>
                    </a:lnTo>
                    <a:lnTo>
                      <a:pt x="439" y="62"/>
                    </a:lnTo>
                    <a:lnTo>
                      <a:pt x="450" y="62"/>
                    </a:lnTo>
                    <a:lnTo>
                      <a:pt x="463" y="63"/>
                    </a:lnTo>
                    <a:lnTo>
                      <a:pt x="474" y="63"/>
                    </a:lnTo>
                    <a:lnTo>
                      <a:pt x="486" y="64"/>
                    </a:lnTo>
                    <a:lnTo>
                      <a:pt x="498" y="64"/>
                    </a:lnTo>
                    <a:lnTo>
                      <a:pt x="510" y="65"/>
                    </a:lnTo>
                    <a:lnTo>
                      <a:pt x="516" y="64"/>
                    </a:lnTo>
                    <a:lnTo>
                      <a:pt x="524" y="64"/>
                    </a:lnTo>
                    <a:lnTo>
                      <a:pt x="531" y="64"/>
                    </a:lnTo>
                    <a:lnTo>
                      <a:pt x="539" y="64"/>
                    </a:lnTo>
                    <a:lnTo>
                      <a:pt x="544" y="63"/>
                    </a:lnTo>
                    <a:lnTo>
                      <a:pt x="552" y="63"/>
                    </a:lnTo>
                    <a:lnTo>
                      <a:pt x="559" y="62"/>
                    </a:lnTo>
                    <a:lnTo>
                      <a:pt x="567" y="61"/>
                    </a:lnTo>
                    <a:lnTo>
                      <a:pt x="557" y="54"/>
                    </a:lnTo>
                    <a:lnTo>
                      <a:pt x="548" y="48"/>
                    </a:lnTo>
                    <a:lnTo>
                      <a:pt x="539" y="43"/>
                    </a:lnTo>
                    <a:lnTo>
                      <a:pt x="529" y="41"/>
                    </a:lnTo>
                    <a:lnTo>
                      <a:pt x="517" y="37"/>
                    </a:lnTo>
                    <a:lnTo>
                      <a:pt x="508" y="35"/>
                    </a:lnTo>
                    <a:lnTo>
                      <a:pt x="497" y="33"/>
                    </a:lnTo>
                    <a:lnTo>
                      <a:pt x="487" y="33"/>
                    </a:lnTo>
                    <a:lnTo>
                      <a:pt x="476" y="32"/>
                    </a:lnTo>
                    <a:lnTo>
                      <a:pt x="466" y="32"/>
                    </a:lnTo>
                    <a:lnTo>
                      <a:pt x="455" y="32"/>
                    </a:lnTo>
                    <a:lnTo>
                      <a:pt x="446" y="33"/>
                    </a:lnTo>
                    <a:lnTo>
                      <a:pt x="435" y="33"/>
                    </a:lnTo>
                    <a:lnTo>
                      <a:pt x="424" y="33"/>
                    </a:lnTo>
                    <a:lnTo>
                      <a:pt x="414" y="34"/>
                    </a:lnTo>
                    <a:lnTo>
                      <a:pt x="404" y="35"/>
                    </a:lnTo>
                    <a:lnTo>
                      <a:pt x="393" y="35"/>
                    </a:lnTo>
                    <a:lnTo>
                      <a:pt x="383" y="35"/>
                    </a:lnTo>
                    <a:lnTo>
                      <a:pt x="371" y="35"/>
                    </a:lnTo>
                    <a:lnTo>
                      <a:pt x="361" y="35"/>
                    </a:lnTo>
                    <a:lnTo>
                      <a:pt x="351" y="33"/>
                    </a:lnTo>
                    <a:lnTo>
                      <a:pt x="341" y="32"/>
                    </a:lnTo>
                    <a:lnTo>
                      <a:pt x="332" y="30"/>
                    </a:lnTo>
                    <a:lnTo>
                      <a:pt x="323" y="29"/>
                    </a:lnTo>
                    <a:lnTo>
                      <a:pt x="328" y="22"/>
                    </a:lnTo>
                    <a:lnTo>
                      <a:pt x="334" y="19"/>
                    </a:lnTo>
                    <a:lnTo>
                      <a:pt x="341" y="16"/>
                    </a:lnTo>
                    <a:lnTo>
                      <a:pt x="347" y="15"/>
                    </a:lnTo>
                    <a:lnTo>
                      <a:pt x="354" y="12"/>
                    </a:lnTo>
                    <a:lnTo>
                      <a:pt x="361" y="10"/>
                    </a:lnTo>
                    <a:lnTo>
                      <a:pt x="369" y="10"/>
                    </a:lnTo>
                    <a:lnTo>
                      <a:pt x="378" y="10"/>
                    </a:lnTo>
                    <a:lnTo>
                      <a:pt x="386" y="10"/>
                    </a:lnTo>
                    <a:lnTo>
                      <a:pt x="394" y="10"/>
                    </a:lnTo>
                    <a:lnTo>
                      <a:pt x="403" y="10"/>
                    </a:lnTo>
                    <a:lnTo>
                      <a:pt x="412" y="10"/>
                    </a:lnTo>
                    <a:lnTo>
                      <a:pt x="420" y="9"/>
                    </a:lnTo>
                    <a:lnTo>
                      <a:pt x="428" y="9"/>
                    </a:lnTo>
                    <a:lnTo>
                      <a:pt x="436" y="9"/>
                    </a:lnTo>
                    <a:lnTo>
                      <a:pt x="445" y="9"/>
                    </a:lnTo>
                    <a:lnTo>
                      <a:pt x="452" y="7"/>
                    </a:lnTo>
                    <a:lnTo>
                      <a:pt x="461" y="6"/>
                    </a:lnTo>
                    <a:lnTo>
                      <a:pt x="469" y="4"/>
                    </a:lnTo>
                    <a:lnTo>
                      <a:pt x="478" y="3"/>
                    </a:lnTo>
                    <a:lnTo>
                      <a:pt x="478" y="3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7" name="Freeform 911"/>
              <p:cNvSpPr>
                <a:spLocks/>
              </p:cNvSpPr>
              <p:nvPr/>
            </p:nvSpPr>
            <p:spPr bwMode="auto">
              <a:xfrm>
                <a:off x="4749" y="486"/>
                <a:ext cx="107" cy="59"/>
              </a:xfrm>
              <a:custGeom>
                <a:avLst/>
                <a:gdLst>
                  <a:gd name="T0" fmla="*/ 392 w 400"/>
                  <a:gd name="T1" fmla="*/ 9 h 229"/>
                  <a:gd name="T2" fmla="*/ 399 w 400"/>
                  <a:gd name="T3" fmla="*/ 26 h 229"/>
                  <a:gd name="T4" fmla="*/ 399 w 400"/>
                  <a:gd name="T5" fmla="*/ 42 h 229"/>
                  <a:gd name="T6" fmla="*/ 392 w 400"/>
                  <a:gd name="T7" fmla="*/ 57 h 229"/>
                  <a:gd name="T8" fmla="*/ 382 w 400"/>
                  <a:gd name="T9" fmla="*/ 74 h 229"/>
                  <a:gd name="T10" fmla="*/ 368 w 400"/>
                  <a:gd name="T11" fmla="*/ 89 h 229"/>
                  <a:gd name="T12" fmla="*/ 354 w 400"/>
                  <a:gd name="T13" fmla="*/ 103 h 229"/>
                  <a:gd name="T14" fmla="*/ 338 w 400"/>
                  <a:gd name="T15" fmla="*/ 113 h 229"/>
                  <a:gd name="T16" fmla="*/ 322 w 400"/>
                  <a:gd name="T17" fmla="*/ 125 h 229"/>
                  <a:gd name="T18" fmla="*/ 305 w 400"/>
                  <a:gd name="T19" fmla="*/ 136 h 229"/>
                  <a:gd name="T20" fmla="*/ 289 w 400"/>
                  <a:gd name="T21" fmla="*/ 145 h 229"/>
                  <a:gd name="T22" fmla="*/ 273 w 400"/>
                  <a:gd name="T23" fmla="*/ 154 h 229"/>
                  <a:gd name="T24" fmla="*/ 259 w 400"/>
                  <a:gd name="T25" fmla="*/ 163 h 229"/>
                  <a:gd name="T26" fmla="*/ 246 w 400"/>
                  <a:gd name="T27" fmla="*/ 171 h 229"/>
                  <a:gd name="T28" fmla="*/ 233 w 400"/>
                  <a:gd name="T29" fmla="*/ 179 h 229"/>
                  <a:gd name="T30" fmla="*/ 213 w 400"/>
                  <a:gd name="T31" fmla="*/ 188 h 229"/>
                  <a:gd name="T32" fmla="*/ 193 w 400"/>
                  <a:gd name="T33" fmla="*/ 196 h 229"/>
                  <a:gd name="T34" fmla="*/ 174 w 400"/>
                  <a:gd name="T35" fmla="*/ 204 h 229"/>
                  <a:gd name="T36" fmla="*/ 153 w 400"/>
                  <a:gd name="T37" fmla="*/ 210 h 229"/>
                  <a:gd name="T38" fmla="*/ 131 w 400"/>
                  <a:gd name="T39" fmla="*/ 216 h 229"/>
                  <a:gd name="T40" fmla="*/ 110 w 400"/>
                  <a:gd name="T41" fmla="*/ 220 h 229"/>
                  <a:gd name="T42" fmla="*/ 90 w 400"/>
                  <a:gd name="T43" fmla="*/ 224 h 229"/>
                  <a:gd name="T44" fmla="*/ 69 w 400"/>
                  <a:gd name="T45" fmla="*/ 227 h 229"/>
                  <a:gd name="T46" fmla="*/ 48 w 400"/>
                  <a:gd name="T47" fmla="*/ 228 h 229"/>
                  <a:gd name="T48" fmla="*/ 29 w 400"/>
                  <a:gd name="T49" fmla="*/ 228 h 229"/>
                  <a:gd name="T50" fmla="*/ 9 w 400"/>
                  <a:gd name="T51" fmla="*/ 228 h 229"/>
                  <a:gd name="T52" fmla="*/ 24 w 400"/>
                  <a:gd name="T53" fmla="*/ 219 h 229"/>
                  <a:gd name="T54" fmla="*/ 78 w 400"/>
                  <a:gd name="T55" fmla="*/ 201 h 229"/>
                  <a:gd name="T56" fmla="*/ 133 w 400"/>
                  <a:gd name="T57" fmla="*/ 185 h 229"/>
                  <a:gd name="T58" fmla="*/ 187 w 400"/>
                  <a:gd name="T59" fmla="*/ 165 h 229"/>
                  <a:gd name="T60" fmla="*/ 242 w 400"/>
                  <a:gd name="T61" fmla="*/ 140 h 229"/>
                  <a:gd name="T62" fmla="*/ 289 w 400"/>
                  <a:gd name="T63" fmla="*/ 112 h 229"/>
                  <a:gd name="T64" fmla="*/ 333 w 400"/>
                  <a:gd name="T65" fmla="*/ 79 h 229"/>
                  <a:gd name="T66" fmla="*/ 372 w 400"/>
                  <a:gd name="T67" fmla="*/ 35 h 229"/>
                  <a:gd name="T68" fmla="*/ 385 w 400"/>
                  <a:gd name="T69" fmla="*/ 5 h 229"/>
                  <a:gd name="T70" fmla="*/ 389 w 400"/>
                  <a:gd name="T7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229">
                    <a:moveTo>
                      <a:pt x="389" y="0"/>
                    </a:moveTo>
                    <a:lnTo>
                      <a:pt x="392" y="9"/>
                    </a:lnTo>
                    <a:lnTo>
                      <a:pt x="397" y="19"/>
                    </a:lnTo>
                    <a:lnTo>
                      <a:pt x="399" y="26"/>
                    </a:lnTo>
                    <a:lnTo>
                      <a:pt x="400" y="36"/>
                    </a:lnTo>
                    <a:lnTo>
                      <a:pt x="399" y="42"/>
                    </a:lnTo>
                    <a:lnTo>
                      <a:pt x="397" y="50"/>
                    </a:lnTo>
                    <a:lnTo>
                      <a:pt x="392" y="57"/>
                    </a:lnTo>
                    <a:lnTo>
                      <a:pt x="389" y="66"/>
                    </a:lnTo>
                    <a:lnTo>
                      <a:pt x="382" y="74"/>
                    </a:lnTo>
                    <a:lnTo>
                      <a:pt x="376" y="81"/>
                    </a:lnTo>
                    <a:lnTo>
                      <a:pt x="368" y="89"/>
                    </a:lnTo>
                    <a:lnTo>
                      <a:pt x="362" y="97"/>
                    </a:lnTo>
                    <a:lnTo>
                      <a:pt x="354" y="103"/>
                    </a:lnTo>
                    <a:lnTo>
                      <a:pt x="346" y="108"/>
                    </a:lnTo>
                    <a:lnTo>
                      <a:pt x="338" y="113"/>
                    </a:lnTo>
                    <a:lnTo>
                      <a:pt x="331" y="120"/>
                    </a:lnTo>
                    <a:lnTo>
                      <a:pt x="322" y="125"/>
                    </a:lnTo>
                    <a:lnTo>
                      <a:pt x="314" y="131"/>
                    </a:lnTo>
                    <a:lnTo>
                      <a:pt x="305" y="136"/>
                    </a:lnTo>
                    <a:lnTo>
                      <a:pt x="298" y="140"/>
                    </a:lnTo>
                    <a:lnTo>
                      <a:pt x="289" y="145"/>
                    </a:lnTo>
                    <a:lnTo>
                      <a:pt x="281" y="150"/>
                    </a:lnTo>
                    <a:lnTo>
                      <a:pt x="273" y="154"/>
                    </a:lnTo>
                    <a:lnTo>
                      <a:pt x="267" y="160"/>
                    </a:lnTo>
                    <a:lnTo>
                      <a:pt x="259" y="163"/>
                    </a:lnTo>
                    <a:lnTo>
                      <a:pt x="252" y="166"/>
                    </a:lnTo>
                    <a:lnTo>
                      <a:pt x="246" y="171"/>
                    </a:lnTo>
                    <a:lnTo>
                      <a:pt x="243" y="175"/>
                    </a:lnTo>
                    <a:lnTo>
                      <a:pt x="233" y="179"/>
                    </a:lnTo>
                    <a:lnTo>
                      <a:pt x="222" y="183"/>
                    </a:lnTo>
                    <a:lnTo>
                      <a:pt x="213" y="188"/>
                    </a:lnTo>
                    <a:lnTo>
                      <a:pt x="204" y="193"/>
                    </a:lnTo>
                    <a:lnTo>
                      <a:pt x="193" y="196"/>
                    </a:lnTo>
                    <a:lnTo>
                      <a:pt x="184" y="201"/>
                    </a:lnTo>
                    <a:lnTo>
                      <a:pt x="174" y="204"/>
                    </a:lnTo>
                    <a:lnTo>
                      <a:pt x="164" y="208"/>
                    </a:lnTo>
                    <a:lnTo>
                      <a:pt x="153" y="210"/>
                    </a:lnTo>
                    <a:lnTo>
                      <a:pt x="142" y="214"/>
                    </a:lnTo>
                    <a:lnTo>
                      <a:pt x="131" y="216"/>
                    </a:lnTo>
                    <a:lnTo>
                      <a:pt x="122" y="219"/>
                    </a:lnTo>
                    <a:lnTo>
                      <a:pt x="110" y="220"/>
                    </a:lnTo>
                    <a:lnTo>
                      <a:pt x="100" y="222"/>
                    </a:lnTo>
                    <a:lnTo>
                      <a:pt x="90" y="224"/>
                    </a:lnTo>
                    <a:lnTo>
                      <a:pt x="80" y="225"/>
                    </a:lnTo>
                    <a:lnTo>
                      <a:pt x="69" y="227"/>
                    </a:lnTo>
                    <a:lnTo>
                      <a:pt x="60" y="228"/>
                    </a:lnTo>
                    <a:lnTo>
                      <a:pt x="48" y="228"/>
                    </a:lnTo>
                    <a:lnTo>
                      <a:pt x="38" y="229"/>
                    </a:lnTo>
                    <a:lnTo>
                      <a:pt x="29" y="228"/>
                    </a:lnTo>
                    <a:lnTo>
                      <a:pt x="19" y="228"/>
                    </a:lnTo>
                    <a:lnTo>
                      <a:pt x="9" y="228"/>
                    </a:lnTo>
                    <a:lnTo>
                      <a:pt x="0" y="228"/>
                    </a:lnTo>
                    <a:lnTo>
                      <a:pt x="24" y="219"/>
                    </a:lnTo>
                    <a:lnTo>
                      <a:pt x="52" y="210"/>
                    </a:lnTo>
                    <a:lnTo>
                      <a:pt x="78" y="201"/>
                    </a:lnTo>
                    <a:lnTo>
                      <a:pt x="106" y="194"/>
                    </a:lnTo>
                    <a:lnTo>
                      <a:pt x="133" y="185"/>
                    </a:lnTo>
                    <a:lnTo>
                      <a:pt x="160" y="175"/>
                    </a:lnTo>
                    <a:lnTo>
                      <a:pt x="187" y="165"/>
                    </a:lnTo>
                    <a:lnTo>
                      <a:pt x="216" y="154"/>
                    </a:lnTo>
                    <a:lnTo>
                      <a:pt x="242" y="140"/>
                    </a:lnTo>
                    <a:lnTo>
                      <a:pt x="267" y="128"/>
                    </a:lnTo>
                    <a:lnTo>
                      <a:pt x="289" y="112"/>
                    </a:lnTo>
                    <a:lnTo>
                      <a:pt x="313" y="97"/>
                    </a:lnTo>
                    <a:lnTo>
                      <a:pt x="333" y="79"/>
                    </a:lnTo>
                    <a:lnTo>
                      <a:pt x="354" y="57"/>
                    </a:lnTo>
                    <a:lnTo>
                      <a:pt x="372" y="35"/>
                    </a:lnTo>
                    <a:lnTo>
                      <a:pt x="389" y="10"/>
                    </a:lnTo>
                    <a:lnTo>
                      <a:pt x="385" y="5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8" name="Freeform 912"/>
              <p:cNvSpPr>
                <a:spLocks/>
              </p:cNvSpPr>
              <p:nvPr/>
            </p:nvSpPr>
            <p:spPr bwMode="auto">
              <a:xfrm>
                <a:off x="4607" y="531"/>
                <a:ext cx="119" cy="37"/>
              </a:xfrm>
              <a:custGeom>
                <a:avLst/>
                <a:gdLst>
                  <a:gd name="T0" fmla="*/ 231 w 447"/>
                  <a:gd name="T1" fmla="*/ 1 h 144"/>
                  <a:gd name="T2" fmla="*/ 284 w 447"/>
                  <a:gd name="T3" fmla="*/ 4 h 144"/>
                  <a:gd name="T4" fmla="*/ 338 w 447"/>
                  <a:gd name="T5" fmla="*/ 7 h 144"/>
                  <a:gd name="T6" fmla="*/ 390 w 447"/>
                  <a:gd name="T7" fmla="*/ 18 h 144"/>
                  <a:gd name="T8" fmla="*/ 419 w 447"/>
                  <a:gd name="T9" fmla="*/ 28 h 144"/>
                  <a:gd name="T10" fmla="*/ 442 w 447"/>
                  <a:gd name="T11" fmla="*/ 40 h 144"/>
                  <a:gd name="T12" fmla="*/ 420 w 447"/>
                  <a:gd name="T13" fmla="*/ 45 h 144"/>
                  <a:gd name="T14" fmla="*/ 385 w 447"/>
                  <a:gd name="T15" fmla="*/ 45 h 144"/>
                  <a:gd name="T16" fmla="*/ 351 w 447"/>
                  <a:gd name="T17" fmla="*/ 45 h 144"/>
                  <a:gd name="T18" fmla="*/ 317 w 447"/>
                  <a:gd name="T19" fmla="*/ 45 h 144"/>
                  <a:gd name="T20" fmla="*/ 284 w 447"/>
                  <a:gd name="T21" fmla="*/ 48 h 144"/>
                  <a:gd name="T22" fmla="*/ 283 w 447"/>
                  <a:gd name="T23" fmla="*/ 67 h 144"/>
                  <a:gd name="T24" fmla="*/ 324 w 447"/>
                  <a:gd name="T25" fmla="*/ 63 h 144"/>
                  <a:gd name="T26" fmla="*/ 362 w 447"/>
                  <a:gd name="T27" fmla="*/ 61 h 144"/>
                  <a:gd name="T28" fmla="*/ 387 w 447"/>
                  <a:gd name="T29" fmla="*/ 69 h 144"/>
                  <a:gd name="T30" fmla="*/ 390 w 447"/>
                  <a:gd name="T31" fmla="*/ 88 h 144"/>
                  <a:gd name="T32" fmla="*/ 353 w 447"/>
                  <a:gd name="T33" fmla="*/ 91 h 144"/>
                  <a:gd name="T34" fmla="*/ 316 w 447"/>
                  <a:gd name="T35" fmla="*/ 90 h 144"/>
                  <a:gd name="T36" fmla="*/ 278 w 447"/>
                  <a:gd name="T37" fmla="*/ 90 h 144"/>
                  <a:gd name="T38" fmla="*/ 242 w 447"/>
                  <a:gd name="T39" fmla="*/ 96 h 144"/>
                  <a:gd name="T40" fmla="*/ 225 w 447"/>
                  <a:gd name="T41" fmla="*/ 116 h 144"/>
                  <a:gd name="T42" fmla="*/ 258 w 447"/>
                  <a:gd name="T43" fmla="*/ 116 h 144"/>
                  <a:gd name="T44" fmla="*/ 290 w 447"/>
                  <a:gd name="T45" fmla="*/ 116 h 144"/>
                  <a:gd name="T46" fmla="*/ 308 w 447"/>
                  <a:gd name="T47" fmla="*/ 125 h 144"/>
                  <a:gd name="T48" fmla="*/ 296 w 447"/>
                  <a:gd name="T49" fmla="*/ 143 h 144"/>
                  <a:gd name="T50" fmla="*/ 216 w 447"/>
                  <a:gd name="T51" fmla="*/ 139 h 144"/>
                  <a:gd name="T52" fmla="*/ 137 w 447"/>
                  <a:gd name="T53" fmla="*/ 132 h 144"/>
                  <a:gd name="T54" fmla="*/ 59 w 447"/>
                  <a:gd name="T55" fmla="*/ 123 h 144"/>
                  <a:gd name="T56" fmla="*/ 0 w 447"/>
                  <a:gd name="T57" fmla="*/ 115 h 144"/>
                  <a:gd name="T58" fmla="*/ 25 w 447"/>
                  <a:gd name="T59" fmla="*/ 111 h 144"/>
                  <a:gd name="T60" fmla="*/ 52 w 447"/>
                  <a:gd name="T61" fmla="*/ 112 h 144"/>
                  <a:gd name="T62" fmla="*/ 79 w 447"/>
                  <a:gd name="T63" fmla="*/ 114 h 144"/>
                  <a:gd name="T64" fmla="*/ 106 w 447"/>
                  <a:gd name="T65" fmla="*/ 113 h 144"/>
                  <a:gd name="T66" fmla="*/ 145 w 447"/>
                  <a:gd name="T67" fmla="*/ 97 h 144"/>
                  <a:gd name="T68" fmla="*/ 115 w 447"/>
                  <a:gd name="T69" fmla="*/ 87 h 144"/>
                  <a:gd name="T70" fmla="*/ 91 w 447"/>
                  <a:gd name="T71" fmla="*/ 83 h 144"/>
                  <a:gd name="T72" fmla="*/ 55 w 447"/>
                  <a:gd name="T73" fmla="*/ 82 h 144"/>
                  <a:gd name="T74" fmla="*/ 31 w 447"/>
                  <a:gd name="T75" fmla="*/ 81 h 144"/>
                  <a:gd name="T76" fmla="*/ 32 w 447"/>
                  <a:gd name="T77" fmla="*/ 78 h 144"/>
                  <a:gd name="T78" fmla="*/ 59 w 447"/>
                  <a:gd name="T79" fmla="*/ 73 h 144"/>
                  <a:gd name="T80" fmla="*/ 86 w 447"/>
                  <a:gd name="T81" fmla="*/ 67 h 144"/>
                  <a:gd name="T82" fmla="*/ 115 w 447"/>
                  <a:gd name="T83" fmla="*/ 60 h 144"/>
                  <a:gd name="T84" fmla="*/ 141 w 447"/>
                  <a:gd name="T85" fmla="*/ 54 h 144"/>
                  <a:gd name="T86" fmla="*/ 168 w 447"/>
                  <a:gd name="T87" fmla="*/ 47 h 144"/>
                  <a:gd name="T88" fmla="*/ 163 w 447"/>
                  <a:gd name="T89" fmla="*/ 32 h 144"/>
                  <a:gd name="T90" fmla="*/ 139 w 447"/>
                  <a:gd name="T91" fmla="*/ 31 h 144"/>
                  <a:gd name="T92" fmla="*/ 159 w 447"/>
                  <a:gd name="T93" fmla="*/ 11 h 144"/>
                  <a:gd name="T94" fmla="*/ 193 w 447"/>
                  <a:gd name="T9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7" h="144">
                    <a:moveTo>
                      <a:pt x="193" y="0"/>
                    </a:moveTo>
                    <a:lnTo>
                      <a:pt x="205" y="0"/>
                    </a:lnTo>
                    <a:lnTo>
                      <a:pt x="218" y="1"/>
                    </a:lnTo>
                    <a:lnTo>
                      <a:pt x="231" y="1"/>
                    </a:lnTo>
                    <a:lnTo>
                      <a:pt x="244" y="2"/>
                    </a:lnTo>
                    <a:lnTo>
                      <a:pt x="257" y="2"/>
                    </a:lnTo>
                    <a:lnTo>
                      <a:pt x="271" y="3"/>
                    </a:lnTo>
                    <a:lnTo>
                      <a:pt x="284" y="4"/>
                    </a:lnTo>
                    <a:lnTo>
                      <a:pt x="299" y="5"/>
                    </a:lnTo>
                    <a:lnTo>
                      <a:pt x="311" y="5"/>
                    </a:lnTo>
                    <a:lnTo>
                      <a:pt x="325" y="6"/>
                    </a:lnTo>
                    <a:lnTo>
                      <a:pt x="338" y="7"/>
                    </a:lnTo>
                    <a:lnTo>
                      <a:pt x="352" y="11"/>
                    </a:lnTo>
                    <a:lnTo>
                      <a:pt x="364" y="12"/>
                    </a:lnTo>
                    <a:lnTo>
                      <a:pt x="377" y="15"/>
                    </a:lnTo>
                    <a:lnTo>
                      <a:pt x="390" y="18"/>
                    </a:lnTo>
                    <a:lnTo>
                      <a:pt x="401" y="21"/>
                    </a:lnTo>
                    <a:lnTo>
                      <a:pt x="407" y="22"/>
                    </a:lnTo>
                    <a:lnTo>
                      <a:pt x="413" y="26"/>
                    </a:lnTo>
                    <a:lnTo>
                      <a:pt x="419" y="28"/>
                    </a:lnTo>
                    <a:lnTo>
                      <a:pt x="425" y="31"/>
                    </a:lnTo>
                    <a:lnTo>
                      <a:pt x="430" y="33"/>
                    </a:lnTo>
                    <a:lnTo>
                      <a:pt x="436" y="36"/>
                    </a:lnTo>
                    <a:lnTo>
                      <a:pt x="442" y="40"/>
                    </a:lnTo>
                    <a:lnTo>
                      <a:pt x="447" y="44"/>
                    </a:lnTo>
                    <a:lnTo>
                      <a:pt x="437" y="44"/>
                    </a:lnTo>
                    <a:lnTo>
                      <a:pt x="429" y="45"/>
                    </a:lnTo>
                    <a:lnTo>
                      <a:pt x="420" y="45"/>
                    </a:lnTo>
                    <a:lnTo>
                      <a:pt x="412" y="46"/>
                    </a:lnTo>
                    <a:lnTo>
                      <a:pt x="402" y="45"/>
                    </a:lnTo>
                    <a:lnTo>
                      <a:pt x="394" y="45"/>
                    </a:lnTo>
                    <a:lnTo>
                      <a:pt x="385" y="45"/>
                    </a:lnTo>
                    <a:lnTo>
                      <a:pt x="377" y="45"/>
                    </a:lnTo>
                    <a:lnTo>
                      <a:pt x="368" y="45"/>
                    </a:lnTo>
                    <a:lnTo>
                      <a:pt x="360" y="45"/>
                    </a:lnTo>
                    <a:lnTo>
                      <a:pt x="351" y="45"/>
                    </a:lnTo>
                    <a:lnTo>
                      <a:pt x="343" y="45"/>
                    </a:lnTo>
                    <a:lnTo>
                      <a:pt x="333" y="45"/>
                    </a:lnTo>
                    <a:lnTo>
                      <a:pt x="326" y="45"/>
                    </a:lnTo>
                    <a:lnTo>
                      <a:pt x="317" y="45"/>
                    </a:lnTo>
                    <a:lnTo>
                      <a:pt x="309" y="46"/>
                    </a:lnTo>
                    <a:lnTo>
                      <a:pt x="300" y="46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76" y="50"/>
                    </a:lnTo>
                    <a:lnTo>
                      <a:pt x="278" y="57"/>
                    </a:lnTo>
                    <a:lnTo>
                      <a:pt x="276" y="66"/>
                    </a:lnTo>
                    <a:lnTo>
                      <a:pt x="283" y="67"/>
                    </a:lnTo>
                    <a:lnTo>
                      <a:pt x="293" y="67"/>
                    </a:lnTo>
                    <a:lnTo>
                      <a:pt x="302" y="66"/>
                    </a:lnTo>
                    <a:lnTo>
                      <a:pt x="314" y="66"/>
                    </a:lnTo>
                    <a:lnTo>
                      <a:pt x="324" y="63"/>
                    </a:lnTo>
                    <a:lnTo>
                      <a:pt x="335" y="62"/>
                    </a:lnTo>
                    <a:lnTo>
                      <a:pt x="345" y="61"/>
                    </a:lnTo>
                    <a:lnTo>
                      <a:pt x="358" y="61"/>
                    </a:lnTo>
                    <a:lnTo>
                      <a:pt x="362" y="61"/>
                    </a:lnTo>
                    <a:lnTo>
                      <a:pt x="369" y="61"/>
                    </a:lnTo>
                    <a:lnTo>
                      <a:pt x="376" y="62"/>
                    </a:lnTo>
                    <a:lnTo>
                      <a:pt x="383" y="66"/>
                    </a:lnTo>
                    <a:lnTo>
                      <a:pt x="387" y="69"/>
                    </a:lnTo>
                    <a:lnTo>
                      <a:pt x="392" y="73"/>
                    </a:lnTo>
                    <a:lnTo>
                      <a:pt x="394" y="80"/>
                    </a:lnTo>
                    <a:lnTo>
                      <a:pt x="397" y="87"/>
                    </a:lnTo>
                    <a:lnTo>
                      <a:pt x="390" y="88"/>
                    </a:lnTo>
                    <a:lnTo>
                      <a:pt x="381" y="89"/>
                    </a:lnTo>
                    <a:lnTo>
                      <a:pt x="371" y="90"/>
                    </a:lnTo>
                    <a:lnTo>
                      <a:pt x="362" y="91"/>
                    </a:lnTo>
                    <a:lnTo>
                      <a:pt x="353" y="91"/>
                    </a:lnTo>
                    <a:lnTo>
                      <a:pt x="344" y="91"/>
                    </a:lnTo>
                    <a:lnTo>
                      <a:pt x="334" y="91"/>
                    </a:lnTo>
                    <a:lnTo>
                      <a:pt x="326" y="91"/>
                    </a:lnTo>
                    <a:lnTo>
                      <a:pt x="316" y="90"/>
                    </a:lnTo>
                    <a:lnTo>
                      <a:pt x="306" y="90"/>
                    </a:lnTo>
                    <a:lnTo>
                      <a:pt x="297" y="90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70" y="90"/>
                    </a:lnTo>
                    <a:lnTo>
                      <a:pt x="261" y="91"/>
                    </a:lnTo>
                    <a:lnTo>
                      <a:pt x="254" y="94"/>
                    </a:lnTo>
                    <a:lnTo>
                      <a:pt x="242" y="96"/>
                    </a:lnTo>
                    <a:lnTo>
                      <a:pt x="233" y="101"/>
                    </a:lnTo>
                    <a:lnTo>
                      <a:pt x="225" y="106"/>
                    </a:lnTo>
                    <a:lnTo>
                      <a:pt x="220" y="115"/>
                    </a:lnTo>
                    <a:lnTo>
                      <a:pt x="225" y="116"/>
                    </a:lnTo>
                    <a:lnTo>
                      <a:pt x="233" y="117"/>
                    </a:lnTo>
                    <a:lnTo>
                      <a:pt x="241" y="117"/>
                    </a:lnTo>
                    <a:lnTo>
                      <a:pt x="250" y="117"/>
                    </a:lnTo>
                    <a:lnTo>
                      <a:pt x="258" y="116"/>
                    </a:lnTo>
                    <a:lnTo>
                      <a:pt x="267" y="116"/>
                    </a:lnTo>
                    <a:lnTo>
                      <a:pt x="275" y="115"/>
                    </a:lnTo>
                    <a:lnTo>
                      <a:pt x="284" y="116"/>
                    </a:lnTo>
                    <a:lnTo>
                      <a:pt x="290" y="116"/>
                    </a:lnTo>
                    <a:lnTo>
                      <a:pt x="296" y="117"/>
                    </a:lnTo>
                    <a:lnTo>
                      <a:pt x="300" y="118"/>
                    </a:lnTo>
                    <a:lnTo>
                      <a:pt x="305" y="122"/>
                    </a:lnTo>
                    <a:lnTo>
                      <a:pt x="308" y="125"/>
                    </a:lnTo>
                    <a:lnTo>
                      <a:pt x="311" y="130"/>
                    </a:lnTo>
                    <a:lnTo>
                      <a:pt x="314" y="137"/>
                    </a:lnTo>
                    <a:lnTo>
                      <a:pt x="316" y="144"/>
                    </a:lnTo>
                    <a:lnTo>
                      <a:pt x="296" y="143"/>
                    </a:lnTo>
                    <a:lnTo>
                      <a:pt x="275" y="143"/>
                    </a:lnTo>
                    <a:lnTo>
                      <a:pt x="256" y="142"/>
                    </a:lnTo>
                    <a:lnTo>
                      <a:pt x="237" y="141"/>
                    </a:lnTo>
                    <a:lnTo>
                      <a:pt x="216" y="139"/>
                    </a:lnTo>
                    <a:lnTo>
                      <a:pt x="197" y="138"/>
                    </a:lnTo>
                    <a:lnTo>
                      <a:pt x="178" y="137"/>
                    </a:lnTo>
                    <a:lnTo>
                      <a:pt x="158" y="136"/>
                    </a:lnTo>
                    <a:lnTo>
                      <a:pt x="137" y="132"/>
                    </a:lnTo>
                    <a:lnTo>
                      <a:pt x="118" y="130"/>
                    </a:lnTo>
                    <a:lnTo>
                      <a:pt x="98" y="128"/>
                    </a:lnTo>
                    <a:lnTo>
                      <a:pt x="78" y="126"/>
                    </a:lnTo>
                    <a:lnTo>
                      <a:pt x="59" y="123"/>
                    </a:lnTo>
                    <a:lnTo>
                      <a:pt x="39" y="120"/>
                    </a:lnTo>
                    <a:lnTo>
                      <a:pt x="2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5" y="113"/>
                    </a:lnTo>
                    <a:lnTo>
                      <a:pt x="12" y="112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2" y="111"/>
                    </a:lnTo>
                    <a:lnTo>
                      <a:pt x="38" y="111"/>
                    </a:lnTo>
                    <a:lnTo>
                      <a:pt x="44" y="111"/>
                    </a:lnTo>
                    <a:lnTo>
                      <a:pt x="52" y="112"/>
                    </a:lnTo>
                    <a:lnTo>
                      <a:pt x="59" y="112"/>
                    </a:lnTo>
                    <a:lnTo>
                      <a:pt x="65" y="113"/>
                    </a:lnTo>
                    <a:lnTo>
                      <a:pt x="72" y="113"/>
                    </a:lnTo>
                    <a:lnTo>
                      <a:pt x="79" y="114"/>
                    </a:lnTo>
                    <a:lnTo>
                      <a:pt x="86" y="113"/>
                    </a:lnTo>
                    <a:lnTo>
                      <a:pt x="92" y="113"/>
                    </a:lnTo>
                    <a:lnTo>
                      <a:pt x="99" y="113"/>
                    </a:lnTo>
                    <a:lnTo>
                      <a:pt x="106" y="113"/>
                    </a:lnTo>
                    <a:lnTo>
                      <a:pt x="116" y="110"/>
                    </a:lnTo>
                    <a:lnTo>
                      <a:pt x="125" y="109"/>
                    </a:lnTo>
                    <a:lnTo>
                      <a:pt x="135" y="103"/>
                    </a:lnTo>
                    <a:lnTo>
                      <a:pt x="145" y="97"/>
                    </a:lnTo>
                    <a:lnTo>
                      <a:pt x="136" y="94"/>
                    </a:lnTo>
                    <a:lnTo>
                      <a:pt x="129" y="91"/>
                    </a:lnTo>
                    <a:lnTo>
                      <a:pt x="121" y="88"/>
                    </a:lnTo>
                    <a:lnTo>
                      <a:pt x="115" y="87"/>
                    </a:lnTo>
                    <a:lnTo>
                      <a:pt x="108" y="85"/>
                    </a:lnTo>
                    <a:lnTo>
                      <a:pt x="101" y="84"/>
                    </a:lnTo>
                    <a:lnTo>
                      <a:pt x="95" y="83"/>
                    </a:lnTo>
                    <a:lnTo>
                      <a:pt x="91" y="83"/>
                    </a:lnTo>
                    <a:lnTo>
                      <a:pt x="78" y="83"/>
                    </a:lnTo>
                    <a:lnTo>
                      <a:pt x="67" y="83"/>
                    </a:lnTo>
                    <a:lnTo>
                      <a:pt x="61" y="82"/>
                    </a:lnTo>
                    <a:lnTo>
                      <a:pt x="55" y="82"/>
                    </a:lnTo>
                    <a:lnTo>
                      <a:pt x="48" y="82"/>
                    </a:lnTo>
                    <a:lnTo>
                      <a:pt x="42" y="82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24" y="81"/>
                    </a:lnTo>
                    <a:lnTo>
                      <a:pt x="18" y="81"/>
                    </a:lnTo>
                    <a:lnTo>
                      <a:pt x="25" y="80"/>
                    </a:lnTo>
                    <a:lnTo>
                      <a:pt x="32" y="78"/>
                    </a:lnTo>
                    <a:lnTo>
                      <a:pt x="38" y="77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9" y="73"/>
                    </a:lnTo>
                    <a:lnTo>
                      <a:pt x="65" y="72"/>
                    </a:lnTo>
                    <a:lnTo>
                      <a:pt x="73" y="71"/>
                    </a:lnTo>
                    <a:lnTo>
                      <a:pt x="79" y="69"/>
                    </a:lnTo>
                    <a:lnTo>
                      <a:pt x="86" y="67"/>
                    </a:lnTo>
                    <a:lnTo>
                      <a:pt x="92" y="64"/>
                    </a:lnTo>
                    <a:lnTo>
                      <a:pt x="100" y="63"/>
                    </a:lnTo>
                    <a:lnTo>
                      <a:pt x="107" y="61"/>
                    </a:lnTo>
                    <a:lnTo>
                      <a:pt x="115" y="60"/>
                    </a:lnTo>
                    <a:lnTo>
                      <a:pt x="121" y="58"/>
                    </a:lnTo>
                    <a:lnTo>
                      <a:pt x="128" y="57"/>
                    </a:lnTo>
                    <a:lnTo>
                      <a:pt x="134" y="55"/>
                    </a:lnTo>
                    <a:lnTo>
                      <a:pt x="141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1" y="49"/>
                    </a:lnTo>
                    <a:lnTo>
                      <a:pt x="168" y="47"/>
                    </a:lnTo>
                    <a:lnTo>
                      <a:pt x="176" y="45"/>
                    </a:lnTo>
                    <a:lnTo>
                      <a:pt x="182" y="44"/>
                    </a:lnTo>
                    <a:lnTo>
                      <a:pt x="175" y="35"/>
                    </a:lnTo>
                    <a:lnTo>
                      <a:pt x="163" y="32"/>
                    </a:lnTo>
                    <a:lnTo>
                      <a:pt x="156" y="31"/>
                    </a:lnTo>
                    <a:lnTo>
                      <a:pt x="152" y="31"/>
                    </a:lnTo>
                    <a:lnTo>
                      <a:pt x="145" y="31"/>
                    </a:lnTo>
                    <a:lnTo>
                      <a:pt x="139" y="31"/>
                    </a:lnTo>
                    <a:lnTo>
                      <a:pt x="139" y="21"/>
                    </a:lnTo>
                    <a:lnTo>
                      <a:pt x="144" y="17"/>
                    </a:lnTo>
                    <a:lnTo>
                      <a:pt x="150" y="13"/>
                    </a:lnTo>
                    <a:lnTo>
                      <a:pt x="159" y="11"/>
                    </a:lnTo>
                    <a:lnTo>
                      <a:pt x="167" y="7"/>
                    </a:lnTo>
                    <a:lnTo>
                      <a:pt x="177" y="6"/>
                    </a:lnTo>
                    <a:lnTo>
                      <a:pt x="184" y="3"/>
                    </a:lnTo>
                    <a:lnTo>
                      <a:pt x="193" y="0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9" name="Freeform 913"/>
              <p:cNvSpPr>
                <a:spLocks/>
              </p:cNvSpPr>
              <p:nvPr/>
            </p:nvSpPr>
            <p:spPr bwMode="auto">
              <a:xfrm>
                <a:off x="4854" y="549"/>
                <a:ext cx="9" cy="7"/>
              </a:xfrm>
              <a:custGeom>
                <a:avLst/>
                <a:gdLst>
                  <a:gd name="T0" fmla="*/ 9 w 36"/>
                  <a:gd name="T1" fmla="*/ 0 h 26"/>
                  <a:gd name="T2" fmla="*/ 28 w 36"/>
                  <a:gd name="T3" fmla="*/ 4 h 26"/>
                  <a:gd name="T4" fmla="*/ 32 w 36"/>
                  <a:gd name="T5" fmla="*/ 6 h 26"/>
                  <a:gd name="T6" fmla="*/ 35 w 36"/>
                  <a:gd name="T7" fmla="*/ 12 h 26"/>
                  <a:gd name="T8" fmla="*/ 36 w 36"/>
                  <a:gd name="T9" fmla="*/ 18 h 26"/>
                  <a:gd name="T10" fmla="*/ 36 w 36"/>
                  <a:gd name="T11" fmla="*/ 26 h 26"/>
                  <a:gd name="T12" fmla="*/ 18 w 36"/>
                  <a:gd name="T13" fmla="*/ 26 h 26"/>
                  <a:gd name="T14" fmla="*/ 0 w 36"/>
                  <a:gd name="T15" fmla="*/ 19 h 26"/>
                  <a:gd name="T16" fmla="*/ 0 w 36"/>
                  <a:gd name="T17" fmla="*/ 13 h 26"/>
                  <a:gd name="T18" fmla="*/ 2 w 36"/>
                  <a:gd name="T19" fmla="*/ 8 h 26"/>
                  <a:gd name="T20" fmla="*/ 5 w 36"/>
                  <a:gd name="T21" fmla="*/ 3 h 26"/>
                  <a:gd name="T22" fmla="*/ 9 w 36"/>
                  <a:gd name="T23" fmla="*/ 0 h 26"/>
                  <a:gd name="T24" fmla="*/ 9 w 3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6">
                    <a:moveTo>
                      <a:pt x="9" y="0"/>
                    </a:moveTo>
                    <a:lnTo>
                      <a:pt x="28" y="4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18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0" name="Freeform 914"/>
              <p:cNvSpPr>
                <a:spLocks/>
              </p:cNvSpPr>
              <p:nvPr/>
            </p:nvSpPr>
            <p:spPr bwMode="auto">
              <a:xfrm>
                <a:off x="4833" y="558"/>
                <a:ext cx="71" cy="40"/>
              </a:xfrm>
              <a:custGeom>
                <a:avLst/>
                <a:gdLst>
                  <a:gd name="T0" fmla="*/ 38 w 271"/>
                  <a:gd name="T1" fmla="*/ 5 h 155"/>
                  <a:gd name="T2" fmla="*/ 52 w 271"/>
                  <a:gd name="T3" fmla="*/ 15 h 155"/>
                  <a:gd name="T4" fmla="*/ 65 w 271"/>
                  <a:gd name="T5" fmla="*/ 24 h 155"/>
                  <a:gd name="T6" fmla="*/ 81 w 271"/>
                  <a:gd name="T7" fmla="*/ 29 h 155"/>
                  <a:gd name="T8" fmla="*/ 96 w 271"/>
                  <a:gd name="T9" fmla="*/ 32 h 155"/>
                  <a:gd name="T10" fmla="*/ 110 w 271"/>
                  <a:gd name="T11" fmla="*/ 32 h 155"/>
                  <a:gd name="T12" fmla="*/ 124 w 271"/>
                  <a:gd name="T13" fmla="*/ 31 h 155"/>
                  <a:gd name="T14" fmla="*/ 139 w 271"/>
                  <a:gd name="T15" fmla="*/ 30 h 155"/>
                  <a:gd name="T16" fmla="*/ 151 w 271"/>
                  <a:gd name="T17" fmla="*/ 27 h 155"/>
                  <a:gd name="T18" fmla="*/ 165 w 271"/>
                  <a:gd name="T19" fmla="*/ 24 h 155"/>
                  <a:gd name="T20" fmla="*/ 176 w 271"/>
                  <a:gd name="T21" fmla="*/ 21 h 155"/>
                  <a:gd name="T22" fmla="*/ 188 w 271"/>
                  <a:gd name="T23" fmla="*/ 16 h 155"/>
                  <a:gd name="T24" fmla="*/ 195 w 271"/>
                  <a:gd name="T25" fmla="*/ 22 h 155"/>
                  <a:gd name="T26" fmla="*/ 204 w 271"/>
                  <a:gd name="T27" fmla="*/ 35 h 155"/>
                  <a:gd name="T28" fmla="*/ 220 w 271"/>
                  <a:gd name="T29" fmla="*/ 48 h 155"/>
                  <a:gd name="T30" fmla="*/ 238 w 271"/>
                  <a:gd name="T31" fmla="*/ 63 h 155"/>
                  <a:gd name="T32" fmla="*/ 254 w 271"/>
                  <a:gd name="T33" fmla="*/ 76 h 155"/>
                  <a:gd name="T34" fmla="*/ 267 w 271"/>
                  <a:gd name="T35" fmla="*/ 90 h 155"/>
                  <a:gd name="T36" fmla="*/ 271 w 271"/>
                  <a:gd name="T37" fmla="*/ 102 h 155"/>
                  <a:gd name="T38" fmla="*/ 265 w 271"/>
                  <a:gd name="T39" fmla="*/ 118 h 155"/>
                  <a:gd name="T40" fmla="*/ 254 w 271"/>
                  <a:gd name="T41" fmla="*/ 118 h 155"/>
                  <a:gd name="T42" fmla="*/ 243 w 271"/>
                  <a:gd name="T43" fmla="*/ 102 h 155"/>
                  <a:gd name="T44" fmla="*/ 230 w 271"/>
                  <a:gd name="T45" fmla="*/ 91 h 155"/>
                  <a:gd name="T46" fmla="*/ 213 w 271"/>
                  <a:gd name="T47" fmla="*/ 78 h 155"/>
                  <a:gd name="T48" fmla="*/ 196 w 271"/>
                  <a:gd name="T49" fmla="*/ 67 h 155"/>
                  <a:gd name="T50" fmla="*/ 176 w 271"/>
                  <a:gd name="T51" fmla="*/ 60 h 155"/>
                  <a:gd name="T52" fmla="*/ 156 w 271"/>
                  <a:gd name="T53" fmla="*/ 54 h 155"/>
                  <a:gd name="T54" fmla="*/ 135 w 271"/>
                  <a:gd name="T55" fmla="*/ 50 h 155"/>
                  <a:gd name="T56" fmla="*/ 126 w 271"/>
                  <a:gd name="T57" fmla="*/ 56 h 155"/>
                  <a:gd name="T58" fmla="*/ 130 w 271"/>
                  <a:gd name="T59" fmla="*/ 66 h 155"/>
                  <a:gd name="T60" fmla="*/ 140 w 271"/>
                  <a:gd name="T61" fmla="*/ 70 h 155"/>
                  <a:gd name="T62" fmla="*/ 181 w 271"/>
                  <a:gd name="T63" fmla="*/ 120 h 155"/>
                  <a:gd name="T64" fmla="*/ 178 w 271"/>
                  <a:gd name="T65" fmla="*/ 136 h 155"/>
                  <a:gd name="T66" fmla="*/ 177 w 271"/>
                  <a:gd name="T67" fmla="*/ 155 h 155"/>
                  <a:gd name="T68" fmla="*/ 160 w 271"/>
                  <a:gd name="T69" fmla="*/ 141 h 155"/>
                  <a:gd name="T70" fmla="*/ 144 w 271"/>
                  <a:gd name="T71" fmla="*/ 128 h 155"/>
                  <a:gd name="T72" fmla="*/ 130 w 271"/>
                  <a:gd name="T73" fmla="*/ 115 h 155"/>
                  <a:gd name="T74" fmla="*/ 115 w 271"/>
                  <a:gd name="T75" fmla="*/ 102 h 155"/>
                  <a:gd name="T76" fmla="*/ 101 w 271"/>
                  <a:gd name="T77" fmla="*/ 91 h 155"/>
                  <a:gd name="T78" fmla="*/ 87 w 271"/>
                  <a:gd name="T79" fmla="*/ 78 h 155"/>
                  <a:gd name="T80" fmla="*/ 72 w 271"/>
                  <a:gd name="T81" fmla="*/ 67 h 155"/>
                  <a:gd name="T82" fmla="*/ 56 w 271"/>
                  <a:gd name="T83" fmla="*/ 58 h 155"/>
                  <a:gd name="T84" fmla="*/ 43 w 271"/>
                  <a:gd name="T85" fmla="*/ 52 h 155"/>
                  <a:gd name="T86" fmla="*/ 29 w 271"/>
                  <a:gd name="T87" fmla="*/ 48 h 155"/>
                  <a:gd name="T88" fmla="*/ 14 w 271"/>
                  <a:gd name="T89" fmla="*/ 43 h 155"/>
                  <a:gd name="T90" fmla="*/ 0 w 271"/>
                  <a:gd name="T91" fmla="*/ 43 h 155"/>
                  <a:gd name="T92" fmla="*/ 11 w 271"/>
                  <a:gd name="T93" fmla="*/ 29 h 155"/>
                  <a:gd name="T94" fmla="*/ 22 w 271"/>
                  <a:gd name="T95" fmla="*/ 14 h 155"/>
                  <a:gd name="T96" fmla="*/ 33 w 271"/>
                  <a:gd name="T9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55">
                    <a:moveTo>
                      <a:pt x="33" y="0"/>
                    </a:moveTo>
                    <a:lnTo>
                      <a:pt x="38" y="5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8" y="21"/>
                    </a:lnTo>
                    <a:lnTo>
                      <a:pt x="65" y="24"/>
                    </a:lnTo>
                    <a:lnTo>
                      <a:pt x="73" y="27"/>
                    </a:lnTo>
                    <a:lnTo>
                      <a:pt x="81" y="29"/>
                    </a:lnTo>
                    <a:lnTo>
                      <a:pt x="89" y="32"/>
                    </a:lnTo>
                    <a:lnTo>
                      <a:pt x="96" y="32"/>
                    </a:lnTo>
                    <a:lnTo>
                      <a:pt x="102" y="32"/>
                    </a:lnTo>
                    <a:lnTo>
                      <a:pt x="110" y="32"/>
                    </a:lnTo>
                    <a:lnTo>
                      <a:pt x="117" y="32"/>
                    </a:lnTo>
                    <a:lnTo>
                      <a:pt x="124" y="31"/>
                    </a:lnTo>
                    <a:lnTo>
                      <a:pt x="131" y="31"/>
                    </a:lnTo>
                    <a:lnTo>
                      <a:pt x="139" y="30"/>
                    </a:lnTo>
                    <a:lnTo>
                      <a:pt x="145" y="29"/>
                    </a:lnTo>
                    <a:lnTo>
                      <a:pt x="151" y="27"/>
                    </a:lnTo>
                    <a:lnTo>
                      <a:pt x="158" y="26"/>
                    </a:lnTo>
                    <a:lnTo>
                      <a:pt x="165" y="24"/>
                    </a:lnTo>
                    <a:lnTo>
                      <a:pt x="172" y="23"/>
                    </a:lnTo>
                    <a:lnTo>
                      <a:pt x="176" y="21"/>
                    </a:lnTo>
                    <a:lnTo>
                      <a:pt x="183" y="18"/>
                    </a:lnTo>
                    <a:lnTo>
                      <a:pt x="188" y="16"/>
                    </a:lnTo>
                    <a:lnTo>
                      <a:pt x="194" y="15"/>
                    </a:lnTo>
                    <a:lnTo>
                      <a:pt x="195" y="22"/>
                    </a:lnTo>
                    <a:lnTo>
                      <a:pt x="200" y="28"/>
                    </a:lnTo>
                    <a:lnTo>
                      <a:pt x="204" y="35"/>
                    </a:lnTo>
                    <a:lnTo>
                      <a:pt x="212" y="41"/>
                    </a:lnTo>
                    <a:lnTo>
                      <a:pt x="220" y="48"/>
                    </a:lnTo>
                    <a:lnTo>
                      <a:pt x="230" y="55"/>
                    </a:lnTo>
                    <a:lnTo>
                      <a:pt x="238" y="63"/>
                    </a:lnTo>
                    <a:lnTo>
                      <a:pt x="247" y="69"/>
                    </a:lnTo>
                    <a:lnTo>
                      <a:pt x="254" y="76"/>
                    </a:lnTo>
                    <a:lnTo>
                      <a:pt x="262" y="82"/>
                    </a:lnTo>
                    <a:lnTo>
                      <a:pt x="267" y="90"/>
                    </a:lnTo>
                    <a:lnTo>
                      <a:pt x="271" y="96"/>
                    </a:lnTo>
                    <a:lnTo>
                      <a:pt x="271" y="102"/>
                    </a:lnTo>
                    <a:lnTo>
                      <a:pt x="270" y="110"/>
                    </a:lnTo>
                    <a:lnTo>
                      <a:pt x="265" y="118"/>
                    </a:lnTo>
                    <a:lnTo>
                      <a:pt x="259" y="126"/>
                    </a:lnTo>
                    <a:lnTo>
                      <a:pt x="254" y="118"/>
                    </a:lnTo>
                    <a:lnTo>
                      <a:pt x="250" y="110"/>
                    </a:lnTo>
                    <a:lnTo>
                      <a:pt x="243" y="102"/>
                    </a:lnTo>
                    <a:lnTo>
                      <a:pt x="237" y="96"/>
                    </a:lnTo>
                    <a:lnTo>
                      <a:pt x="230" y="91"/>
                    </a:lnTo>
                    <a:lnTo>
                      <a:pt x="222" y="84"/>
                    </a:lnTo>
                    <a:lnTo>
                      <a:pt x="213" y="78"/>
                    </a:lnTo>
                    <a:lnTo>
                      <a:pt x="205" y="73"/>
                    </a:lnTo>
                    <a:lnTo>
                      <a:pt x="196" y="67"/>
                    </a:lnTo>
                    <a:lnTo>
                      <a:pt x="186" y="64"/>
                    </a:lnTo>
                    <a:lnTo>
                      <a:pt x="176" y="60"/>
                    </a:lnTo>
                    <a:lnTo>
                      <a:pt x="167" y="57"/>
                    </a:lnTo>
                    <a:lnTo>
                      <a:pt x="156" y="54"/>
                    </a:lnTo>
                    <a:lnTo>
                      <a:pt x="144" y="52"/>
                    </a:lnTo>
                    <a:lnTo>
                      <a:pt x="135" y="50"/>
                    </a:lnTo>
                    <a:lnTo>
                      <a:pt x="125" y="50"/>
                    </a:lnTo>
                    <a:lnTo>
                      <a:pt x="126" y="56"/>
                    </a:lnTo>
                    <a:lnTo>
                      <a:pt x="127" y="64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0" y="70"/>
                    </a:lnTo>
                    <a:lnTo>
                      <a:pt x="148" y="73"/>
                    </a:lnTo>
                    <a:lnTo>
                      <a:pt x="181" y="120"/>
                    </a:lnTo>
                    <a:lnTo>
                      <a:pt x="178" y="126"/>
                    </a:lnTo>
                    <a:lnTo>
                      <a:pt x="178" y="136"/>
                    </a:lnTo>
                    <a:lnTo>
                      <a:pt x="177" y="144"/>
                    </a:lnTo>
                    <a:lnTo>
                      <a:pt x="177" y="155"/>
                    </a:lnTo>
                    <a:lnTo>
                      <a:pt x="168" y="148"/>
                    </a:lnTo>
                    <a:lnTo>
                      <a:pt x="160" y="141"/>
                    </a:lnTo>
                    <a:lnTo>
                      <a:pt x="151" y="135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0" y="115"/>
                    </a:lnTo>
                    <a:lnTo>
                      <a:pt x="122" y="109"/>
                    </a:lnTo>
                    <a:lnTo>
                      <a:pt x="115" y="102"/>
                    </a:lnTo>
                    <a:lnTo>
                      <a:pt x="108" y="96"/>
                    </a:lnTo>
                    <a:lnTo>
                      <a:pt x="101" y="91"/>
                    </a:lnTo>
                    <a:lnTo>
                      <a:pt x="93" y="84"/>
                    </a:lnTo>
                    <a:lnTo>
                      <a:pt x="87" y="78"/>
                    </a:lnTo>
                    <a:lnTo>
                      <a:pt x="80" y="71"/>
                    </a:lnTo>
                    <a:lnTo>
                      <a:pt x="72" y="67"/>
                    </a:lnTo>
                    <a:lnTo>
                      <a:pt x="64" y="62"/>
                    </a:lnTo>
                    <a:lnTo>
                      <a:pt x="56" y="58"/>
                    </a:lnTo>
                    <a:lnTo>
                      <a:pt x="49" y="55"/>
                    </a:lnTo>
                    <a:lnTo>
                      <a:pt x="43" y="52"/>
                    </a:lnTo>
                    <a:lnTo>
                      <a:pt x="36" y="49"/>
                    </a:lnTo>
                    <a:lnTo>
                      <a:pt x="29" y="48"/>
                    </a:lnTo>
                    <a:lnTo>
                      <a:pt x="22" y="44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2" y="14"/>
                    </a:lnTo>
                    <a:lnTo>
                      <a:pt x="28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1" name="Freeform 915"/>
              <p:cNvSpPr>
                <a:spLocks/>
              </p:cNvSpPr>
              <p:nvPr/>
            </p:nvSpPr>
            <p:spPr bwMode="auto">
              <a:xfrm>
                <a:off x="4589" y="560"/>
                <a:ext cx="133" cy="49"/>
              </a:xfrm>
              <a:custGeom>
                <a:avLst/>
                <a:gdLst>
                  <a:gd name="T0" fmla="*/ 494 w 502"/>
                  <a:gd name="T1" fmla="*/ 11 h 186"/>
                  <a:gd name="T2" fmla="*/ 480 w 502"/>
                  <a:gd name="T3" fmla="*/ 31 h 186"/>
                  <a:gd name="T4" fmla="*/ 463 w 502"/>
                  <a:gd name="T5" fmla="*/ 50 h 186"/>
                  <a:gd name="T6" fmla="*/ 447 w 502"/>
                  <a:gd name="T7" fmla="*/ 65 h 186"/>
                  <a:gd name="T8" fmla="*/ 429 w 502"/>
                  <a:gd name="T9" fmla="*/ 80 h 186"/>
                  <a:gd name="T10" fmla="*/ 410 w 502"/>
                  <a:gd name="T11" fmla="*/ 90 h 186"/>
                  <a:gd name="T12" fmla="*/ 391 w 502"/>
                  <a:gd name="T13" fmla="*/ 101 h 186"/>
                  <a:gd name="T14" fmla="*/ 369 w 502"/>
                  <a:gd name="T15" fmla="*/ 110 h 186"/>
                  <a:gd name="T16" fmla="*/ 340 w 502"/>
                  <a:gd name="T17" fmla="*/ 120 h 186"/>
                  <a:gd name="T18" fmla="*/ 298 w 502"/>
                  <a:gd name="T19" fmla="*/ 129 h 186"/>
                  <a:gd name="T20" fmla="*/ 255 w 502"/>
                  <a:gd name="T21" fmla="*/ 137 h 186"/>
                  <a:gd name="T22" fmla="*/ 212 w 502"/>
                  <a:gd name="T23" fmla="*/ 143 h 186"/>
                  <a:gd name="T24" fmla="*/ 167 w 502"/>
                  <a:gd name="T25" fmla="*/ 149 h 186"/>
                  <a:gd name="T26" fmla="*/ 124 w 502"/>
                  <a:gd name="T27" fmla="*/ 155 h 186"/>
                  <a:gd name="T28" fmla="*/ 83 w 502"/>
                  <a:gd name="T29" fmla="*/ 165 h 186"/>
                  <a:gd name="T30" fmla="*/ 43 w 502"/>
                  <a:gd name="T31" fmla="*/ 177 h 186"/>
                  <a:gd name="T32" fmla="*/ 12 w 502"/>
                  <a:gd name="T33" fmla="*/ 178 h 186"/>
                  <a:gd name="T34" fmla="*/ 0 w 502"/>
                  <a:gd name="T35" fmla="*/ 165 h 186"/>
                  <a:gd name="T36" fmla="*/ 7 w 502"/>
                  <a:gd name="T37" fmla="*/ 154 h 186"/>
                  <a:gd name="T38" fmla="*/ 27 w 502"/>
                  <a:gd name="T39" fmla="*/ 145 h 186"/>
                  <a:gd name="T40" fmla="*/ 56 w 502"/>
                  <a:gd name="T41" fmla="*/ 139 h 186"/>
                  <a:gd name="T42" fmla="*/ 87 w 502"/>
                  <a:gd name="T43" fmla="*/ 134 h 186"/>
                  <a:gd name="T44" fmla="*/ 119 w 502"/>
                  <a:gd name="T45" fmla="*/ 129 h 186"/>
                  <a:gd name="T46" fmla="*/ 144 w 502"/>
                  <a:gd name="T47" fmla="*/ 126 h 186"/>
                  <a:gd name="T48" fmla="*/ 165 w 502"/>
                  <a:gd name="T49" fmla="*/ 120 h 186"/>
                  <a:gd name="T50" fmla="*/ 190 w 502"/>
                  <a:gd name="T51" fmla="*/ 112 h 186"/>
                  <a:gd name="T52" fmla="*/ 218 w 502"/>
                  <a:gd name="T53" fmla="*/ 106 h 186"/>
                  <a:gd name="T54" fmla="*/ 244 w 502"/>
                  <a:gd name="T55" fmla="*/ 99 h 186"/>
                  <a:gd name="T56" fmla="*/ 271 w 502"/>
                  <a:gd name="T57" fmla="*/ 94 h 186"/>
                  <a:gd name="T58" fmla="*/ 297 w 502"/>
                  <a:gd name="T59" fmla="*/ 87 h 186"/>
                  <a:gd name="T60" fmla="*/ 324 w 502"/>
                  <a:gd name="T61" fmla="*/ 83 h 186"/>
                  <a:gd name="T62" fmla="*/ 350 w 502"/>
                  <a:gd name="T63" fmla="*/ 76 h 186"/>
                  <a:gd name="T64" fmla="*/ 373 w 502"/>
                  <a:gd name="T65" fmla="*/ 70 h 186"/>
                  <a:gd name="T66" fmla="*/ 391 w 502"/>
                  <a:gd name="T67" fmla="*/ 64 h 186"/>
                  <a:gd name="T68" fmla="*/ 409 w 502"/>
                  <a:gd name="T69" fmla="*/ 56 h 186"/>
                  <a:gd name="T70" fmla="*/ 427 w 502"/>
                  <a:gd name="T71" fmla="*/ 50 h 186"/>
                  <a:gd name="T72" fmla="*/ 444 w 502"/>
                  <a:gd name="T73" fmla="*/ 40 h 186"/>
                  <a:gd name="T74" fmla="*/ 461 w 502"/>
                  <a:gd name="T75" fmla="*/ 29 h 186"/>
                  <a:gd name="T76" fmla="*/ 478 w 502"/>
                  <a:gd name="T77" fmla="*/ 19 h 186"/>
                  <a:gd name="T78" fmla="*/ 493 w 502"/>
                  <a:gd name="T79" fmla="*/ 6 h 186"/>
                  <a:gd name="T80" fmla="*/ 502 w 502"/>
                  <a:gd name="T8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2" h="186">
                    <a:moveTo>
                      <a:pt x="502" y="0"/>
                    </a:moveTo>
                    <a:lnTo>
                      <a:pt x="494" y="11"/>
                    </a:lnTo>
                    <a:lnTo>
                      <a:pt x="488" y="23"/>
                    </a:lnTo>
                    <a:lnTo>
                      <a:pt x="480" y="31"/>
                    </a:lnTo>
                    <a:lnTo>
                      <a:pt x="472" y="41"/>
                    </a:lnTo>
                    <a:lnTo>
                      <a:pt x="463" y="50"/>
                    </a:lnTo>
                    <a:lnTo>
                      <a:pt x="456" y="57"/>
                    </a:lnTo>
                    <a:lnTo>
                      <a:pt x="447" y="65"/>
                    </a:lnTo>
                    <a:lnTo>
                      <a:pt x="439" y="73"/>
                    </a:lnTo>
                    <a:lnTo>
                      <a:pt x="429" y="80"/>
                    </a:lnTo>
                    <a:lnTo>
                      <a:pt x="420" y="85"/>
                    </a:lnTo>
                    <a:lnTo>
                      <a:pt x="410" y="90"/>
                    </a:lnTo>
                    <a:lnTo>
                      <a:pt x="401" y="97"/>
                    </a:lnTo>
                    <a:lnTo>
                      <a:pt x="391" y="101"/>
                    </a:lnTo>
                    <a:lnTo>
                      <a:pt x="380" y="106"/>
                    </a:lnTo>
                    <a:lnTo>
                      <a:pt x="369" y="110"/>
                    </a:lnTo>
                    <a:lnTo>
                      <a:pt x="360" y="114"/>
                    </a:lnTo>
                    <a:lnTo>
                      <a:pt x="340" y="120"/>
                    </a:lnTo>
                    <a:lnTo>
                      <a:pt x="318" y="125"/>
                    </a:lnTo>
                    <a:lnTo>
                      <a:pt x="298" y="129"/>
                    </a:lnTo>
                    <a:lnTo>
                      <a:pt x="277" y="134"/>
                    </a:lnTo>
                    <a:lnTo>
                      <a:pt x="255" y="137"/>
                    </a:lnTo>
                    <a:lnTo>
                      <a:pt x="233" y="140"/>
                    </a:lnTo>
                    <a:lnTo>
                      <a:pt x="212" y="143"/>
                    </a:lnTo>
                    <a:lnTo>
                      <a:pt x="190" y="145"/>
                    </a:lnTo>
                    <a:lnTo>
                      <a:pt x="167" y="149"/>
                    </a:lnTo>
                    <a:lnTo>
                      <a:pt x="145" y="152"/>
                    </a:lnTo>
                    <a:lnTo>
                      <a:pt x="124" y="155"/>
                    </a:lnTo>
                    <a:lnTo>
                      <a:pt x="103" y="160"/>
                    </a:lnTo>
                    <a:lnTo>
                      <a:pt x="83" y="165"/>
                    </a:lnTo>
                    <a:lnTo>
                      <a:pt x="64" y="171"/>
                    </a:lnTo>
                    <a:lnTo>
                      <a:pt x="43" y="177"/>
                    </a:lnTo>
                    <a:lnTo>
                      <a:pt x="26" y="186"/>
                    </a:lnTo>
                    <a:lnTo>
                      <a:pt x="12" y="178"/>
                    </a:lnTo>
                    <a:lnTo>
                      <a:pt x="4" y="171"/>
                    </a:lnTo>
                    <a:lnTo>
                      <a:pt x="0" y="165"/>
                    </a:lnTo>
                    <a:lnTo>
                      <a:pt x="3" y="159"/>
                    </a:lnTo>
                    <a:lnTo>
                      <a:pt x="7" y="154"/>
                    </a:lnTo>
                    <a:lnTo>
                      <a:pt x="15" y="150"/>
                    </a:lnTo>
                    <a:lnTo>
                      <a:pt x="27" y="145"/>
                    </a:lnTo>
                    <a:lnTo>
                      <a:pt x="41" y="143"/>
                    </a:lnTo>
                    <a:lnTo>
                      <a:pt x="56" y="139"/>
                    </a:lnTo>
                    <a:lnTo>
                      <a:pt x="72" y="136"/>
                    </a:lnTo>
                    <a:lnTo>
                      <a:pt x="87" y="134"/>
                    </a:lnTo>
                    <a:lnTo>
                      <a:pt x="103" y="131"/>
                    </a:lnTo>
                    <a:lnTo>
                      <a:pt x="119" y="129"/>
                    </a:lnTo>
                    <a:lnTo>
                      <a:pt x="133" y="128"/>
                    </a:lnTo>
                    <a:lnTo>
                      <a:pt x="144" y="126"/>
                    </a:lnTo>
                    <a:lnTo>
                      <a:pt x="154" y="125"/>
                    </a:lnTo>
                    <a:lnTo>
                      <a:pt x="165" y="120"/>
                    </a:lnTo>
                    <a:lnTo>
                      <a:pt x="178" y="115"/>
                    </a:lnTo>
                    <a:lnTo>
                      <a:pt x="190" y="112"/>
                    </a:lnTo>
                    <a:lnTo>
                      <a:pt x="204" y="109"/>
                    </a:lnTo>
                    <a:lnTo>
                      <a:pt x="218" y="106"/>
                    </a:lnTo>
                    <a:lnTo>
                      <a:pt x="230" y="102"/>
                    </a:lnTo>
                    <a:lnTo>
                      <a:pt x="244" y="99"/>
                    </a:lnTo>
                    <a:lnTo>
                      <a:pt x="257" y="97"/>
                    </a:lnTo>
                    <a:lnTo>
                      <a:pt x="271" y="94"/>
                    </a:lnTo>
                    <a:lnTo>
                      <a:pt x="283" y="90"/>
                    </a:lnTo>
                    <a:lnTo>
                      <a:pt x="297" y="87"/>
                    </a:lnTo>
                    <a:lnTo>
                      <a:pt x="311" y="85"/>
                    </a:lnTo>
                    <a:lnTo>
                      <a:pt x="324" y="83"/>
                    </a:lnTo>
                    <a:lnTo>
                      <a:pt x="337" y="80"/>
                    </a:lnTo>
                    <a:lnTo>
                      <a:pt x="350" y="76"/>
                    </a:lnTo>
                    <a:lnTo>
                      <a:pt x="365" y="73"/>
                    </a:lnTo>
                    <a:lnTo>
                      <a:pt x="373" y="70"/>
                    </a:lnTo>
                    <a:lnTo>
                      <a:pt x="382" y="67"/>
                    </a:lnTo>
                    <a:lnTo>
                      <a:pt x="391" y="64"/>
                    </a:lnTo>
                    <a:lnTo>
                      <a:pt x="401" y="60"/>
                    </a:lnTo>
                    <a:lnTo>
                      <a:pt x="409" y="56"/>
                    </a:lnTo>
                    <a:lnTo>
                      <a:pt x="418" y="54"/>
                    </a:lnTo>
                    <a:lnTo>
                      <a:pt x="427" y="50"/>
                    </a:lnTo>
                    <a:lnTo>
                      <a:pt x="436" y="45"/>
                    </a:lnTo>
                    <a:lnTo>
                      <a:pt x="444" y="40"/>
                    </a:lnTo>
                    <a:lnTo>
                      <a:pt x="453" y="34"/>
                    </a:lnTo>
                    <a:lnTo>
                      <a:pt x="461" y="29"/>
                    </a:lnTo>
                    <a:lnTo>
                      <a:pt x="470" y="25"/>
                    </a:lnTo>
                    <a:lnTo>
                      <a:pt x="478" y="19"/>
                    </a:lnTo>
                    <a:lnTo>
                      <a:pt x="486" y="13"/>
                    </a:lnTo>
                    <a:lnTo>
                      <a:pt x="493" y="6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2" name="Freeform 916"/>
              <p:cNvSpPr>
                <a:spLocks/>
              </p:cNvSpPr>
              <p:nvPr/>
            </p:nvSpPr>
            <p:spPr bwMode="auto">
              <a:xfrm>
                <a:off x="4755" y="560"/>
                <a:ext cx="114" cy="66"/>
              </a:xfrm>
              <a:custGeom>
                <a:avLst/>
                <a:gdLst>
                  <a:gd name="T0" fmla="*/ 184 w 432"/>
                  <a:gd name="T1" fmla="*/ 0 h 250"/>
                  <a:gd name="T2" fmla="*/ 206 w 432"/>
                  <a:gd name="T3" fmla="*/ 2 h 250"/>
                  <a:gd name="T4" fmla="*/ 223 w 432"/>
                  <a:gd name="T5" fmla="*/ 11 h 250"/>
                  <a:gd name="T6" fmla="*/ 236 w 432"/>
                  <a:gd name="T7" fmla="*/ 23 h 250"/>
                  <a:gd name="T8" fmla="*/ 248 w 432"/>
                  <a:gd name="T9" fmla="*/ 39 h 250"/>
                  <a:gd name="T10" fmla="*/ 259 w 432"/>
                  <a:gd name="T11" fmla="*/ 54 h 250"/>
                  <a:gd name="T12" fmla="*/ 273 w 432"/>
                  <a:gd name="T13" fmla="*/ 69 h 250"/>
                  <a:gd name="T14" fmla="*/ 287 w 432"/>
                  <a:gd name="T15" fmla="*/ 81 h 250"/>
                  <a:gd name="T16" fmla="*/ 307 w 432"/>
                  <a:gd name="T17" fmla="*/ 94 h 250"/>
                  <a:gd name="T18" fmla="*/ 317 w 432"/>
                  <a:gd name="T19" fmla="*/ 113 h 250"/>
                  <a:gd name="T20" fmla="*/ 325 w 432"/>
                  <a:gd name="T21" fmla="*/ 135 h 250"/>
                  <a:gd name="T22" fmla="*/ 336 w 432"/>
                  <a:gd name="T23" fmla="*/ 154 h 250"/>
                  <a:gd name="T24" fmla="*/ 355 w 432"/>
                  <a:gd name="T25" fmla="*/ 162 h 250"/>
                  <a:gd name="T26" fmla="*/ 377 w 432"/>
                  <a:gd name="T27" fmla="*/ 157 h 250"/>
                  <a:gd name="T28" fmla="*/ 399 w 432"/>
                  <a:gd name="T29" fmla="*/ 152 h 250"/>
                  <a:gd name="T30" fmla="*/ 421 w 432"/>
                  <a:gd name="T31" fmla="*/ 149 h 250"/>
                  <a:gd name="T32" fmla="*/ 419 w 432"/>
                  <a:gd name="T33" fmla="*/ 160 h 250"/>
                  <a:gd name="T34" fmla="*/ 386 w 432"/>
                  <a:gd name="T35" fmla="*/ 177 h 250"/>
                  <a:gd name="T36" fmla="*/ 351 w 432"/>
                  <a:gd name="T37" fmla="*/ 190 h 250"/>
                  <a:gd name="T38" fmla="*/ 313 w 432"/>
                  <a:gd name="T39" fmla="*/ 198 h 250"/>
                  <a:gd name="T40" fmla="*/ 274 w 432"/>
                  <a:gd name="T41" fmla="*/ 207 h 250"/>
                  <a:gd name="T42" fmla="*/ 234 w 432"/>
                  <a:gd name="T43" fmla="*/ 216 h 250"/>
                  <a:gd name="T44" fmla="*/ 195 w 432"/>
                  <a:gd name="T45" fmla="*/ 226 h 250"/>
                  <a:gd name="T46" fmla="*/ 159 w 432"/>
                  <a:gd name="T47" fmla="*/ 239 h 250"/>
                  <a:gd name="T48" fmla="*/ 135 w 432"/>
                  <a:gd name="T49" fmla="*/ 236 h 250"/>
                  <a:gd name="T50" fmla="*/ 121 w 432"/>
                  <a:gd name="T51" fmla="*/ 212 h 250"/>
                  <a:gd name="T52" fmla="*/ 104 w 432"/>
                  <a:gd name="T53" fmla="*/ 190 h 250"/>
                  <a:gd name="T54" fmla="*/ 85 w 432"/>
                  <a:gd name="T55" fmla="*/ 169 h 250"/>
                  <a:gd name="T56" fmla="*/ 66 w 432"/>
                  <a:gd name="T57" fmla="*/ 150 h 250"/>
                  <a:gd name="T58" fmla="*/ 45 w 432"/>
                  <a:gd name="T59" fmla="*/ 132 h 250"/>
                  <a:gd name="T60" fmla="*/ 26 w 432"/>
                  <a:gd name="T61" fmla="*/ 113 h 250"/>
                  <a:gd name="T62" fmla="*/ 8 w 432"/>
                  <a:gd name="T63" fmla="*/ 97 h 250"/>
                  <a:gd name="T64" fmla="*/ 10 w 432"/>
                  <a:gd name="T65" fmla="*/ 84 h 250"/>
                  <a:gd name="T66" fmla="*/ 30 w 432"/>
                  <a:gd name="T67" fmla="*/ 76 h 250"/>
                  <a:gd name="T68" fmla="*/ 51 w 432"/>
                  <a:gd name="T69" fmla="*/ 64 h 250"/>
                  <a:gd name="T70" fmla="*/ 72 w 432"/>
                  <a:gd name="T71" fmla="*/ 52 h 250"/>
                  <a:gd name="T72" fmla="*/ 94 w 432"/>
                  <a:gd name="T73" fmla="*/ 40 h 250"/>
                  <a:gd name="T74" fmla="*/ 115 w 432"/>
                  <a:gd name="T75" fmla="*/ 27 h 250"/>
                  <a:gd name="T76" fmla="*/ 136 w 432"/>
                  <a:gd name="T77" fmla="*/ 15 h 250"/>
                  <a:gd name="T78" fmla="*/ 159 w 432"/>
                  <a:gd name="T79" fmla="*/ 7 h 250"/>
                  <a:gd name="T80" fmla="*/ 172 w 432"/>
                  <a:gd name="T81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250">
                    <a:moveTo>
                      <a:pt x="172" y="3"/>
                    </a:moveTo>
                    <a:lnTo>
                      <a:pt x="184" y="0"/>
                    </a:lnTo>
                    <a:lnTo>
                      <a:pt x="196" y="1"/>
                    </a:lnTo>
                    <a:lnTo>
                      <a:pt x="206" y="2"/>
                    </a:lnTo>
                    <a:lnTo>
                      <a:pt x="216" y="7"/>
                    </a:lnTo>
                    <a:lnTo>
                      <a:pt x="223" y="11"/>
                    </a:lnTo>
                    <a:lnTo>
                      <a:pt x="230" y="17"/>
                    </a:lnTo>
                    <a:lnTo>
                      <a:pt x="236" y="23"/>
                    </a:lnTo>
                    <a:lnTo>
                      <a:pt x="243" y="31"/>
                    </a:lnTo>
                    <a:lnTo>
                      <a:pt x="248" y="39"/>
                    </a:lnTo>
                    <a:lnTo>
                      <a:pt x="253" y="48"/>
                    </a:lnTo>
                    <a:lnTo>
                      <a:pt x="259" y="54"/>
                    </a:lnTo>
                    <a:lnTo>
                      <a:pt x="266" y="63"/>
                    </a:lnTo>
                    <a:lnTo>
                      <a:pt x="273" y="69"/>
                    </a:lnTo>
                    <a:lnTo>
                      <a:pt x="281" y="76"/>
                    </a:lnTo>
                    <a:lnTo>
                      <a:pt x="287" y="81"/>
                    </a:lnTo>
                    <a:lnTo>
                      <a:pt x="298" y="85"/>
                    </a:lnTo>
                    <a:lnTo>
                      <a:pt x="307" y="94"/>
                    </a:lnTo>
                    <a:lnTo>
                      <a:pt x="313" y="104"/>
                    </a:lnTo>
                    <a:lnTo>
                      <a:pt x="317" y="113"/>
                    </a:lnTo>
                    <a:lnTo>
                      <a:pt x="321" y="125"/>
                    </a:lnTo>
                    <a:lnTo>
                      <a:pt x="325" y="135"/>
                    </a:lnTo>
                    <a:lnTo>
                      <a:pt x="330" y="144"/>
                    </a:lnTo>
                    <a:lnTo>
                      <a:pt x="336" y="154"/>
                    </a:lnTo>
                    <a:lnTo>
                      <a:pt x="345" y="165"/>
                    </a:lnTo>
                    <a:lnTo>
                      <a:pt x="355" y="162"/>
                    </a:lnTo>
                    <a:lnTo>
                      <a:pt x="367" y="160"/>
                    </a:lnTo>
                    <a:lnTo>
                      <a:pt x="377" y="157"/>
                    </a:lnTo>
                    <a:lnTo>
                      <a:pt x="389" y="155"/>
                    </a:lnTo>
                    <a:lnTo>
                      <a:pt x="399" y="152"/>
                    </a:lnTo>
                    <a:lnTo>
                      <a:pt x="410" y="151"/>
                    </a:lnTo>
                    <a:lnTo>
                      <a:pt x="421" y="149"/>
                    </a:lnTo>
                    <a:lnTo>
                      <a:pt x="432" y="149"/>
                    </a:lnTo>
                    <a:lnTo>
                      <a:pt x="419" y="160"/>
                    </a:lnTo>
                    <a:lnTo>
                      <a:pt x="403" y="169"/>
                    </a:lnTo>
                    <a:lnTo>
                      <a:pt x="386" y="177"/>
                    </a:lnTo>
                    <a:lnTo>
                      <a:pt x="370" y="184"/>
                    </a:lnTo>
                    <a:lnTo>
                      <a:pt x="351" y="190"/>
                    </a:lnTo>
                    <a:lnTo>
                      <a:pt x="333" y="195"/>
                    </a:lnTo>
                    <a:lnTo>
                      <a:pt x="313" y="198"/>
                    </a:lnTo>
                    <a:lnTo>
                      <a:pt x="294" y="204"/>
                    </a:lnTo>
                    <a:lnTo>
                      <a:pt x="274" y="207"/>
                    </a:lnTo>
                    <a:lnTo>
                      <a:pt x="253" y="211"/>
                    </a:lnTo>
                    <a:lnTo>
                      <a:pt x="234" y="216"/>
                    </a:lnTo>
                    <a:lnTo>
                      <a:pt x="215" y="221"/>
                    </a:lnTo>
                    <a:lnTo>
                      <a:pt x="195" y="226"/>
                    </a:lnTo>
                    <a:lnTo>
                      <a:pt x="176" y="232"/>
                    </a:lnTo>
                    <a:lnTo>
                      <a:pt x="159" y="239"/>
                    </a:lnTo>
                    <a:lnTo>
                      <a:pt x="143" y="250"/>
                    </a:lnTo>
                    <a:lnTo>
                      <a:pt x="135" y="236"/>
                    </a:lnTo>
                    <a:lnTo>
                      <a:pt x="129" y="224"/>
                    </a:lnTo>
                    <a:lnTo>
                      <a:pt x="121" y="212"/>
                    </a:lnTo>
                    <a:lnTo>
                      <a:pt x="113" y="202"/>
                    </a:lnTo>
                    <a:lnTo>
                      <a:pt x="104" y="190"/>
                    </a:lnTo>
                    <a:lnTo>
                      <a:pt x="95" y="179"/>
                    </a:lnTo>
                    <a:lnTo>
                      <a:pt x="85" y="169"/>
                    </a:lnTo>
                    <a:lnTo>
                      <a:pt x="76" y="161"/>
                    </a:lnTo>
                    <a:lnTo>
                      <a:pt x="66" y="150"/>
                    </a:lnTo>
                    <a:lnTo>
                      <a:pt x="55" y="141"/>
                    </a:lnTo>
                    <a:lnTo>
                      <a:pt x="45" y="132"/>
                    </a:lnTo>
                    <a:lnTo>
                      <a:pt x="36" y="123"/>
                    </a:lnTo>
                    <a:lnTo>
                      <a:pt x="26" y="113"/>
                    </a:lnTo>
                    <a:lnTo>
                      <a:pt x="17" y="106"/>
                    </a:lnTo>
                    <a:lnTo>
                      <a:pt x="8" y="97"/>
                    </a:lnTo>
                    <a:lnTo>
                      <a:pt x="0" y="90"/>
                    </a:lnTo>
                    <a:lnTo>
                      <a:pt x="10" y="84"/>
                    </a:lnTo>
                    <a:lnTo>
                      <a:pt x="20" y="81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1" y="64"/>
                    </a:lnTo>
                    <a:lnTo>
                      <a:pt x="62" y="57"/>
                    </a:lnTo>
                    <a:lnTo>
                      <a:pt x="72" y="52"/>
                    </a:lnTo>
                    <a:lnTo>
                      <a:pt x="84" y="46"/>
                    </a:lnTo>
                    <a:lnTo>
                      <a:pt x="94" y="40"/>
                    </a:lnTo>
                    <a:lnTo>
                      <a:pt x="104" y="34"/>
                    </a:lnTo>
                    <a:lnTo>
                      <a:pt x="115" y="27"/>
                    </a:lnTo>
                    <a:lnTo>
                      <a:pt x="127" y="22"/>
                    </a:lnTo>
                    <a:lnTo>
                      <a:pt x="136" y="15"/>
                    </a:lnTo>
                    <a:lnTo>
                      <a:pt x="148" y="11"/>
                    </a:lnTo>
                    <a:lnTo>
                      <a:pt x="159" y="7"/>
                    </a:lnTo>
                    <a:lnTo>
                      <a:pt x="172" y="3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3" name="Freeform 917"/>
              <p:cNvSpPr>
                <a:spLocks/>
              </p:cNvSpPr>
              <p:nvPr/>
            </p:nvSpPr>
            <p:spPr bwMode="auto">
              <a:xfrm>
                <a:off x="4912" y="567"/>
                <a:ext cx="15" cy="24"/>
              </a:xfrm>
              <a:custGeom>
                <a:avLst/>
                <a:gdLst>
                  <a:gd name="T0" fmla="*/ 4 w 56"/>
                  <a:gd name="T1" fmla="*/ 0 h 89"/>
                  <a:gd name="T2" fmla="*/ 12 w 56"/>
                  <a:gd name="T3" fmla="*/ 6 h 89"/>
                  <a:gd name="T4" fmla="*/ 20 w 56"/>
                  <a:gd name="T5" fmla="*/ 13 h 89"/>
                  <a:gd name="T6" fmla="*/ 28 w 56"/>
                  <a:gd name="T7" fmla="*/ 19 h 89"/>
                  <a:gd name="T8" fmla="*/ 36 w 56"/>
                  <a:gd name="T9" fmla="*/ 27 h 89"/>
                  <a:gd name="T10" fmla="*/ 39 w 56"/>
                  <a:gd name="T11" fmla="*/ 32 h 89"/>
                  <a:gd name="T12" fmla="*/ 43 w 56"/>
                  <a:gd name="T13" fmla="*/ 40 h 89"/>
                  <a:gd name="T14" fmla="*/ 46 w 56"/>
                  <a:gd name="T15" fmla="*/ 47 h 89"/>
                  <a:gd name="T16" fmla="*/ 49 w 56"/>
                  <a:gd name="T17" fmla="*/ 56 h 89"/>
                  <a:gd name="T18" fmla="*/ 51 w 56"/>
                  <a:gd name="T19" fmla="*/ 62 h 89"/>
                  <a:gd name="T20" fmla="*/ 53 w 56"/>
                  <a:gd name="T21" fmla="*/ 71 h 89"/>
                  <a:gd name="T22" fmla="*/ 54 w 56"/>
                  <a:gd name="T23" fmla="*/ 79 h 89"/>
                  <a:gd name="T24" fmla="*/ 56 w 56"/>
                  <a:gd name="T25" fmla="*/ 89 h 89"/>
                  <a:gd name="T26" fmla="*/ 48 w 56"/>
                  <a:gd name="T27" fmla="*/ 87 h 89"/>
                  <a:gd name="T28" fmla="*/ 39 w 56"/>
                  <a:gd name="T29" fmla="*/ 85 h 89"/>
                  <a:gd name="T30" fmla="*/ 32 w 56"/>
                  <a:gd name="T31" fmla="*/ 78 h 89"/>
                  <a:gd name="T32" fmla="*/ 27 w 56"/>
                  <a:gd name="T33" fmla="*/ 73 h 89"/>
                  <a:gd name="T34" fmla="*/ 20 w 56"/>
                  <a:gd name="T35" fmla="*/ 68 h 89"/>
                  <a:gd name="T36" fmla="*/ 17 w 56"/>
                  <a:gd name="T37" fmla="*/ 62 h 89"/>
                  <a:gd name="T38" fmla="*/ 11 w 56"/>
                  <a:gd name="T39" fmla="*/ 55 h 89"/>
                  <a:gd name="T40" fmla="*/ 8 w 56"/>
                  <a:gd name="T41" fmla="*/ 46 h 89"/>
                  <a:gd name="T42" fmla="*/ 3 w 56"/>
                  <a:gd name="T43" fmla="*/ 37 h 89"/>
                  <a:gd name="T44" fmla="*/ 2 w 56"/>
                  <a:gd name="T45" fmla="*/ 30 h 89"/>
                  <a:gd name="T46" fmla="*/ 0 w 56"/>
                  <a:gd name="T47" fmla="*/ 20 h 89"/>
                  <a:gd name="T48" fmla="*/ 0 w 56"/>
                  <a:gd name="T49" fmla="*/ 13 h 89"/>
                  <a:gd name="T50" fmla="*/ 1 w 56"/>
                  <a:gd name="T51" fmla="*/ 5 h 89"/>
                  <a:gd name="T52" fmla="*/ 4 w 56"/>
                  <a:gd name="T53" fmla="*/ 0 h 89"/>
                  <a:gd name="T54" fmla="*/ 4 w 56"/>
                  <a:gd name="T5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89">
                    <a:moveTo>
                      <a:pt x="4" y="0"/>
                    </a:moveTo>
                    <a:lnTo>
                      <a:pt x="12" y="6"/>
                    </a:lnTo>
                    <a:lnTo>
                      <a:pt x="20" y="13"/>
                    </a:lnTo>
                    <a:lnTo>
                      <a:pt x="28" y="19"/>
                    </a:lnTo>
                    <a:lnTo>
                      <a:pt x="36" y="27"/>
                    </a:lnTo>
                    <a:lnTo>
                      <a:pt x="39" y="32"/>
                    </a:lnTo>
                    <a:lnTo>
                      <a:pt x="43" y="40"/>
                    </a:lnTo>
                    <a:lnTo>
                      <a:pt x="46" y="47"/>
                    </a:lnTo>
                    <a:lnTo>
                      <a:pt x="49" y="56"/>
                    </a:lnTo>
                    <a:lnTo>
                      <a:pt x="51" y="62"/>
                    </a:lnTo>
                    <a:lnTo>
                      <a:pt x="53" y="71"/>
                    </a:lnTo>
                    <a:lnTo>
                      <a:pt x="54" y="79"/>
                    </a:lnTo>
                    <a:lnTo>
                      <a:pt x="56" y="89"/>
                    </a:lnTo>
                    <a:lnTo>
                      <a:pt x="48" y="87"/>
                    </a:lnTo>
                    <a:lnTo>
                      <a:pt x="39" y="85"/>
                    </a:lnTo>
                    <a:lnTo>
                      <a:pt x="32" y="78"/>
                    </a:lnTo>
                    <a:lnTo>
                      <a:pt x="27" y="73"/>
                    </a:lnTo>
                    <a:lnTo>
                      <a:pt x="20" y="68"/>
                    </a:lnTo>
                    <a:lnTo>
                      <a:pt x="17" y="62"/>
                    </a:lnTo>
                    <a:lnTo>
                      <a:pt x="11" y="55"/>
                    </a:lnTo>
                    <a:lnTo>
                      <a:pt x="8" y="46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4" name="Freeform 918"/>
              <p:cNvSpPr>
                <a:spLocks/>
              </p:cNvSpPr>
              <p:nvPr/>
            </p:nvSpPr>
            <p:spPr bwMode="auto">
              <a:xfrm>
                <a:off x="4581" y="568"/>
                <a:ext cx="80" cy="10"/>
              </a:xfrm>
              <a:custGeom>
                <a:avLst/>
                <a:gdLst>
                  <a:gd name="T0" fmla="*/ 54 w 302"/>
                  <a:gd name="T1" fmla="*/ 0 h 35"/>
                  <a:gd name="T2" fmla="*/ 72 w 302"/>
                  <a:gd name="T3" fmla="*/ 0 h 35"/>
                  <a:gd name="T4" fmla="*/ 90 w 302"/>
                  <a:gd name="T5" fmla="*/ 1 h 35"/>
                  <a:gd name="T6" fmla="*/ 109 w 302"/>
                  <a:gd name="T7" fmla="*/ 2 h 35"/>
                  <a:gd name="T8" fmla="*/ 129 w 302"/>
                  <a:gd name="T9" fmla="*/ 3 h 35"/>
                  <a:gd name="T10" fmla="*/ 148 w 302"/>
                  <a:gd name="T11" fmla="*/ 3 h 35"/>
                  <a:gd name="T12" fmla="*/ 166 w 302"/>
                  <a:gd name="T13" fmla="*/ 3 h 35"/>
                  <a:gd name="T14" fmla="*/ 186 w 302"/>
                  <a:gd name="T15" fmla="*/ 6 h 35"/>
                  <a:gd name="T16" fmla="*/ 202 w 302"/>
                  <a:gd name="T17" fmla="*/ 7 h 35"/>
                  <a:gd name="T18" fmla="*/ 217 w 302"/>
                  <a:gd name="T19" fmla="*/ 9 h 35"/>
                  <a:gd name="T20" fmla="*/ 230 w 302"/>
                  <a:gd name="T21" fmla="*/ 11 h 35"/>
                  <a:gd name="T22" fmla="*/ 246 w 302"/>
                  <a:gd name="T23" fmla="*/ 14 h 35"/>
                  <a:gd name="T24" fmla="*/ 259 w 302"/>
                  <a:gd name="T25" fmla="*/ 17 h 35"/>
                  <a:gd name="T26" fmla="*/ 271 w 302"/>
                  <a:gd name="T27" fmla="*/ 21 h 35"/>
                  <a:gd name="T28" fmla="*/ 282 w 302"/>
                  <a:gd name="T29" fmla="*/ 25 h 35"/>
                  <a:gd name="T30" fmla="*/ 295 w 302"/>
                  <a:gd name="T31" fmla="*/ 31 h 35"/>
                  <a:gd name="T32" fmla="*/ 295 w 302"/>
                  <a:gd name="T33" fmla="*/ 35 h 35"/>
                  <a:gd name="T34" fmla="*/ 281 w 302"/>
                  <a:gd name="T35" fmla="*/ 35 h 35"/>
                  <a:gd name="T36" fmla="*/ 269 w 302"/>
                  <a:gd name="T37" fmla="*/ 35 h 35"/>
                  <a:gd name="T38" fmla="*/ 256 w 302"/>
                  <a:gd name="T39" fmla="*/ 35 h 35"/>
                  <a:gd name="T40" fmla="*/ 245 w 302"/>
                  <a:gd name="T41" fmla="*/ 35 h 35"/>
                  <a:gd name="T42" fmla="*/ 232 w 302"/>
                  <a:gd name="T43" fmla="*/ 35 h 35"/>
                  <a:gd name="T44" fmla="*/ 219 w 302"/>
                  <a:gd name="T45" fmla="*/ 35 h 35"/>
                  <a:gd name="T46" fmla="*/ 207 w 302"/>
                  <a:gd name="T47" fmla="*/ 35 h 35"/>
                  <a:gd name="T48" fmla="*/ 189 w 302"/>
                  <a:gd name="T49" fmla="*/ 34 h 35"/>
                  <a:gd name="T50" fmla="*/ 161 w 302"/>
                  <a:gd name="T51" fmla="*/ 31 h 35"/>
                  <a:gd name="T52" fmla="*/ 136 w 302"/>
                  <a:gd name="T53" fmla="*/ 30 h 35"/>
                  <a:gd name="T54" fmla="*/ 112 w 302"/>
                  <a:gd name="T55" fmla="*/ 28 h 35"/>
                  <a:gd name="T56" fmla="*/ 87 w 302"/>
                  <a:gd name="T57" fmla="*/ 26 h 35"/>
                  <a:gd name="T58" fmla="*/ 62 w 302"/>
                  <a:gd name="T59" fmla="*/ 23 h 35"/>
                  <a:gd name="T60" fmla="*/ 37 w 302"/>
                  <a:gd name="T61" fmla="*/ 19 h 35"/>
                  <a:gd name="T62" fmla="*/ 12 w 302"/>
                  <a:gd name="T63" fmla="*/ 13 h 35"/>
                  <a:gd name="T64" fmla="*/ 0 w 302"/>
                  <a:gd name="T65" fmla="*/ 9 h 35"/>
                  <a:gd name="T66" fmla="*/ 11 w 302"/>
                  <a:gd name="T67" fmla="*/ 6 h 35"/>
                  <a:gd name="T68" fmla="*/ 22 w 302"/>
                  <a:gd name="T69" fmla="*/ 6 h 35"/>
                  <a:gd name="T70" fmla="*/ 35 w 302"/>
                  <a:gd name="T71" fmla="*/ 5 h 35"/>
                  <a:gd name="T72" fmla="*/ 45 w 302"/>
                  <a:gd name="T7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2" h="35">
                    <a:moveTo>
                      <a:pt x="45" y="0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1"/>
                    </a:lnTo>
                    <a:lnTo>
                      <a:pt x="90" y="1"/>
                    </a:lnTo>
                    <a:lnTo>
                      <a:pt x="100" y="2"/>
                    </a:lnTo>
                    <a:lnTo>
                      <a:pt x="109" y="2"/>
                    </a:lnTo>
                    <a:lnTo>
                      <a:pt x="120" y="3"/>
                    </a:lnTo>
                    <a:lnTo>
                      <a:pt x="129" y="3"/>
                    </a:lnTo>
                    <a:lnTo>
                      <a:pt x="138" y="3"/>
                    </a:lnTo>
                    <a:lnTo>
                      <a:pt x="148" y="3"/>
                    </a:lnTo>
                    <a:lnTo>
                      <a:pt x="158" y="3"/>
                    </a:lnTo>
                    <a:lnTo>
                      <a:pt x="166" y="3"/>
                    </a:lnTo>
                    <a:lnTo>
                      <a:pt x="176" y="5"/>
                    </a:lnTo>
                    <a:lnTo>
                      <a:pt x="186" y="6"/>
                    </a:lnTo>
                    <a:lnTo>
                      <a:pt x="195" y="7"/>
                    </a:lnTo>
                    <a:lnTo>
                      <a:pt x="202" y="7"/>
                    </a:lnTo>
                    <a:lnTo>
                      <a:pt x="209" y="8"/>
                    </a:lnTo>
                    <a:lnTo>
                      <a:pt x="217" y="9"/>
                    </a:lnTo>
                    <a:lnTo>
                      <a:pt x="224" y="11"/>
                    </a:lnTo>
                    <a:lnTo>
                      <a:pt x="230" y="11"/>
                    </a:lnTo>
                    <a:lnTo>
                      <a:pt x="238" y="13"/>
                    </a:lnTo>
                    <a:lnTo>
                      <a:pt x="246" y="14"/>
                    </a:lnTo>
                    <a:lnTo>
                      <a:pt x="253" y="16"/>
                    </a:lnTo>
                    <a:lnTo>
                      <a:pt x="259" y="17"/>
                    </a:lnTo>
                    <a:lnTo>
                      <a:pt x="265" y="20"/>
                    </a:lnTo>
                    <a:lnTo>
                      <a:pt x="271" y="21"/>
                    </a:lnTo>
                    <a:lnTo>
                      <a:pt x="278" y="24"/>
                    </a:lnTo>
                    <a:lnTo>
                      <a:pt x="282" y="25"/>
                    </a:lnTo>
                    <a:lnTo>
                      <a:pt x="289" y="28"/>
                    </a:lnTo>
                    <a:lnTo>
                      <a:pt x="295" y="31"/>
                    </a:lnTo>
                    <a:lnTo>
                      <a:pt x="302" y="35"/>
                    </a:lnTo>
                    <a:lnTo>
                      <a:pt x="295" y="35"/>
                    </a:lnTo>
                    <a:lnTo>
                      <a:pt x="288" y="35"/>
                    </a:lnTo>
                    <a:lnTo>
                      <a:pt x="281" y="35"/>
                    </a:lnTo>
                    <a:lnTo>
                      <a:pt x="276" y="35"/>
                    </a:lnTo>
                    <a:lnTo>
                      <a:pt x="269" y="35"/>
                    </a:lnTo>
                    <a:lnTo>
                      <a:pt x="263" y="35"/>
                    </a:lnTo>
                    <a:lnTo>
                      <a:pt x="256" y="35"/>
                    </a:lnTo>
                    <a:lnTo>
                      <a:pt x="252" y="35"/>
                    </a:lnTo>
                    <a:lnTo>
                      <a:pt x="245" y="35"/>
                    </a:lnTo>
                    <a:lnTo>
                      <a:pt x="238" y="35"/>
                    </a:lnTo>
                    <a:lnTo>
                      <a:pt x="232" y="35"/>
                    </a:lnTo>
                    <a:lnTo>
                      <a:pt x="225" y="35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89" y="34"/>
                    </a:lnTo>
                    <a:lnTo>
                      <a:pt x="175" y="33"/>
                    </a:lnTo>
                    <a:lnTo>
                      <a:pt x="161" y="31"/>
                    </a:lnTo>
                    <a:lnTo>
                      <a:pt x="150" y="31"/>
                    </a:lnTo>
                    <a:lnTo>
                      <a:pt x="136" y="30"/>
                    </a:lnTo>
                    <a:lnTo>
                      <a:pt x="124" y="29"/>
                    </a:lnTo>
                    <a:lnTo>
                      <a:pt x="112" y="28"/>
                    </a:lnTo>
                    <a:lnTo>
                      <a:pt x="100" y="28"/>
                    </a:lnTo>
                    <a:lnTo>
                      <a:pt x="87" y="26"/>
                    </a:lnTo>
                    <a:lnTo>
                      <a:pt x="74" y="24"/>
                    </a:lnTo>
                    <a:lnTo>
                      <a:pt x="62" y="23"/>
                    </a:lnTo>
                    <a:lnTo>
                      <a:pt x="49" y="22"/>
                    </a:lnTo>
                    <a:lnTo>
                      <a:pt x="37" y="19"/>
                    </a:lnTo>
                    <a:lnTo>
                      <a:pt x="24" y="16"/>
                    </a:lnTo>
                    <a:lnTo>
                      <a:pt x="1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2" y="6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5" name="Freeform 919"/>
              <p:cNvSpPr>
                <a:spLocks/>
              </p:cNvSpPr>
              <p:nvPr/>
            </p:nvSpPr>
            <p:spPr bwMode="auto">
              <a:xfrm>
                <a:off x="4574" y="580"/>
                <a:ext cx="26" cy="6"/>
              </a:xfrm>
              <a:custGeom>
                <a:avLst/>
                <a:gdLst>
                  <a:gd name="T0" fmla="*/ 19 w 93"/>
                  <a:gd name="T1" fmla="*/ 0 h 26"/>
                  <a:gd name="T2" fmla="*/ 28 w 93"/>
                  <a:gd name="T3" fmla="*/ 0 h 26"/>
                  <a:gd name="T4" fmla="*/ 37 w 93"/>
                  <a:gd name="T5" fmla="*/ 1 h 26"/>
                  <a:gd name="T6" fmla="*/ 45 w 93"/>
                  <a:gd name="T7" fmla="*/ 1 h 26"/>
                  <a:gd name="T8" fmla="*/ 55 w 93"/>
                  <a:gd name="T9" fmla="*/ 3 h 26"/>
                  <a:gd name="T10" fmla="*/ 64 w 93"/>
                  <a:gd name="T11" fmla="*/ 4 h 26"/>
                  <a:gd name="T12" fmla="*/ 73 w 93"/>
                  <a:gd name="T13" fmla="*/ 5 h 26"/>
                  <a:gd name="T14" fmla="*/ 82 w 93"/>
                  <a:gd name="T15" fmla="*/ 6 h 26"/>
                  <a:gd name="T16" fmla="*/ 93 w 93"/>
                  <a:gd name="T17" fmla="*/ 7 h 26"/>
                  <a:gd name="T18" fmla="*/ 88 w 93"/>
                  <a:gd name="T19" fmla="*/ 9 h 26"/>
                  <a:gd name="T20" fmla="*/ 85 w 93"/>
                  <a:gd name="T21" fmla="*/ 12 h 26"/>
                  <a:gd name="T22" fmla="*/ 79 w 93"/>
                  <a:gd name="T23" fmla="*/ 15 h 26"/>
                  <a:gd name="T24" fmla="*/ 73 w 93"/>
                  <a:gd name="T25" fmla="*/ 19 h 26"/>
                  <a:gd name="T26" fmla="*/ 67 w 93"/>
                  <a:gd name="T27" fmla="*/ 21 h 26"/>
                  <a:gd name="T28" fmla="*/ 61 w 93"/>
                  <a:gd name="T29" fmla="*/ 23 h 26"/>
                  <a:gd name="T30" fmla="*/ 53 w 93"/>
                  <a:gd name="T31" fmla="*/ 24 h 26"/>
                  <a:gd name="T32" fmla="*/ 46 w 93"/>
                  <a:gd name="T33" fmla="*/ 26 h 26"/>
                  <a:gd name="T34" fmla="*/ 37 w 93"/>
                  <a:gd name="T35" fmla="*/ 26 h 26"/>
                  <a:gd name="T36" fmla="*/ 27 w 93"/>
                  <a:gd name="T37" fmla="*/ 26 h 26"/>
                  <a:gd name="T38" fmla="*/ 17 w 93"/>
                  <a:gd name="T39" fmla="*/ 25 h 26"/>
                  <a:gd name="T40" fmla="*/ 11 w 93"/>
                  <a:gd name="T41" fmla="*/ 24 h 26"/>
                  <a:gd name="T42" fmla="*/ 2 w 93"/>
                  <a:gd name="T43" fmla="*/ 20 h 26"/>
                  <a:gd name="T44" fmla="*/ 0 w 93"/>
                  <a:gd name="T45" fmla="*/ 14 h 26"/>
                  <a:gd name="T46" fmla="*/ 1 w 93"/>
                  <a:gd name="T47" fmla="*/ 10 h 26"/>
                  <a:gd name="T48" fmla="*/ 4 w 93"/>
                  <a:gd name="T49" fmla="*/ 8 h 26"/>
                  <a:gd name="T50" fmla="*/ 9 w 93"/>
                  <a:gd name="T51" fmla="*/ 4 h 26"/>
                  <a:gd name="T52" fmla="*/ 19 w 93"/>
                  <a:gd name="T53" fmla="*/ 0 h 26"/>
                  <a:gd name="T54" fmla="*/ 19 w 93"/>
                  <a:gd name="T5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" h="26">
                    <a:moveTo>
                      <a:pt x="19" y="0"/>
                    </a:moveTo>
                    <a:lnTo>
                      <a:pt x="28" y="0"/>
                    </a:lnTo>
                    <a:lnTo>
                      <a:pt x="37" y="1"/>
                    </a:lnTo>
                    <a:lnTo>
                      <a:pt x="45" y="1"/>
                    </a:lnTo>
                    <a:lnTo>
                      <a:pt x="55" y="3"/>
                    </a:lnTo>
                    <a:lnTo>
                      <a:pt x="64" y="4"/>
                    </a:lnTo>
                    <a:lnTo>
                      <a:pt x="73" y="5"/>
                    </a:lnTo>
                    <a:lnTo>
                      <a:pt x="82" y="6"/>
                    </a:lnTo>
                    <a:lnTo>
                      <a:pt x="93" y="7"/>
                    </a:lnTo>
                    <a:lnTo>
                      <a:pt x="88" y="9"/>
                    </a:lnTo>
                    <a:lnTo>
                      <a:pt x="85" y="12"/>
                    </a:lnTo>
                    <a:lnTo>
                      <a:pt x="79" y="15"/>
                    </a:lnTo>
                    <a:lnTo>
                      <a:pt x="73" y="19"/>
                    </a:lnTo>
                    <a:lnTo>
                      <a:pt x="67" y="21"/>
                    </a:lnTo>
                    <a:lnTo>
                      <a:pt x="61" y="23"/>
                    </a:lnTo>
                    <a:lnTo>
                      <a:pt x="53" y="24"/>
                    </a:lnTo>
                    <a:lnTo>
                      <a:pt x="46" y="26"/>
                    </a:lnTo>
                    <a:lnTo>
                      <a:pt x="37" y="26"/>
                    </a:lnTo>
                    <a:lnTo>
                      <a:pt x="27" y="26"/>
                    </a:lnTo>
                    <a:lnTo>
                      <a:pt x="17" y="25"/>
                    </a:lnTo>
                    <a:lnTo>
                      <a:pt x="11" y="24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6" name="Freeform 920"/>
              <p:cNvSpPr>
                <a:spLocks/>
              </p:cNvSpPr>
              <p:nvPr/>
            </p:nvSpPr>
            <p:spPr bwMode="auto">
              <a:xfrm>
                <a:off x="4790" y="580"/>
                <a:ext cx="19" cy="32"/>
              </a:xfrm>
              <a:custGeom>
                <a:avLst/>
                <a:gdLst>
                  <a:gd name="T0" fmla="*/ 10 w 75"/>
                  <a:gd name="T1" fmla="*/ 0 h 120"/>
                  <a:gd name="T2" fmla="*/ 19 w 75"/>
                  <a:gd name="T3" fmla="*/ 6 h 120"/>
                  <a:gd name="T4" fmla="*/ 30 w 75"/>
                  <a:gd name="T5" fmla="*/ 14 h 120"/>
                  <a:gd name="T6" fmla="*/ 33 w 75"/>
                  <a:gd name="T7" fmla="*/ 18 h 120"/>
                  <a:gd name="T8" fmla="*/ 36 w 75"/>
                  <a:gd name="T9" fmla="*/ 23 h 120"/>
                  <a:gd name="T10" fmla="*/ 40 w 75"/>
                  <a:gd name="T11" fmla="*/ 29 h 120"/>
                  <a:gd name="T12" fmla="*/ 44 w 75"/>
                  <a:gd name="T13" fmla="*/ 36 h 120"/>
                  <a:gd name="T14" fmla="*/ 47 w 75"/>
                  <a:gd name="T15" fmla="*/ 40 h 120"/>
                  <a:gd name="T16" fmla="*/ 50 w 75"/>
                  <a:gd name="T17" fmla="*/ 47 h 120"/>
                  <a:gd name="T18" fmla="*/ 52 w 75"/>
                  <a:gd name="T19" fmla="*/ 53 h 120"/>
                  <a:gd name="T20" fmla="*/ 56 w 75"/>
                  <a:gd name="T21" fmla="*/ 61 h 120"/>
                  <a:gd name="T22" fmla="*/ 58 w 75"/>
                  <a:gd name="T23" fmla="*/ 67 h 120"/>
                  <a:gd name="T24" fmla="*/ 61 w 75"/>
                  <a:gd name="T25" fmla="*/ 73 h 120"/>
                  <a:gd name="T26" fmla="*/ 62 w 75"/>
                  <a:gd name="T27" fmla="*/ 80 h 120"/>
                  <a:gd name="T28" fmla="*/ 66 w 75"/>
                  <a:gd name="T29" fmla="*/ 88 h 120"/>
                  <a:gd name="T30" fmla="*/ 67 w 75"/>
                  <a:gd name="T31" fmla="*/ 96 h 120"/>
                  <a:gd name="T32" fmla="*/ 70 w 75"/>
                  <a:gd name="T33" fmla="*/ 104 h 120"/>
                  <a:gd name="T34" fmla="*/ 73 w 75"/>
                  <a:gd name="T35" fmla="*/ 111 h 120"/>
                  <a:gd name="T36" fmla="*/ 75 w 75"/>
                  <a:gd name="T37" fmla="*/ 120 h 120"/>
                  <a:gd name="T38" fmla="*/ 68 w 75"/>
                  <a:gd name="T39" fmla="*/ 118 h 120"/>
                  <a:gd name="T40" fmla="*/ 62 w 75"/>
                  <a:gd name="T41" fmla="*/ 116 h 120"/>
                  <a:gd name="T42" fmla="*/ 57 w 75"/>
                  <a:gd name="T43" fmla="*/ 114 h 120"/>
                  <a:gd name="T44" fmla="*/ 52 w 75"/>
                  <a:gd name="T45" fmla="*/ 111 h 120"/>
                  <a:gd name="T46" fmla="*/ 42 w 75"/>
                  <a:gd name="T47" fmla="*/ 102 h 120"/>
                  <a:gd name="T48" fmla="*/ 36 w 75"/>
                  <a:gd name="T49" fmla="*/ 93 h 120"/>
                  <a:gd name="T50" fmla="*/ 33 w 75"/>
                  <a:gd name="T51" fmla="*/ 87 h 120"/>
                  <a:gd name="T52" fmla="*/ 33 w 75"/>
                  <a:gd name="T53" fmla="*/ 80 h 120"/>
                  <a:gd name="T54" fmla="*/ 31 w 75"/>
                  <a:gd name="T55" fmla="*/ 74 h 120"/>
                  <a:gd name="T56" fmla="*/ 30 w 75"/>
                  <a:gd name="T57" fmla="*/ 68 h 120"/>
                  <a:gd name="T58" fmla="*/ 26 w 75"/>
                  <a:gd name="T59" fmla="*/ 59 h 120"/>
                  <a:gd name="T60" fmla="*/ 24 w 75"/>
                  <a:gd name="T61" fmla="*/ 50 h 120"/>
                  <a:gd name="T62" fmla="*/ 21 w 75"/>
                  <a:gd name="T63" fmla="*/ 41 h 120"/>
                  <a:gd name="T64" fmla="*/ 18 w 75"/>
                  <a:gd name="T65" fmla="*/ 35 h 120"/>
                  <a:gd name="T66" fmla="*/ 14 w 75"/>
                  <a:gd name="T67" fmla="*/ 27 h 120"/>
                  <a:gd name="T68" fmla="*/ 10 w 75"/>
                  <a:gd name="T69" fmla="*/ 21 h 120"/>
                  <a:gd name="T70" fmla="*/ 5 w 75"/>
                  <a:gd name="T71" fmla="*/ 14 h 120"/>
                  <a:gd name="T72" fmla="*/ 0 w 75"/>
                  <a:gd name="T73" fmla="*/ 10 h 120"/>
                  <a:gd name="T74" fmla="*/ 0 w 75"/>
                  <a:gd name="T75" fmla="*/ 7 h 120"/>
                  <a:gd name="T76" fmla="*/ 2 w 75"/>
                  <a:gd name="T77" fmla="*/ 5 h 120"/>
                  <a:gd name="T78" fmla="*/ 7 w 75"/>
                  <a:gd name="T79" fmla="*/ 3 h 120"/>
                  <a:gd name="T80" fmla="*/ 10 w 75"/>
                  <a:gd name="T81" fmla="*/ 0 h 120"/>
                  <a:gd name="T82" fmla="*/ 10 w 75"/>
                  <a:gd name="T8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120">
                    <a:moveTo>
                      <a:pt x="10" y="0"/>
                    </a:moveTo>
                    <a:lnTo>
                      <a:pt x="19" y="6"/>
                    </a:lnTo>
                    <a:lnTo>
                      <a:pt x="30" y="14"/>
                    </a:lnTo>
                    <a:lnTo>
                      <a:pt x="33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6"/>
                    </a:lnTo>
                    <a:lnTo>
                      <a:pt x="47" y="40"/>
                    </a:lnTo>
                    <a:lnTo>
                      <a:pt x="50" y="47"/>
                    </a:lnTo>
                    <a:lnTo>
                      <a:pt x="52" y="53"/>
                    </a:lnTo>
                    <a:lnTo>
                      <a:pt x="56" y="61"/>
                    </a:lnTo>
                    <a:lnTo>
                      <a:pt x="58" y="67"/>
                    </a:lnTo>
                    <a:lnTo>
                      <a:pt x="61" y="73"/>
                    </a:lnTo>
                    <a:lnTo>
                      <a:pt x="62" y="80"/>
                    </a:lnTo>
                    <a:lnTo>
                      <a:pt x="66" y="88"/>
                    </a:lnTo>
                    <a:lnTo>
                      <a:pt x="67" y="96"/>
                    </a:lnTo>
                    <a:lnTo>
                      <a:pt x="70" y="104"/>
                    </a:lnTo>
                    <a:lnTo>
                      <a:pt x="73" y="111"/>
                    </a:lnTo>
                    <a:lnTo>
                      <a:pt x="75" y="120"/>
                    </a:lnTo>
                    <a:lnTo>
                      <a:pt x="68" y="118"/>
                    </a:lnTo>
                    <a:lnTo>
                      <a:pt x="62" y="116"/>
                    </a:lnTo>
                    <a:lnTo>
                      <a:pt x="57" y="114"/>
                    </a:lnTo>
                    <a:lnTo>
                      <a:pt x="52" y="111"/>
                    </a:lnTo>
                    <a:lnTo>
                      <a:pt x="42" y="102"/>
                    </a:lnTo>
                    <a:lnTo>
                      <a:pt x="36" y="93"/>
                    </a:lnTo>
                    <a:lnTo>
                      <a:pt x="33" y="87"/>
                    </a:lnTo>
                    <a:lnTo>
                      <a:pt x="33" y="80"/>
                    </a:lnTo>
                    <a:lnTo>
                      <a:pt x="31" y="74"/>
                    </a:lnTo>
                    <a:lnTo>
                      <a:pt x="30" y="68"/>
                    </a:lnTo>
                    <a:lnTo>
                      <a:pt x="26" y="59"/>
                    </a:lnTo>
                    <a:lnTo>
                      <a:pt x="24" y="50"/>
                    </a:lnTo>
                    <a:lnTo>
                      <a:pt x="21" y="41"/>
                    </a:lnTo>
                    <a:lnTo>
                      <a:pt x="18" y="35"/>
                    </a:lnTo>
                    <a:lnTo>
                      <a:pt x="14" y="27"/>
                    </a:lnTo>
                    <a:lnTo>
                      <a:pt x="10" y="21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7" name="Freeform 921"/>
              <p:cNvSpPr>
                <a:spLocks/>
              </p:cNvSpPr>
              <p:nvPr/>
            </p:nvSpPr>
            <p:spPr bwMode="auto">
              <a:xfrm>
                <a:off x="4815" y="580"/>
                <a:ext cx="18" cy="20"/>
              </a:xfrm>
              <a:custGeom>
                <a:avLst/>
                <a:gdLst>
                  <a:gd name="T0" fmla="*/ 10 w 64"/>
                  <a:gd name="T1" fmla="*/ 0 h 78"/>
                  <a:gd name="T2" fmla="*/ 18 w 64"/>
                  <a:gd name="T3" fmla="*/ 8 h 78"/>
                  <a:gd name="T4" fmla="*/ 25 w 64"/>
                  <a:gd name="T5" fmla="*/ 17 h 78"/>
                  <a:gd name="T6" fmla="*/ 30 w 64"/>
                  <a:gd name="T7" fmla="*/ 24 h 78"/>
                  <a:gd name="T8" fmla="*/ 36 w 64"/>
                  <a:gd name="T9" fmla="*/ 34 h 78"/>
                  <a:gd name="T10" fmla="*/ 42 w 64"/>
                  <a:gd name="T11" fmla="*/ 41 h 78"/>
                  <a:gd name="T12" fmla="*/ 49 w 64"/>
                  <a:gd name="T13" fmla="*/ 51 h 78"/>
                  <a:gd name="T14" fmla="*/ 52 w 64"/>
                  <a:gd name="T15" fmla="*/ 55 h 78"/>
                  <a:gd name="T16" fmla="*/ 56 w 64"/>
                  <a:gd name="T17" fmla="*/ 61 h 78"/>
                  <a:gd name="T18" fmla="*/ 58 w 64"/>
                  <a:gd name="T19" fmla="*/ 66 h 78"/>
                  <a:gd name="T20" fmla="*/ 64 w 64"/>
                  <a:gd name="T21" fmla="*/ 71 h 78"/>
                  <a:gd name="T22" fmla="*/ 58 w 64"/>
                  <a:gd name="T23" fmla="*/ 75 h 78"/>
                  <a:gd name="T24" fmla="*/ 52 w 64"/>
                  <a:gd name="T25" fmla="*/ 78 h 78"/>
                  <a:gd name="T26" fmla="*/ 43 w 64"/>
                  <a:gd name="T27" fmla="*/ 78 h 78"/>
                  <a:gd name="T28" fmla="*/ 35 w 64"/>
                  <a:gd name="T29" fmla="*/ 78 h 78"/>
                  <a:gd name="T30" fmla="*/ 28 w 64"/>
                  <a:gd name="T31" fmla="*/ 75 h 78"/>
                  <a:gd name="T32" fmla="*/ 23 w 64"/>
                  <a:gd name="T33" fmla="*/ 71 h 78"/>
                  <a:gd name="T34" fmla="*/ 16 w 64"/>
                  <a:gd name="T35" fmla="*/ 66 h 78"/>
                  <a:gd name="T36" fmla="*/ 11 w 64"/>
                  <a:gd name="T37" fmla="*/ 61 h 78"/>
                  <a:gd name="T38" fmla="*/ 7 w 64"/>
                  <a:gd name="T39" fmla="*/ 54 h 78"/>
                  <a:gd name="T40" fmla="*/ 4 w 64"/>
                  <a:gd name="T41" fmla="*/ 48 h 78"/>
                  <a:gd name="T42" fmla="*/ 1 w 64"/>
                  <a:gd name="T43" fmla="*/ 40 h 78"/>
                  <a:gd name="T44" fmla="*/ 0 w 64"/>
                  <a:gd name="T45" fmla="*/ 35 h 78"/>
                  <a:gd name="T46" fmla="*/ 0 w 64"/>
                  <a:gd name="T47" fmla="*/ 28 h 78"/>
                  <a:gd name="T48" fmla="*/ 0 w 64"/>
                  <a:gd name="T49" fmla="*/ 22 h 78"/>
                  <a:gd name="T50" fmla="*/ 0 w 64"/>
                  <a:gd name="T51" fmla="*/ 15 h 78"/>
                  <a:gd name="T52" fmla="*/ 4 w 64"/>
                  <a:gd name="T53" fmla="*/ 9 h 78"/>
                  <a:gd name="T54" fmla="*/ 6 w 64"/>
                  <a:gd name="T55" fmla="*/ 5 h 78"/>
                  <a:gd name="T56" fmla="*/ 10 w 64"/>
                  <a:gd name="T57" fmla="*/ 0 h 78"/>
                  <a:gd name="T58" fmla="*/ 10 w 64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8">
                    <a:moveTo>
                      <a:pt x="10" y="0"/>
                    </a:moveTo>
                    <a:lnTo>
                      <a:pt x="18" y="8"/>
                    </a:lnTo>
                    <a:lnTo>
                      <a:pt x="25" y="17"/>
                    </a:lnTo>
                    <a:lnTo>
                      <a:pt x="30" y="24"/>
                    </a:lnTo>
                    <a:lnTo>
                      <a:pt x="36" y="34"/>
                    </a:lnTo>
                    <a:lnTo>
                      <a:pt x="42" y="41"/>
                    </a:lnTo>
                    <a:lnTo>
                      <a:pt x="49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64" y="71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3" y="78"/>
                    </a:lnTo>
                    <a:lnTo>
                      <a:pt x="35" y="78"/>
                    </a:lnTo>
                    <a:lnTo>
                      <a:pt x="28" y="75"/>
                    </a:lnTo>
                    <a:lnTo>
                      <a:pt x="23" y="71"/>
                    </a:lnTo>
                    <a:lnTo>
                      <a:pt x="16" y="66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4" y="48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8" name="Freeform 922"/>
              <p:cNvSpPr>
                <a:spLocks/>
              </p:cNvSpPr>
              <p:nvPr/>
            </p:nvSpPr>
            <p:spPr bwMode="auto">
              <a:xfrm>
                <a:off x="4646" y="594"/>
                <a:ext cx="124" cy="70"/>
              </a:xfrm>
              <a:custGeom>
                <a:avLst/>
                <a:gdLst>
                  <a:gd name="T0" fmla="*/ 370 w 466"/>
                  <a:gd name="T1" fmla="*/ 18 h 270"/>
                  <a:gd name="T2" fmla="*/ 391 w 466"/>
                  <a:gd name="T3" fmla="*/ 46 h 270"/>
                  <a:gd name="T4" fmla="*/ 418 w 466"/>
                  <a:gd name="T5" fmla="*/ 76 h 270"/>
                  <a:gd name="T6" fmla="*/ 440 w 466"/>
                  <a:gd name="T7" fmla="*/ 106 h 270"/>
                  <a:gd name="T8" fmla="*/ 460 w 466"/>
                  <a:gd name="T9" fmla="*/ 143 h 270"/>
                  <a:gd name="T10" fmla="*/ 448 w 466"/>
                  <a:gd name="T11" fmla="*/ 177 h 270"/>
                  <a:gd name="T12" fmla="*/ 394 w 466"/>
                  <a:gd name="T13" fmla="*/ 201 h 270"/>
                  <a:gd name="T14" fmla="*/ 336 w 466"/>
                  <a:gd name="T15" fmla="*/ 216 h 270"/>
                  <a:gd name="T16" fmla="*/ 279 w 466"/>
                  <a:gd name="T17" fmla="*/ 226 h 270"/>
                  <a:gd name="T18" fmla="*/ 221 w 466"/>
                  <a:gd name="T19" fmla="*/ 234 h 270"/>
                  <a:gd name="T20" fmla="*/ 166 w 466"/>
                  <a:gd name="T21" fmla="*/ 243 h 270"/>
                  <a:gd name="T22" fmla="*/ 150 w 466"/>
                  <a:gd name="T23" fmla="*/ 214 h 270"/>
                  <a:gd name="T24" fmla="*/ 126 w 466"/>
                  <a:gd name="T25" fmla="*/ 193 h 270"/>
                  <a:gd name="T26" fmla="*/ 104 w 466"/>
                  <a:gd name="T27" fmla="*/ 184 h 270"/>
                  <a:gd name="T28" fmla="*/ 95 w 466"/>
                  <a:gd name="T29" fmla="*/ 189 h 270"/>
                  <a:gd name="T30" fmla="*/ 105 w 466"/>
                  <a:gd name="T31" fmla="*/ 212 h 270"/>
                  <a:gd name="T32" fmla="*/ 131 w 466"/>
                  <a:gd name="T33" fmla="*/ 245 h 270"/>
                  <a:gd name="T34" fmla="*/ 135 w 466"/>
                  <a:gd name="T35" fmla="*/ 263 h 270"/>
                  <a:gd name="T36" fmla="*/ 123 w 466"/>
                  <a:gd name="T37" fmla="*/ 270 h 270"/>
                  <a:gd name="T38" fmla="*/ 95 w 466"/>
                  <a:gd name="T39" fmla="*/ 258 h 270"/>
                  <a:gd name="T40" fmla="*/ 71 w 466"/>
                  <a:gd name="T41" fmla="*/ 234 h 270"/>
                  <a:gd name="T42" fmla="*/ 59 w 466"/>
                  <a:gd name="T43" fmla="*/ 203 h 270"/>
                  <a:gd name="T44" fmla="*/ 36 w 466"/>
                  <a:gd name="T45" fmla="*/ 177 h 270"/>
                  <a:gd name="T46" fmla="*/ 14 w 466"/>
                  <a:gd name="T47" fmla="*/ 148 h 270"/>
                  <a:gd name="T48" fmla="*/ 1 w 466"/>
                  <a:gd name="T49" fmla="*/ 126 h 270"/>
                  <a:gd name="T50" fmla="*/ 7 w 466"/>
                  <a:gd name="T51" fmla="*/ 112 h 270"/>
                  <a:gd name="T52" fmla="*/ 26 w 466"/>
                  <a:gd name="T53" fmla="*/ 110 h 270"/>
                  <a:gd name="T54" fmla="*/ 52 w 466"/>
                  <a:gd name="T55" fmla="*/ 111 h 270"/>
                  <a:gd name="T56" fmla="*/ 83 w 466"/>
                  <a:gd name="T57" fmla="*/ 116 h 270"/>
                  <a:gd name="T58" fmla="*/ 110 w 466"/>
                  <a:gd name="T59" fmla="*/ 128 h 270"/>
                  <a:gd name="T60" fmla="*/ 133 w 466"/>
                  <a:gd name="T61" fmla="*/ 147 h 270"/>
                  <a:gd name="T62" fmla="*/ 151 w 466"/>
                  <a:gd name="T63" fmla="*/ 172 h 270"/>
                  <a:gd name="T64" fmla="*/ 164 w 466"/>
                  <a:gd name="T65" fmla="*/ 204 h 270"/>
                  <a:gd name="T66" fmla="*/ 185 w 466"/>
                  <a:gd name="T67" fmla="*/ 214 h 270"/>
                  <a:gd name="T68" fmla="*/ 199 w 466"/>
                  <a:gd name="T69" fmla="*/ 192 h 270"/>
                  <a:gd name="T70" fmla="*/ 185 w 466"/>
                  <a:gd name="T71" fmla="*/ 163 h 270"/>
                  <a:gd name="T72" fmla="*/ 157 w 466"/>
                  <a:gd name="T73" fmla="*/ 132 h 270"/>
                  <a:gd name="T74" fmla="*/ 133 w 466"/>
                  <a:gd name="T75" fmla="*/ 100 h 270"/>
                  <a:gd name="T76" fmla="*/ 129 w 466"/>
                  <a:gd name="T77" fmla="*/ 75 h 270"/>
                  <a:gd name="T78" fmla="*/ 151 w 466"/>
                  <a:gd name="T79" fmla="*/ 84 h 270"/>
                  <a:gd name="T80" fmla="*/ 177 w 466"/>
                  <a:gd name="T81" fmla="*/ 72 h 270"/>
                  <a:gd name="T82" fmla="*/ 191 w 466"/>
                  <a:gd name="T83" fmla="*/ 54 h 270"/>
                  <a:gd name="T84" fmla="*/ 214 w 466"/>
                  <a:gd name="T85" fmla="*/ 42 h 270"/>
                  <a:gd name="T86" fmla="*/ 242 w 466"/>
                  <a:gd name="T87" fmla="*/ 32 h 270"/>
                  <a:gd name="T88" fmla="*/ 265 w 466"/>
                  <a:gd name="T89" fmla="*/ 22 h 270"/>
                  <a:gd name="T90" fmla="*/ 289 w 466"/>
                  <a:gd name="T91" fmla="*/ 15 h 270"/>
                  <a:gd name="T92" fmla="*/ 314 w 466"/>
                  <a:gd name="T93" fmla="*/ 12 h 270"/>
                  <a:gd name="T94" fmla="*/ 337 w 466"/>
                  <a:gd name="T95" fmla="*/ 8 h 270"/>
                  <a:gd name="T96" fmla="*/ 363 w 466"/>
                  <a:gd name="T9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6" h="270">
                    <a:moveTo>
                      <a:pt x="363" y="0"/>
                    </a:moveTo>
                    <a:lnTo>
                      <a:pt x="366" y="9"/>
                    </a:lnTo>
                    <a:lnTo>
                      <a:pt x="370" y="18"/>
                    </a:lnTo>
                    <a:lnTo>
                      <a:pt x="376" y="27"/>
                    </a:lnTo>
                    <a:lnTo>
                      <a:pt x="384" y="37"/>
                    </a:lnTo>
                    <a:lnTo>
                      <a:pt x="391" y="46"/>
                    </a:lnTo>
                    <a:lnTo>
                      <a:pt x="398" y="55"/>
                    </a:lnTo>
                    <a:lnTo>
                      <a:pt x="408" y="65"/>
                    </a:lnTo>
                    <a:lnTo>
                      <a:pt x="418" y="76"/>
                    </a:lnTo>
                    <a:lnTo>
                      <a:pt x="426" y="86"/>
                    </a:lnTo>
                    <a:lnTo>
                      <a:pt x="432" y="96"/>
                    </a:lnTo>
                    <a:lnTo>
                      <a:pt x="440" y="106"/>
                    </a:lnTo>
                    <a:lnTo>
                      <a:pt x="448" y="119"/>
                    </a:lnTo>
                    <a:lnTo>
                      <a:pt x="454" y="130"/>
                    </a:lnTo>
                    <a:lnTo>
                      <a:pt x="460" y="143"/>
                    </a:lnTo>
                    <a:lnTo>
                      <a:pt x="463" y="156"/>
                    </a:lnTo>
                    <a:lnTo>
                      <a:pt x="466" y="168"/>
                    </a:lnTo>
                    <a:lnTo>
                      <a:pt x="448" y="177"/>
                    </a:lnTo>
                    <a:lnTo>
                      <a:pt x="430" y="187"/>
                    </a:lnTo>
                    <a:lnTo>
                      <a:pt x="412" y="193"/>
                    </a:lnTo>
                    <a:lnTo>
                      <a:pt x="394" y="201"/>
                    </a:lnTo>
                    <a:lnTo>
                      <a:pt x="375" y="206"/>
                    </a:lnTo>
                    <a:lnTo>
                      <a:pt x="357" y="212"/>
                    </a:lnTo>
                    <a:lnTo>
                      <a:pt x="336" y="216"/>
                    </a:lnTo>
                    <a:lnTo>
                      <a:pt x="318" y="220"/>
                    </a:lnTo>
                    <a:lnTo>
                      <a:pt x="299" y="222"/>
                    </a:lnTo>
                    <a:lnTo>
                      <a:pt x="279" y="226"/>
                    </a:lnTo>
                    <a:lnTo>
                      <a:pt x="259" y="229"/>
                    </a:lnTo>
                    <a:lnTo>
                      <a:pt x="241" y="232"/>
                    </a:lnTo>
                    <a:lnTo>
                      <a:pt x="221" y="234"/>
                    </a:lnTo>
                    <a:lnTo>
                      <a:pt x="203" y="236"/>
                    </a:lnTo>
                    <a:lnTo>
                      <a:pt x="185" y="240"/>
                    </a:lnTo>
                    <a:lnTo>
                      <a:pt x="166" y="243"/>
                    </a:lnTo>
                    <a:lnTo>
                      <a:pt x="161" y="232"/>
                    </a:lnTo>
                    <a:lnTo>
                      <a:pt x="155" y="222"/>
                    </a:lnTo>
                    <a:lnTo>
                      <a:pt x="150" y="214"/>
                    </a:lnTo>
                    <a:lnTo>
                      <a:pt x="143" y="207"/>
                    </a:lnTo>
                    <a:lnTo>
                      <a:pt x="134" y="199"/>
                    </a:lnTo>
                    <a:lnTo>
                      <a:pt x="126" y="193"/>
                    </a:lnTo>
                    <a:lnTo>
                      <a:pt x="119" y="188"/>
                    </a:lnTo>
                    <a:lnTo>
                      <a:pt x="112" y="187"/>
                    </a:lnTo>
                    <a:lnTo>
                      <a:pt x="104" y="184"/>
                    </a:lnTo>
                    <a:lnTo>
                      <a:pt x="100" y="185"/>
                    </a:lnTo>
                    <a:lnTo>
                      <a:pt x="96" y="186"/>
                    </a:lnTo>
                    <a:lnTo>
                      <a:pt x="95" y="189"/>
                    </a:lnTo>
                    <a:lnTo>
                      <a:pt x="95" y="193"/>
                    </a:lnTo>
                    <a:lnTo>
                      <a:pt x="99" y="202"/>
                    </a:lnTo>
                    <a:lnTo>
                      <a:pt x="105" y="212"/>
                    </a:lnTo>
                    <a:lnTo>
                      <a:pt x="117" y="225"/>
                    </a:lnTo>
                    <a:lnTo>
                      <a:pt x="126" y="235"/>
                    </a:lnTo>
                    <a:lnTo>
                      <a:pt x="131" y="245"/>
                    </a:lnTo>
                    <a:lnTo>
                      <a:pt x="135" y="251"/>
                    </a:lnTo>
                    <a:lnTo>
                      <a:pt x="137" y="258"/>
                    </a:lnTo>
                    <a:lnTo>
                      <a:pt x="135" y="263"/>
                    </a:lnTo>
                    <a:lnTo>
                      <a:pt x="133" y="268"/>
                    </a:lnTo>
                    <a:lnTo>
                      <a:pt x="128" y="269"/>
                    </a:lnTo>
                    <a:lnTo>
                      <a:pt x="123" y="270"/>
                    </a:lnTo>
                    <a:lnTo>
                      <a:pt x="113" y="268"/>
                    </a:lnTo>
                    <a:lnTo>
                      <a:pt x="104" y="264"/>
                    </a:lnTo>
                    <a:lnTo>
                      <a:pt x="95" y="258"/>
                    </a:lnTo>
                    <a:lnTo>
                      <a:pt x="86" y="251"/>
                    </a:lnTo>
                    <a:lnTo>
                      <a:pt x="77" y="243"/>
                    </a:lnTo>
                    <a:lnTo>
                      <a:pt x="71" y="234"/>
                    </a:lnTo>
                    <a:lnTo>
                      <a:pt x="68" y="222"/>
                    </a:lnTo>
                    <a:lnTo>
                      <a:pt x="66" y="213"/>
                    </a:lnTo>
                    <a:lnTo>
                      <a:pt x="59" y="203"/>
                    </a:lnTo>
                    <a:lnTo>
                      <a:pt x="52" y="194"/>
                    </a:lnTo>
                    <a:lnTo>
                      <a:pt x="44" y="186"/>
                    </a:lnTo>
                    <a:lnTo>
                      <a:pt x="36" y="177"/>
                    </a:lnTo>
                    <a:lnTo>
                      <a:pt x="28" y="166"/>
                    </a:lnTo>
                    <a:lnTo>
                      <a:pt x="20" y="158"/>
                    </a:lnTo>
                    <a:lnTo>
                      <a:pt x="14" y="148"/>
                    </a:lnTo>
                    <a:lnTo>
                      <a:pt x="8" y="140"/>
                    </a:lnTo>
                    <a:lnTo>
                      <a:pt x="4" y="132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2" y="116"/>
                    </a:lnTo>
                    <a:lnTo>
                      <a:pt x="7" y="112"/>
                    </a:lnTo>
                    <a:lnTo>
                      <a:pt x="15" y="111"/>
                    </a:lnTo>
                    <a:lnTo>
                      <a:pt x="19" y="110"/>
                    </a:lnTo>
                    <a:lnTo>
                      <a:pt x="26" y="110"/>
                    </a:lnTo>
                    <a:lnTo>
                      <a:pt x="33" y="111"/>
                    </a:lnTo>
                    <a:lnTo>
                      <a:pt x="42" y="114"/>
                    </a:lnTo>
                    <a:lnTo>
                      <a:pt x="52" y="111"/>
                    </a:lnTo>
                    <a:lnTo>
                      <a:pt x="62" y="112"/>
                    </a:lnTo>
                    <a:lnTo>
                      <a:pt x="71" y="112"/>
                    </a:lnTo>
                    <a:lnTo>
                      <a:pt x="83" y="116"/>
                    </a:lnTo>
                    <a:lnTo>
                      <a:pt x="92" y="119"/>
                    </a:lnTo>
                    <a:lnTo>
                      <a:pt x="101" y="123"/>
                    </a:lnTo>
                    <a:lnTo>
                      <a:pt x="110" y="128"/>
                    </a:lnTo>
                    <a:lnTo>
                      <a:pt x="119" y="133"/>
                    </a:lnTo>
                    <a:lnTo>
                      <a:pt x="126" y="139"/>
                    </a:lnTo>
                    <a:lnTo>
                      <a:pt x="133" y="147"/>
                    </a:lnTo>
                    <a:lnTo>
                      <a:pt x="139" y="154"/>
                    </a:lnTo>
                    <a:lnTo>
                      <a:pt x="146" y="163"/>
                    </a:lnTo>
                    <a:lnTo>
                      <a:pt x="151" y="172"/>
                    </a:lnTo>
                    <a:lnTo>
                      <a:pt x="155" y="182"/>
                    </a:lnTo>
                    <a:lnTo>
                      <a:pt x="160" y="191"/>
                    </a:lnTo>
                    <a:lnTo>
                      <a:pt x="164" y="204"/>
                    </a:lnTo>
                    <a:lnTo>
                      <a:pt x="169" y="212"/>
                    </a:lnTo>
                    <a:lnTo>
                      <a:pt x="171" y="218"/>
                    </a:lnTo>
                    <a:lnTo>
                      <a:pt x="185" y="214"/>
                    </a:lnTo>
                    <a:lnTo>
                      <a:pt x="193" y="207"/>
                    </a:lnTo>
                    <a:lnTo>
                      <a:pt x="197" y="200"/>
                    </a:lnTo>
                    <a:lnTo>
                      <a:pt x="199" y="192"/>
                    </a:lnTo>
                    <a:lnTo>
                      <a:pt x="196" y="184"/>
                    </a:lnTo>
                    <a:lnTo>
                      <a:pt x="191" y="174"/>
                    </a:lnTo>
                    <a:lnTo>
                      <a:pt x="185" y="163"/>
                    </a:lnTo>
                    <a:lnTo>
                      <a:pt x="178" y="154"/>
                    </a:lnTo>
                    <a:lnTo>
                      <a:pt x="168" y="143"/>
                    </a:lnTo>
                    <a:lnTo>
                      <a:pt x="157" y="132"/>
                    </a:lnTo>
                    <a:lnTo>
                      <a:pt x="148" y="121"/>
                    </a:lnTo>
                    <a:lnTo>
                      <a:pt x="140" y="111"/>
                    </a:lnTo>
                    <a:lnTo>
                      <a:pt x="133" y="100"/>
                    </a:lnTo>
                    <a:lnTo>
                      <a:pt x="129" y="91"/>
                    </a:lnTo>
                    <a:lnTo>
                      <a:pt x="127" y="81"/>
                    </a:lnTo>
                    <a:lnTo>
                      <a:pt x="129" y="75"/>
                    </a:lnTo>
                    <a:lnTo>
                      <a:pt x="137" y="80"/>
                    </a:lnTo>
                    <a:lnTo>
                      <a:pt x="145" y="83"/>
                    </a:lnTo>
                    <a:lnTo>
                      <a:pt x="151" y="84"/>
                    </a:lnTo>
                    <a:lnTo>
                      <a:pt x="157" y="86"/>
                    </a:lnTo>
                    <a:lnTo>
                      <a:pt x="166" y="80"/>
                    </a:lnTo>
                    <a:lnTo>
                      <a:pt x="177" y="72"/>
                    </a:lnTo>
                    <a:lnTo>
                      <a:pt x="181" y="66"/>
                    </a:lnTo>
                    <a:lnTo>
                      <a:pt x="187" y="61"/>
                    </a:lnTo>
                    <a:lnTo>
                      <a:pt x="191" y="54"/>
                    </a:lnTo>
                    <a:lnTo>
                      <a:pt x="198" y="50"/>
                    </a:lnTo>
                    <a:lnTo>
                      <a:pt x="205" y="45"/>
                    </a:lnTo>
                    <a:lnTo>
                      <a:pt x="214" y="42"/>
                    </a:lnTo>
                    <a:lnTo>
                      <a:pt x="223" y="39"/>
                    </a:lnTo>
                    <a:lnTo>
                      <a:pt x="236" y="38"/>
                    </a:lnTo>
                    <a:lnTo>
                      <a:pt x="242" y="32"/>
                    </a:lnTo>
                    <a:lnTo>
                      <a:pt x="248" y="28"/>
                    </a:lnTo>
                    <a:lnTo>
                      <a:pt x="256" y="24"/>
                    </a:lnTo>
                    <a:lnTo>
                      <a:pt x="265" y="22"/>
                    </a:lnTo>
                    <a:lnTo>
                      <a:pt x="273" y="19"/>
                    </a:lnTo>
                    <a:lnTo>
                      <a:pt x="281" y="18"/>
                    </a:lnTo>
                    <a:lnTo>
                      <a:pt x="289" y="15"/>
                    </a:lnTo>
                    <a:lnTo>
                      <a:pt x="298" y="15"/>
                    </a:lnTo>
                    <a:lnTo>
                      <a:pt x="305" y="13"/>
                    </a:lnTo>
                    <a:lnTo>
                      <a:pt x="314" y="12"/>
                    </a:lnTo>
                    <a:lnTo>
                      <a:pt x="322" y="11"/>
                    </a:lnTo>
                    <a:lnTo>
                      <a:pt x="331" y="10"/>
                    </a:lnTo>
                    <a:lnTo>
                      <a:pt x="337" y="8"/>
                    </a:lnTo>
                    <a:lnTo>
                      <a:pt x="346" y="6"/>
                    </a:lnTo>
                    <a:lnTo>
                      <a:pt x="354" y="3"/>
                    </a:lnTo>
                    <a:lnTo>
                      <a:pt x="363" y="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9" name="Freeform 923"/>
              <p:cNvSpPr>
                <a:spLocks/>
              </p:cNvSpPr>
              <p:nvPr/>
            </p:nvSpPr>
            <p:spPr bwMode="auto">
              <a:xfrm>
                <a:off x="4930" y="598"/>
                <a:ext cx="97" cy="65"/>
              </a:xfrm>
              <a:custGeom>
                <a:avLst/>
                <a:gdLst>
                  <a:gd name="T0" fmla="*/ 260 w 373"/>
                  <a:gd name="T1" fmla="*/ 0 h 250"/>
                  <a:gd name="T2" fmla="*/ 285 w 373"/>
                  <a:gd name="T3" fmla="*/ 0 h 250"/>
                  <a:gd name="T4" fmla="*/ 310 w 373"/>
                  <a:gd name="T5" fmla="*/ 2 h 250"/>
                  <a:gd name="T6" fmla="*/ 333 w 373"/>
                  <a:gd name="T7" fmla="*/ 5 h 250"/>
                  <a:gd name="T8" fmla="*/ 356 w 373"/>
                  <a:gd name="T9" fmla="*/ 10 h 250"/>
                  <a:gd name="T10" fmla="*/ 372 w 373"/>
                  <a:gd name="T11" fmla="*/ 22 h 250"/>
                  <a:gd name="T12" fmla="*/ 365 w 373"/>
                  <a:gd name="T13" fmla="*/ 46 h 250"/>
                  <a:gd name="T14" fmla="*/ 352 w 373"/>
                  <a:gd name="T15" fmla="*/ 66 h 250"/>
                  <a:gd name="T16" fmla="*/ 334 w 373"/>
                  <a:gd name="T17" fmla="*/ 86 h 250"/>
                  <a:gd name="T18" fmla="*/ 311 w 373"/>
                  <a:gd name="T19" fmla="*/ 104 h 250"/>
                  <a:gd name="T20" fmla="*/ 288 w 373"/>
                  <a:gd name="T21" fmla="*/ 121 h 250"/>
                  <a:gd name="T22" fmla="*/ 268 w 373"/>
                  <a:gd name="T23" fmla="*/ 130 h 250"/>
                  <a:gd name="T24" fmla="*/ 240 w 373"/>
                  <a:gd name="T25" fmla="*/ 145 h 250"/>
                  <a:gd name="T26" fmla="*/ 206 w 373"/>
                  <a:gd name="T27" fmla="*/ 158 h 250"/>
                  <a:gd name="T28" fmla="*/ 197 w 373"/>
                  <a:gd name="T29" fmla="*/ 151 h 250"/>
                  <a:gd name="T30" fmla="*/ 214 w 373"/>
                  <a:gd name="T31" fmla="*/ 136 h 250"/>
                  <a:gd name="T32" fmla="*/ 208 w 373"/>
                  <a:gd name="T33" fmla="*/ 127 h 250"/>
                  <a:gd name="T34" fmla="*/ 187 w 373"/>
                  <a:gd name="T35" fmla="*/ 138 h 250"/>
                  <a:gd name="T36" fmla="*/ 157 w 373"/>
                  <a:gd name="T37" fmla="*/ 166 h 250"/>
                  <a:gd name="T38" fmla="*/ 142 w 373"/>
                  <a:gd name="T39" fmla="*/ 182 h 250"/>
                  <a:gd name="T40" fmla="*/ 119 w 373"/>
                  <a:gd name="T41" fmla="*/ 209 h 250"/>
                  <a:gd name="T42" fmla="*/ 89 w 373"/>
                  <a:gd name="T43" fmla="*/ 233 h 250"/>
                  <a:gd name="T44" fmla="*/ 59 w 373"/>
                  <a:gd name="T45" fmla="*/ 250 h 250"/>
                  <a:gd name="T46" fmla="*/ 71 w 373"/>
                  <a:gd name="T47" fmla="*/ 230 h 250"/>
                  <a:gd name="T48" fmla="*/ 84 w 373"/>
                  <a:gd name="T49" fmla="*/ 209 h 250"/>
                  <a:gd name="T50" fmla="*/ 99 w 373"/>
                  <a:gd name="T51" fmla="*/ 191 h 250"/>
                  <a:gd name="T52" fmla="*/ 118 w 373"/>
                  <a:gd name="T53" fmla="*/ 172 h 250"/>
                  <a:gd name="T54" fmla="*/ 138 w 373"/>
                  <a:gd name="T55" fmla="*/ 150 h 250"/>
                  <a:gd name="T56" fmla="*/ 158 w 373"/>
                  <a:gd name="T57" fmla="*/ 130 h 250"/>
                  <a:gd name="T58" fmla="*/ 179 w 373"/>
                  <a:gd name="T59" fmla="*/ 107 h 250"/>
                  <a:gd name="T60" fmla="*/ 202 w 373"/>
                  <a:gd name="T61" fmla="*/ 85 h 250"/>
                  <a:gd name="T62" fmla="*/ 170 w 373"/>
                  <a:gd name="T63" fmla="*/ 95 h 250"/>
                  <a:gd name="T64" fmla="*/ 140 w 373"/>
                  <a:gd name="T65" fmla="*/ 117 h 250"/>
                  <a:gd name="T66" fmla="*/ 112 w 373"/>
                  <a:gd name="T67" fmla="*/ 142 h 250"/>
                  <a:gd name="T68" fmla="*/ 86 w 373"/>
                  <a:gd name="T69" fmla="*/ 167 h 250"/>
                  <a:gd name="T70" fmla="*/ 56 w 373"/>
                  <a:gd name="T71" fmla="*/ 188 h 250"/>
                  <a:gd name="T72" fmla="*/ 36 w 373"/>
                  <a:gd name="T73" fmla="*/ 204 h 250"/>
                  <a:gd name="T74" fmla="*/ 18 w 373"/>
                  <a:gd name="T75" fmla="*/ 215 h 250"/>
                  <a:gd name="T76" fmla="*/ 0 w 373"/>
                  <a:gd name="T77" fmla="*/ 227 h 250"/>
                  <a:gd name="T78" fmla="*/ 20 w 373"/>
                  <a:gd name="T79" fmla="*/ 196 h 250"/>
                  <a:gd name="T80" fmla="*/ 47 w 373"/>
                  <a:gd name="T81" fmla="*/ 167 h 250"/>
                  <a:gd name="T82" fmla="*/ 76 w 373"/>
                  <a:gd name="T83" fmla="*/ 140 h 250"/>
                  <a:gd name="T84" fmla="*/ 104 w 373"/>
                  <a:gd name="T85" fmla="*/ 116 h 250"/>
                  <a:gd name="T86" fmla="*/ 130 w 373"/>
                  <a:gd name="T87" fmla="*/ 93 h 250"/>
                  <a:gd name="T88" fmla="*/ 120 w 373"/>
                  <a:gd name="T89" fmla="*/ 76 h 250"/>
                  <a:gd name="T90" fmla="*/ 90 w 373"/>
                  <a:gd name="T91" fmla="*/ 84 h 250"/>
                  <a:gd name="T92" fmla="*/ 71 w 373"/>
                  <a:gd name="T93" fmla="*/ 98 h 250"/>
                  <a:gd name="T94" fmla="*/ 50 w 373"/>
                  <a:gd name="T95" fmla="*/ 117 h 250"/>
                  <a:gd name="T96" fmla="*/ 32 w 373"/>
                  <a:gd name="T97" fmla="*/ 135 h 250"/>
                  <a:gd name="T98" fmla="*/ 17 w 373"/>
                  <a:gd name="T99" fmla="*/ 152 h 250"/>
                  <a:gd name="T100" fmla="*/ 7 w 373"/>
                  <a:gd name="T101" fmla="*/ 167 h 250"/>
                  <a:gd name="T102" fmla="*/ 6 w 373"/>
                  <a:gd name="T103" fmla="*/ 144 h 250"/>
                  <a:gd name="T104" fmla="*/ 20 w 373"/>
                  <a:gd name="T105" fmla="*/ 117 h 250"/>
                  <a:gd name="T106" fmla="*/ 45 w 373"/>
                  <a:gd name="T107" fmla="*/ 86 h 250"/>
                  <a:gd name="T108" fmla="*/ 75 w 373"/>
                  <a:gd name="T109" fmla="*/ 58 h 250"/>
                  <a:gd name="T110" fmla="*/ 102 w 373"/>
                  <a:gd name="T111" fmla="*/ 36 h 250"/>
                  <a:gd name="T112" fmla="*/ 126 w 373"/>
                  <a:gd name="T113" fmla="*/ 23 h 250"/>
                  <a:gd name="T114" fmla="*/ 149 w 373"/>
                  <a:gd name="T115" fmla="*/ 14 h 250"/>
                  <a:gd name="T116" fmla="*/ 175 w 373"/>
                  <a:gd name="T117" fmla="*/ 10 h 250"/>
                  <a:gd name="T118" fmla="*/ 200 w 373"/>
                  <a:gd name="T119" fmla="*/ 6 h 250"/>
                  <a:gd name="T120" fmla="*/ 227 w 373"/>
                  <a:gd name="T121" fmla="*/ 1 h 250"/>
                  <a:gd name="T122" fmla="*/ 244 w 373"/>
                  <a:gd name="T12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3" h="250">
                    <a:moveTo>
                      <a:pt x="244" y="0"/>
                    </a:moveTo>
                    <a:lnTo>
                      <a:pt x="252" y="0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1" y="1"/>
                    </a:lnTo>
                    <a:lnTo>
                      <a:pt x="310" y="2"/>
                    </a:lnTo>
                    <a:lnTo>
                      <a:pt x="318" y="2"/>
                    </a:lnTo>
                    <a:lnTo>
                      <a:pt x="325" y="3"/>
                    </a:lnTo>
                    <a:lnTo>
                      <a:pt x="333" y="5"/>
                    </a:lnTo>
                    <a:lnTo>
                      <a:pt x="342" y="7"/>
                    </a:lnTo>
                    <a:lnTo>
                      <a:pt x="348" y="8"/>
                    </a:lnTo>
                    <a:lnTo>
                      <a:pt x="356" y="10"/>
                    </a:lnTo>
                    <a:lnTo>
                      <a:pt x="364" y="11"/>
                    </a:lnTo>
                    <a:lnTo>
                      <a:pt x="373" y="14"/>
                    </a:lnTo>
                    <a:lnTo>
                      <a:pt x="372" y="22"/>
                    </a:lnTo>
                    <a:lnTo>
                      <a:pt x="371" y="30"/>
                    </a:lnTo>
                    <a:lnTo>
                      <a:pt x="368" y="37"/>
                    </a:lnTo>
                    <a:lnTo>
                      <a:pt x="365" y="46"/>
                    </a:lnTo>
                    <a:lnTo>
                      <a:pt x="361" y="52"/>
                    </a:lnTo>
                    <a:lnTo>
                      <a:pt x="358" y="58"/>
                    </a:lnTo>
                    <a:lnTo>
                      <a:pt x="352" y="66"/>
                    </a:lnTo>
                    <a:lnTo>
                      <a:pt x="347" y="74"/>
                    </a:lnTo>
                    <a:lnTo>
                      <a:pt x="341" y="80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319" y="98"/>
                    </a:lnTo>
                    <a:lnTo>
                      <a:pt x="311" y="104"/>
                    </a:lnTo>
                    <a:lnTo>
                      <a:pt x="303" y="110"/>
                    </a:lnTo>
                    <a:lnTo>
                      <a:pt x="295" y="116"/>
                    </a:lnTo>
                    <a:lnTo>
                      <a:pt x="288" y="121"/>
                    </a:lnTo>
                    <a:lnTo>
                      <a:pt x="282" y="123"/>
                    </a:lnTo>
                    <a:lnTo>
                      <a:pt x="275" y="126"/>
                    </a:lnTo>
                    <a:lnTo>
                      <a:pt x="268" y="130"/>
                    </a:lnTo>
                    <a:lnTo>
                      <a:pt x="262" y="133"/>
                    </a:lnTo>
                    <a:lnTo>
                      <a:pt x="251" y="138"/>
                    </a:lnTo>
                    <a:lnTo>
                      <a:pt x="240" y="145"/>
                    </a:lnTo>
                    <a:lnTo>
                      <a:pt x="229" y="148"/>
                    </a:lnTo>
                    <a:lnTo>
                      <a:pt x="217" y="153"/>
                    </a:lnTo>
                    <a:lnTo>
                      <a:pt x="206" y="158"/>
                    </a:lnTo>
                    <a:lnTo>
                      <a:pt x="197" y="163"/>
                    </a:lnTo>
                    <a:lnTo>
                      <a:pt x="196" y="156"/>
                    </a:lnTo>
                    <a:lnTo>
                      <a:pt x="197" y="151"/>
                    </a:lnTo>
                    <a:lnTo>
                      <a:pt x="200" y="147"/>
                    </a:lnTo>
                    <a:lnTo>
                      <a:pt x="205" y="144"/>
                    </a:lnTo>
                    <a:lnTo>
                      <a:pt x="214" y="136"/>
                    </a:lnTo>
                    <a:lnTo>
                      <a:pt x="222" y="128"/>
                    </a:lnTo>
                    <a:lnTo>
                      <a:pt x="215" y="127"/>
                    </a:lnTo>
                    <a:lnTo>
                      <a:pt x="208" y="127"/>
                    </a:lnTo>
                    <a:lnTo>
                      <a:pt x="201" y="130"/>
                    </a:lnTo>
                    <a:lnTo>
                      <a:pt x="197" y="133"/>
                    </a:lnTo>
                    <a:lnTo>
                      <a:pt x="187" y="138"/>
                    </a:lnTo>
                    <a:lnTo>
                      <a:pt x="178" y="147"/>
                    </a:lnTo>
                    <a:lnTo>
                      <a:pt x="167" y="155"/>
                    </a:lnTo>
                    <a:lnTo>
                      <a:pt x="157" y="166"/>
                    </a:lnTo>
                    <a:lnTo>
                      <a:pt x="152" y="172"/>
                    </a:lnTo>
                    <a:lnTo>
                      <a:pt x="147" y="177"/>
                    </a:lnTo>
                    <a:lnTo>
                      <a:pt x="142" y="182"/>
                    </a:lnTo>
                    <a:lnTo>
                      <a:pt x="139" y="189"/>
                    </a:lnTo>
                    <a:lnTo>
                      <a:pt x="129" y="200"/>
                    </a:lnTo>
                    <a:lnTo>
                      <a:pt x="119" y="209"/>
                    </a:lnTo>
                    <a:lnTo>
                      <a:pt x="109" y="218"/>
                    </a:lnTo>
                    <a:lnTo>
                      <a:pt x="101" y="227"/>
                    </a:lnTo>
                    <a:lnTo>
                      <a:pt x="89" y="233"/>
                    </a:lnTo>
                    <a:lnTo>
                      <a:pt x="79" y="241"/>
                    </a:lnTo>
                    <a:lnTo>
                      <a:pt x="69" y="246"/>
                    </a:lnTo>
                    <a:lnTo>
                      <a:pt x="59" y="250"/>
                    </a:lnTo>
                    <a:lnTo>
                      <a:pt x="62" y="243"/>
                    </a:lnTo>
                    <a:lnTo>
                      <a:pt x="67" y="235"/>
                    </a:lnTo>
                    <a:lnTo>
                      <a:pt x="71" y="230"/>
                    </a:lnTo>
                    <a:lnTo>
                      <a:pt x="76" y="223"/>
                    </a:lnTo>
                    <a:lnTo>
                      <a:pt x="79" y="216"/>
                    </a:lnTo>
                    <a:lnTo>
                      <a:pt x="84" y="209"/>
                    </a:lnTo>
                    <a:lnTo>
                      <a:pt x="88" y="204"/>
                    </a:lnTo>
                    <a:lnTo>
                      <a:pt x="94" y="199"/>
                    </a:lnTo>
                    <a:lnTo>
                      <a:pt x="99" y="191"/>
                    </a:lnTo>
                    <a:lnTo>
                      <a:pt x="105" y="184"/>
                    </a:lnTo>
                    <a:lnTo>
                      <a:pt x="111" y="177"/>
                    </a:lnTo>
                    <a:lnTo>
                      <a:pt x="118" y="172"/>
                    </a:lnTo>
                    <a:lnTo>
                      <a:pt x="124" y="164"/>
                    </a:lnTo>
                    <a:lnTo>
                      <a:pt x="131" y="158"/>
                    </a:lnTo>
                    <a:lnTo>
                      <a:pt x="138" y="150"/>
                    </a:lnTo>
                    <a:lnTo>
                      <a:pt x="145" y="145"/>
                    </a:lnTo>
                    <a:lnTo>
                      <a:pt x="152" y="137"/>
                    </a:lnTo>
                    <a:lnTo>
                      <a:pt x="158" y="130"/>
                    </a:lnTo>
                    <a:lnTo>
                      <a:pt x="165" y="122"/>
                    </a:lnTo>
                    <a:lnTo>
                      <a:pt x="172" y="116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95" y="92"/>
                    </a:lnTo>
                    <a:lnTo>
                      <a:pt x="202" y="85"/>
                    </a:lnTo>
                    <a:lnTo>
                      <a:pt x="191" y="88"/>
                    </a:lnTo>
                    <a:lnTo>
                      <a:pt x="180" y="90"/>
                    </a:lnTo>
                    <a:lnTo>
                      <a:pt x="170" y="95"/>
                    </a:lnTo>
                    <a:lnTo>
                      <a:pt x="161" y="103"/>
                    </a:lnTo>
                    <a:lnTo>
                      <a:pt x="150" y="109"/>
                    </a:lnTo>
                    <a:lnTo>
                      <a:pt x="140" y="117"/>
                    </a:lnTo>
                    <a:lnTo>
                      <a:pt x="131" y="124"/>
                    </a:lnTo>
                    <a:lnTo>
                      <a:pt x="122" y="134"/>
                    </a:lnTo>
                    <a:lnTo>
                      <a:pt x="112" y="142"/>
                    </a:lnTo>
                    <a:lnTo>
                      <a:pt x="104" y="150"/>
                    </a:lnTo>
                    <a:lnTo>
                      <a:pt x="95" y="159"/>
                    </a:lnTo>
                    <a:lnTo>
                      <a:pt x="86" y="167"/>
                    </a:lnTo>
                    <a:lnTo>
                      <a:pt x="77" y="175"/>
                    </a:lnTo>
                    <a:lnTo>
                      <a:pt x="67" y="181"/>
                    </a:lnTo>
                    <a:lnTo>
                      <a:pt x="56" y="188"/>
                    </a:lnTo>
                    <a:lnTo>
                      <a:pt x="47" y="194"/>
                    </a:lnTo>
                    <a:lnTo>
                      <a:pt x="42" y="199"/>
                    </a:lnTo>
                    <a:lnTo>
                      <a:pt x="36" y="204"/>
                    </a:lnTo>
                    <a:lnTo>
                      <a:pt x="30" y="207"/>
                    </a:lnTo>
                    <a:lnTo>
                      <a:pt x="25" y="211"/>
                    </a:lnTo>
                    <a:lnTo>
                      <a:pt x="18" y="215"/>
                    </a:lnTo>
                    <a:lnTo>
                      <a:pt x="13" y="219"/>
                    </a:lnTo>
                    <a:lnTo>
                      <a:pt x="7" y="222"/>
                    </a:lnTo>
                    <a:lnTo>
                      <a:pt x="0" y="227"/>
                    </a:lnTo>
                    <a:lnTo>
                      <a:pt x="6" y="216"/>
                    </a:lnTo>
                    <a:lnTo>
                      <a:pt x="13" y="206"/>
                    </a:lnTo>
                    <a:lnTo>
                      <a:pt x="20" y="196"/>
                    </a:lnTo>
                    <a:lnTo>
                      <a:pt x="29" y="187"/>
                    </a:lnTo>
                    <a:lnTo>
                      <a:pt x="38" y="176"/>
                    </a:lnTo>
                    <a:lnTo>
                      <a:pt x="47" y="167"/>
                    </a:lnTo>
                    <a:lnTo>
                      <a:pt x="56" y="158"/>
                    </a:lnTo>
                    <a:lnTo>
                      <a:pt x="67" y="149"/>
                    </a:lnTo>
                    <a:lnTo>
                      <a:pt x="76" y="140"/>
                    </a:lnTo>
                    <a:lnTo>
                      <a:pt x="85" y="131"/>
                    </a:lnTo>
                    <a:lnTo>
                      <a:pt x="94" y="122"/>
                    </a:lnTo>
                    <a:lnTo>
                      <a:pt x="104" y="116"/>
                    </a:lnTo>
                    <a:lnTo>
                      <a:pt x="112" y="107"/>
                    </a:lnTo>
                    <a:lnTo>
                      <a:pt x="121" y="99"/>
                    </a:lnTo>
                    <a:lnTo>
                      <a:pt x="130" y="93"/>
                    </a:lnTo>
                    <a:lnTo>
                      <a:pt x="139" y="88"/>
                    </a:lnTo>
                    <a:lnTo>
                      <a:pt x="129" y="79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98" y="81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2"/>
                    </a:lnTo>
                    <a:lnTo>
                      <a:pt x="71" y="98"/>
                    </a:lnTo>
                    <a:lnTo>
                      <a:pt x="63" y="104"/>
                    </a:lnTo>
                    <a:lnTo>
                      <a:pt x="56" y="110"/>
                    </a:lnTo>
                    <a:lnTo>
                      <a:pt x="50" y="117"/>
                    </a:lnTo>
                    <a:lnTo>
                      <a:pt x="45" y="122"/>
                    </a:lnTo>
                    <a:lnTo>
                      <a:pt x="38" y="128"/>
                    </a:lnTo>
                    <a:lnTo>
                      <a:pt x="32" y="135"/>
                    </a:lnTo>
                    <a:lnTo>
                      <a:pt x="26" y="141"/>
                    </a:lnTo>
                    <a:lnTo>
                      <a:pt x="21" y="147"/>
                    </a:lnTo>
                    <a:lnTo>
                      <a:pt x="17" y="152"/>
                    </a:lnTo>
                    <a:lnTo>
                      <a:pt x="12" y="158"/>
                    </a:lnTo>
                    <a:lnTo>
                      <a:pt x="9" y="162"/>
                    </a:lnTo>
                    <a:lnTo>
                      <a:pt x="7" y="167"/>
                    </a:lnTo>
                    <a:lnTo>
                      <a:pt x="3" y="160"/>
                    </a:lnTo>
                    <a:lnTo>
                      <a:pt x="3" y="152"/>
                    </a:lnTo>
                    <a:lnTo>
                      <a:pt x="6" y="144"/>
                    </a:lnTo>
                    <a:lnTo>
                      <a:pt x="10" y="135"/>
                    </a:lnTo>
                    <a:lnTo>
                      <a:pt x="15" y="125"/>
                    </a:lnTo>
                    <a:lnTo>
                      <a:pt x="20" y="117"/>
                    </a:lnTo>
                    <a:lnTo>
                      <a:pt x="27" y="106"/>
                    </a:lnTo>
                    <a:lnTo>
                      <a:pt x="37" y="96"/>
                    </a:lnTo>
                    <a:lnTo>
                      <a:pt x="45" y="86"/>
                    </a:lnTo>
                    <a:lnTo>
                      <a:pt x="54" y="77"/>
                    </a:lnTo>
                    <a:lnTo>
                      <a:pt x="64" y="67"/>
                    </a:lnTo>
                    <a:lnTo>
                      <a:pt x="75" y="58"/>
                    </a:lnTo>
                    <a:lnTo>
                      <a:pt x="83" y="50"/>
                    </a:lnTo>
                    <a:lnTo>
                      <a:pt x="93" y="43"/>
                    </a:lnTo>
                    <a:lnTo>
                      <a:pt x="102" y="36"/>
                    </a:lnTo>
                    <a:lnTo>
                      <a:pt x="111" y="31"/>
                    </a:lnTo>
                    <a:lnTo>
                      <a:pt x="118" y="27"/>
                    </a:lnTo>
                    <a:lnTo>
                      <a:pt x="126" y="23"/>
                    </a:lnTo>
                    <a:lnTo>
                      <a:pt x="133" y="20"/>
                    </a:lnTo>
                    <a:lnTo>
                      <a:pt x="141" y="17"/>
                    </a:lnTo>
                    <a:lnTo>
                      <a:pt x="149" y="14"/>
                    </a:lnTo>
                    <a:lnTo>
                      <a:pt x="158" y="13"/>
                    </a:lnTo>
                    <a:lnTo>
                      <a:pt x="166" y="11"/>
                    </a:lnTo>
                    <a:lnTo>
                      <a:pt x="175" y="10"/>
                    </a:lnTo>
                    <a:lnTo>
                      <a:pt x="183" y="8"/>
                    </a:lnTo>
                    <a:lnTo>
                      <a:pt x="192" y="7"/>
                    </a:lnTo>
                    <a:lnTo>
                      <a:pt x="200" y="6"/>
                    </a:lnTo>
                    <a:lnTo>
                      <a:pt x="209" y="5"/>
                    </a:lnTo>
                    <a:lnTo>
                      <a:pt x="218" y="2"/>
                    </a:lnTo>
                    <a:lnTo>
                      <a:pt x="227" y="1"/>
                    </a:lnTo>
                    <a:lnTo>
                      <a:pt x="235" y="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0" name="Freeform 924"/>
              <p:cNvSpPr>
                <a:spLocks/>
              </p:cNvSpPr>
              <p:nvPr/>
            </p:nvSpPr>
            <p:spPr bwMode="auto">
              <a:xfrm>
                <a:off x="4617" y="602"/>
                <a:ext cx="307" cy="145"/>
              </a:xfrm>
              <a:custGeom>
                <a:avLst/>
                <a:gdLst>
                  <a:gd name="T0" fmla="*/ 1133 w 1155"/>
                  <a:gd name="T1" fmla="*/ 8 h 555"/>
                  <a:gd name="T2" fmla="*/ 1154 w 1155"/>
                  <a:gd name="T3" fmla="*/ 47 h 555"/>
                  <a:gd name="T4" fmla="*/ 1138 w 1155"/>
                  <a:gd name="T5" fmla="*/ 97 h 555"/>
                  <a:gd name="T6" fmla="*/ 1100 w 1155"/>
                  <a:gd name="T7" fmla="*/ 158 h 555"/>
                  <a:gd name="T8" fmla="*/ 1056 w 1155"/>
                  <a:gd name="T9" fmla="*/ 209 h 555"/>
                  <a:gd name="T10" fmla="*/ 1027 w 1155"/>
                  <a:gd name="T11" fmla="*/ 252 h 555"/>
                  <a:gd name="T12" fmla="*/ 988 w 1155"/>
                  <a:gd name="T13" fmla="*/ 297 h 555"/>
                  <a:gd name="T14" fmla="*/ 994 w 1155"/>
                  <a:gd name="T15" fmla="*/ 256 h 555"/>
                  <a:gd name="T16" fmla="*/ 1018 w 1155"/>
                  <a:gd name="T17" fmla="*/ 209 h 555"/>
                  <a:gd name="T18" fmla="*/ 1020 w 1155"/>
                  <a:gd name="T19" fmla="*/ 173 h 555"/>
                  <a:gd name="T20" fmla="*/ 976 w 1155"/>
                  <a:gd name="T21" fmla="*/ 218 h 555"/>
                  <a:gd name="T22" fmla="*/ 942 w 1155"/>
                  <a:gd name="T23" fmla="*/ 272 h 555"/>
                  <a:gd name="T24" fmla="*/ 925 w 1155"/>
                  <a:gd name="T25" fmla="*/ 284 h 555"/>
                  <a:gd name="T26" fmla="*/ 938 w 1155"/>
                  <a:gd name="T27" fmla="*/ 247 h 555"/>
                  <a:gd name="T28" fmla="*/ 952 w 1155"/>
                  <a:gd name="T29" fmla="*/ 199 h 555"/>
                  <a:gd name="T30" fmla="*/ 940 w 1155"/>
                  <a:gd name="T31" fmla="*/ 180 h 555"/>
                  <a:gd name="T32" fmla="*/ 907 w 1155"/>
                  <a:gd name="T33" fmla="*/ 216 h 555"/>
                  <a:gd name="T34" fmla="*/ 885 w 1155"/>
                  <a:gd name="T35" fmla="*/ 266 h 555"/>
                  <a:gd name="T36" fmla="*/ 864 w 1155"/>
                  <a:gd name="T37" fmla="*/ 313 h 555"/>
                  <a:gd name="T38" fmla="*/ 839 w 1155"/>
                  <a:gd name="T39" fmla="*/ 339 h 555"/>
                  <a:gd name="T40" fmla="*/ 858 w 1155"/>
                  <a:gd name="T41" fmla="*/ 284 h 555"/>
                  <a:gd name="T42" fmla="*/ 884 w 1155"/>
                  <a:gd name="T43" fmla="*/ 233 h 555"/>
                  <a:gd name="T44" fmla="*/ 882 w 1155"/>
                  <a:gd name="T45" fmla="*/ 194 h 555"/>
                  <a:gd name="T46" fmla="*/ 846 w 1155"/>
                  <a:gd name="T47" fmla="*/ 247 h 555"/>
                  <a:gd name="T48" fmla="*/ 807 w 1155"/>
                  <a:gd name="T49" fmla="*/ 316 h 555"/>
                  <a:gd name="T50" fmla="*/ 821 w 1155"/>
                  <a:gd name="T51" fmla="*/ 370 h 555"/>
                  <a:gd name="T52" fmla="*/ 947 w 1155"/>
                  <a:gd name="T53" fmla="*/ 319 h 555"/>
                  <a:gd name="T54" fmla="*/ 1077 w 1155"/>
                  <a:gd name="T55" fmla="*/ 277 h 555"/>
                  <a:gd name="T56" fmla="*/ 1123 w 1155"/>
                  <a:gd name="T57" fmla="*/ 283 h 555"/>
                  <a:gd name="T58" fmla="*/ 1055 w 1155"/>
                  <a:gd name="T59" fmla="*/ 320 h 555"/>
                  <a:gd name="T60" fmla="*/ 958 w 1155"/>
                  <a:gd name="T61" fmla="*/ 357 h 555"/>
                  <a:gd name="T62" fmla="*/ 863 w 1155"/>
                  <a:gd name="T63" fmla="*/ 395 h 555"/>
                  <a:gd name="T64" fmla="*/ 667 w 1155"/>
                  <a:gd name="T65" fmla="*/ 458 h 555"/>
                  <a:gd name="T66" fmla="*/ 366 w 1155"/>
                  <a:gd name="T67" fmla="*/ 532 h 555"/>
                  <a:gd name="T68" fmla="*/ 54 w 1155"/>
                  <a:gd name="T69" fmla="*/ 552 h 555"/>
                  <a:gd name="T70" fmla="*/ 53 w 1155"/>
                  <a:gd name="T71" fmla="*/ 528 h 555"/>
                  <a:gd name="T72" fmla="*/ 161 w 1155"/>
                  <a:gd name="T73" fmla="*/ 520 h 555"/>
                  <a:gd name="T74" fmla="*/ 262 w 1155"/>
                  <a:gd name="T75" fmla="*/ 500 h 555"/>
                  <a:gd name="T76" fmla="*/ 289 w 1155"/>
                  <a:gd name="T77" fmla="*/ 474 h 555"/>
                  <a:gd name="T78" fmla="*/ 401 w 1155"/>
                  <a:gd name="T79" fmla="*/ 368 h 555"/>
                  <a:gd name="T80" fmla="*/ 503 w 1155"/>
                  <a:gd name="T81" fmla="*/ 245 h 555"/>
                  <a:gd name="T82" fmla="*/ 614 w 1155"/>
                  <a:gd name="T83" fmla="*/ 182 h 555"/>
                  <a:gd name="T84" fmla="*/ 701 w 1155"/>
                  <a:gd name="T85" fmla="*/ 141 h 555"/>
                  <a:gd name="T86" fmla="*/ 789 w 1155"/>
                  <a:gd name="T87" fmla="*/ 113 h 555"/>
                  <a:gd name="T88" fmla="*/ 778 w 1155"/>
                  <a:gd name="T89" fmla="*/ 169 h 555"/>
                  <a:gd name="T90" fmla="*/ 713 w 1155"/>
                  <a:gd name="T91" fmla="*/ 233 h 555"/>
                  <a:gd name="T92" fmla="*/ 684 w 1155"/>
                  <a:gd name="T93" fmla="*/ 303 h 555"/>
                  <a:gd name="T94" fmla="*/ 655 w 1155"/>
                  <a:gd name="T95" fmla="*/ 347 h 555"/>
                  <a:gd name="T96" fmla="*/ 635 w 1155"/>
                  <a:gd name="T97" fmla="*/ 393 h 555"/>
                  <a:gd name="T98" fmla="*/ 648 w 1155"/>
                  <a:gd name="T99" fmla="*/ 409 h 555"/>
                  <a:gd name="T100" fmla="*/ 691 w 1155"/>
                  <a:gd name="T101" fmla="*/ 372 h 555"/>
                  <a:gd name="T102" fmla="*/ 728 w 1155"/>
                  <a:gd name="T103" fmla="*/ 303 h 555"/>
                  <a:gd name="T104" fmla="*/ 768 w 1155"/>
                  <a:gd name="T105" fmla="*/ 233 h 555"/>
                  <a:gd name="T106" fmla="*/ 845 w 1155"/>
                  <a:gd name="T107" fmla="*/ 156 h 555"/>
                  <a:gd name="T108" fmla="*/ 952 w 1155"/>
                  <a:gd name="T109" fmla="*/ 65 h 555"/>
                  <a:gd name="T110" fmla="*/ 1073 w 1155"/>
                  <a:gd name="T111" fmla="*/ 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5" h="555">
                    <a:moveTo>
                      <a:pt x="1097" y="0"/>
                    </a:moveTo>
                    <a:lnTo>
                      <a:pt x="1105" y="0"/>
                    </a:lnTo>
                    <a:lnTo>
                      <a:pt x="1114" y="1"/>
                    </a:lnTo>
                    <a:lnTo>
                      <a:pt x="1121" y="2"/>
                    </a:lnTo>
                    <a:lnTo>
                      <a:pt x="1129" y="5"/>
                    </a:lnTo>
                    <a:lnTo>
                      <a:pt x="1133" y="8"/>
                    </a:lnTo>
                    <a:lnTo>
                      <a:pt x="1139" y="10"/>
                    </a:lnTo>
                    <a:lnTo>
                      <a:pt x="1142" y="15"/>
                    </a:lnTo>
                    <a:lnTo>
                      <a:pt x="1147" y="20"/>
                    </a:lnTo>
                    <a:lnTo>
                      <a:pt x="1151" y="30"/>
                    </a:lnTo>
                    <a:lnTo>
                      <a:pt x="1155" y="41"/>
                    </a:lnTo>
                    <a:lnTo>
                      <a:pt x="1154" y="47"/>
                    </a:lnTo>
                    <a:lnTo>
                      <a:pt x="1154" y="54"/>
                    </a:lnTo>
                    <a:lnTo>
                      <a:pt x="1153" y="60"/>
                    </a:lnTo>
                    <a:lnTo>
                      <a:pt x="1153" y="68"/>
                    </a:lnTo>
                    <a:lnTo>
                      <a:pt x="1148" y="76"/>
                    </a:lnTo>
                    <a:lnTo>
                      <a:pt x="1143" y="86"/>
                    </a:lnTo>
                    <a:lnTo>
                      <a:pt x="1138" y="97"/>
                    </a:lnTo>
                    <a:lnTo>
                      <a:pt x="1133" y="107"/>
                    </a:lnTo>
                    <a:lnTo>
                      <a:pt x="1128" y="117"/>
                    </a:lnTo>
                    <a:lnTo>
                      <a:pt x="1121" y="128"/>
                    </a:lnTo>
                    <a:lnTo>
                      <a:pt x="1114" y="138"/>
                    </a:lnTo>
                    <a:lnTo>
                      <a:pt x="1107" y="149"/>
                    </a:lnTo>
                    <a:lnTo>
                      <a:pt x="1100" y="158"/>
                    </a:lnTo>
                    <a:lnTo>
                      <a:pt x="1093" y="168"/>
                    </a:lnTo>
                    <a:lnTo>
                      <a:pt x="1085" y="177"/>
                    </a:lnTo>
                    <a:lnTo>
                      <a:pt x="1078" y="186"/>
                    </a:lnTo>
                    <a:lnTo>
                      <a:pt x="1071" y="194"/>
                    </a:lnTo>
                    <a:lnTo>
                      <a:pt x="1063" y="202"/>
                    </a:lnTo>
                    <a:lnTo>
                      <a:pt x="1056" y="209"/>
                    </a:lnTo>
                    <a:lnTo>
                      <a:pt x="1051" y="215"/>
                    </a:lnTo>
                    <a:lnTo>
                      <a:pt x="1045" y="221"/>
                    </a:lnTo>
                    <a:lnTo>
                      <a:pt x="1042" y="227"/>
                    </a:lnTo>
                    <a:lnTo>
                      <a:pt x="1036" y="235"/>
                    </a:lnTo>
                    <a:lnTo>
                      <a:pt x="1033" y="244"/>
                    </a:lnTo>
                    <a:lnTo>
                      <a:pt x="1027" y="252"/>
                    </a:lnTo>
                    <a:lnTo>
                      <a:pt x="1022" y="260"/>
                    </a:lnTo>
                    <a:lnTo>
                      <a:pt x="1017" y="269"/>
                    </a:lnTo>
                    <a:lnTo>
                      <a:pt x="1012" y="278"/>
                    </a:lnTo>
                    <a:lnTo>
                      <a:pt x="1005" y="285"/>
                    </a:lnTo>
                    <a:lnTo>
                      <a:pt x="999" y="292"/>
                    </a:lnTo>
                    <a:lnTo>
                      <a:pt x="988" y="297"/>
                    </a:lnTo>
                    <a:lnTo>
                      <a:pt x="981" y="300"/>
                    </a:lnTo>
                    <a:lnTo>
                      <a:pt x="982" y="291"/>
                    </a:lnTo>
                    <a:lnTo>
                      <a:pt x="983" y="281"/>
                    </a:lnTo>
                    <a:lnTo>
                      <a:pt x="986" y="272"/>
                    </a:lnTo>
                    <a:lnTo>
                      <a:pt x="991" y="265"/>
                    </a:lnTo>
                    <a:lnTo>
                      <a:pt x="994" y="256"/>
                    </a:lnTo>
                    <a:lnTo>
                      <a:pt x="999" y="249"/>
                    </a:lnTo>
                    <a:lnTo>
                      <a:pt x="1002" y="241"/>
                    </a:lnTo>
                    <a:lnTo>
                      <a:pt x="1008" y="233"/>
                    </a:lnTo>
                    <a:lnTo>
                      <a:pt x="1011" y="225"/>
                    </a:lnTo>
                    <a:lnTo>
                      <a:pt x="1014" y="216"/>
                    </a:lnTo>
                    <a:lnTo>
                      <a:pt x="1018" y="209"/>
                    </a:lnTo>
                    <a:lnTo>
                      <a:pt x="1021" y="201"/>
                    </a:lnTo>
                    <a:lnTo>
                      <a:pt x="1024" y="193"/>
                    </a:lnTo>
                    <a:lnTo>
                      <a:pt x="1027" y="185"/>
                    </a:lnTo>
                    <a:lnTo>
                      <a:pt x="1028" y="176"/>
                    </a:lnTo>
                    <a:lnTo>
                      <a:pt x="1030" y="169"/>
                    </a:lnTo>
                    <a:lnTo>
                      <a:pt x="1020" y="173"/>
                    </a:lnTo>
                    <a:lnTo>
                      <a:pt x="1011" y="180"/>
                    </a:lnTo>
                    <a:lnTo>
                      <a:pt x="1002" y="186"/>
                    </a:lnTo>
                    <a:lnTo>
                      <a:pt x="995" y="194"/>
                    </a:lnTo>
                    <a:lnTo>
                      <a:pt x="987" y="200"/>
                    </a:lnTo>
                    <a:lnTo>
                      <a:pt x="982" y="210"/>
                    </a:lnTo>
                    <a:lnTo>
                      <a:pt x="976" y="218"/>
                    </a:lnTo>
                    <a:lnTo>
                      <a:pt x="970" y="228"/>
                    </a:lnTo>
                    <a:lnTo>
                      <a:pt x="964" y="237"/>
                    </a:lnTo>
                    <a:lnTo>
                      <a:pt x="958" y="245"/>
                    </a:lnTo>
                    <a:lnTo>
                      <a:pt x="952" y="255"/>
                    </a:lnTo>
                    <a:lnTo>
                      <a:pt x="948" y="265"/>
                    </a:lnTo>
                    <a:lnTo>
                      <a:pt x="942" y="272"/>
                    </a:lnTo>
                    <a:lnTo>
                      <a:pt x="936" y="282"/>
                    </a:lnTo>
                    <a:lnTo>
                      <a:pt x="931" y="291"/>
                    </a:lnTo>
                    <a:lnTo>
                      <a:pt x="925" y="300"/>
                    </a:lnTo>
                    <a:lnTo>
                      <a:pt x="924" y="295"/>
                    </a:lnTo>
                    <a:lnTo>
                      <a:pt x="924" y="291"/>
                    </a:lnTo>
                    <a:lnTo>
                      <a:pt x="925" y="284"/>
                    </a:lnTo>
                    <a:lnTo>
                      <a:pt x="927" y="279"/>
                    </a:lnTo>
                    <a:lnTo>
                      <a:pt x="928" y="272"/>
                    </a:lnTo>
                    <a:lnTo>
                      <a:pt x="931" y="267"/>
                    </a:lnTo>
                    <a:lnTo>
                      <a:pt x="933" y="260"/>
                    </a:lnTo>
                    <a:lnTo>
                      <a:pt x="936" y="254"/>
                    </a:lnTo>
                    <a:lnTo>
                      <a:pt x="938" y="247"/>
                    </a:lnTo>
                    <a:lnTo>
                      <a:pt x="940" y="242"/>
                    </a:lnTo>
                    <a:lnTo>
                      <a:pt x="941" y="236"/>
                    </a:lnTo>
                    <a:lnTo>
                      <a:pt x="943" y="230"/>
                    </a:lnTo>
                    <a:lnTo>
                      <a:pt x="947" y="218"/>
                    </a:lnTo>
                    <a:lnTo>
                      <a:pt x="951" y="210"/>
                    </a:lnTo>
                    <a:lnTo>
                      <a:pt x="952" y="199"/>
                    </a:lnTo>
                    <a:lnTo>
                      <a:pt x="954" y="190"/>
                    </a:lnTo>
                    <a:lnTo>
                      <a:pt x="954" y="184"/>
                    </a:lnTo>
                    <a:lnTo>
                      <a:pt x="954" y="179"/>
                    </a:lnTo>
                    <a:lnTo>
                      <a:pt x="952" y="175"/>
                    </a:lnTo>
                    <a:lnTo>
                      <a:pt x="945" y="177"/>
                    </a:lnTo>
                    <a:lnTo>
                      <a:pt x="940" y="180"/>
                    </a:lnTo>
                    <a:lnTo>
                      <a:pt x="934" y="184"/>
                    </a:lnTo>
                    <a:lnTo>
                      <a:pt x="927" y="188"/>
                    </a:lnTo>
                    <a:lnTo>
                      <a:pt x="922" y="196"/>
                    </a:lnTo>
                    <a:lnTo>
                      <a:pt x="916" y="202"/>
                    </a:lnTo>
                    <a:lnTo>
                      <a:pt x="911" y="210"/>
                    </a:lnTo>
                    <a:lnTo>
                      <a:pt x="907" y="216"/>
                    </a:lnTo>
                    <a:lnTo>
                      <a:pt x="904" y="225"/>
                    </a:lnTo>
                    <a:lnTo>
                      <a:pt x="899" y="232"/>
                    </a:lnTo>
                    <a:lnTo>
                      <a:pt x="896" y="242"/>
                    </a:lnTo>
                    <a:lnTo>
                      <a:pt x="892" y="249"/>
                    </a:lnTo>
                    <a:lnTo>
                      <a:pt x="890" y="258"/>
                    </a:lnTo>
                    <a:lnTo>
                      <a:pt x="885" y="266"/>
                    </a:lnTo>
                    <a:lnTo>
                      <a:pt x="882" y="274"/>
                    </a:lnTo>
                    <a:lnTo>
                      <a:pt x="879" y="282"/>
                    </a:lnTo>
                    <a:lnTo>
                      <a:pt x="875" y="291"/>
                    </a:lnTo>
                    <a:lnTo>
                      <a:pt x="871" y="298"/>
                    </a:lnTo>
                    <a:lnTo>
                      <a:pt x="867" y="306"/>
                    </a:lnTo>
                    <a:lnTo>
                      <a:pt x="864" y="313"/>
                    </a:lnTo>
                    <a:lnTo>
                      <a:pt x="862" y="322"/>
                    </a:lnTo>
                    <a:lnTo>
                      <a:pt x="856" y="328"/>
                    </a:lnTo>
                    <a:lnTo>
                      <a:pt x="850" y="335"/>
                    </a:lnTo>
                    <a:lnTo>
                      <a:pt x="845" y="341"/>
                    </a:lnTo>
                    <a:lnTo>
                      <a:pt x="840" y="349"/>
                    </a:lnTo>
                    <a:lnTo>
                      <a:pt x="839" y="339"/>
                    </a:lnTo>
                    <a:lnTo>
                      <a:pt x="840" y="332"/>
                    </a:lnTo>
                    <a:lnTo>
                      <a:pt x="844" y="321"/>
                    </a:lnTo>
                    <a:lnTo>
                      <a:pt x="847" y="311"/>
                    </a:lnTo>
                    <a:lnTo>
                      <a:pt x="850" y="302"/>
                    </a:lnTo>
                    <a:lnTo>
                      <a:pt x="854" y="294"/>
                    </a:lnTo>
                    <a:lnTo>
                      <a:pt x="858" y="284"/>
                    </a:lnTo>
                    <a:lnTo>
                      <a:pt x="863" y="275"/>
                    </a:lnTo>
                    <a:lnTo>
                      <a:pt x="867" y="267"/>
                    </a:lnTo>
                    <a:lnTo>
                      <a:pt x="872" y="258"/>
                    </a:lnTo>
                    <a:lnTo>
                      <a:pt x="876" y="250"/>
                    </a:lnTo>
                    <a:lnTo>
                      <a:pt x="882" y="243"/>
                    </a:lnTo>
                    <a:lnTo>
                      <a:pt x="884" y="233"/>
                    </a:lnTo>
                    <a:lnTo>
                      <a:pt x="887" y="226"/>
                    </a:lnTo>
                    <a:lnTo>
                      <a:pt x="888" y="218"/>
                    </a:lnTo>
                    <a:lnTo>
                      <a:pt x="889" y="213"/>
                    </a:lnTo>
                    <a:lnTo>
                      <a:pt x="888" y="205"/>
                    </a:lnTo>
                    <a:lnTo>
                      <a:pt x="885" y="200"/>
                    </a:lnTo>
                    <a:lnTo>
                      <a:pt x="882" y="194"/>
                    </a:lnTo>
                    <a:lnTo>
                      <a:pt x="878" y="190"/>
                    </a:lnTo>
                    <a:lnTo>
                      <a:pt x="871" y="202"/>
                    </a:lnTo>
                    <a:lnTo>
                      <a:pt x="865" y="215"/>
                    </a:lnTo>
                    <a:lnTo>
                      <a:pt x="859" y="226"/>
                    </a:lnTo>
                    <a:lnTo>
                      <a:pt x="854" y="238"/>
                    </a:lnTo>
                    <a:lnTo>
                      <a:pt x="846" y="247"/>
                    </a:lnTo>
                    <a:lnTo>
                      <a:pt x="839" y="260"/>
                    </a:lnTo>
                    <a:lnTo>
                      <a:pt x="833" y="271"/>
                    </a:lnTo>
                    <a:lnTo>
                      <a:pt x="827" y="283"/>
                    </a:lnTo>
                    <a:lnTo>
                      <a:pt x="820" y="294"/>
                    </a:lnTo>
                    <a:lnTo>
                      <a:pt x="813" y="305"/>
                    </a:lnTo>
                    <a:lnTo>
                      <a:pt x="807" y="316"/>
                    </a:lnTo>
                    <a:lnTo>
                      <a:pt x="804" y="329"/>
                    </a:lnTo>
                    <a:lnTo>
                      <a:pt x="802" y="340"/>
                    </a:lnTo>
                    <a:lnTo>
                      <a:pt x="801" y="353"/>
                    </a:lnTo>
                    <a:lnTo>
                      <a:pt x="801" y="366"/>
                    </a:lnTo>
                    <a:lnTo>
                      <a:pt x="803" y="381"/>
                    </a:lnTo>
                    <a:lnTo>
                      <a:pt x="821" y="370"/>
                    </a:lnTo>
                    <a:lnTo>
                      <a:pt x="840" y="362"/>
                    </a:lnTo>
                    <a:lnTo>
                      <a:pt x="862" y="352"/>
                    </a:lnTo>
                    <a:lnTo>
                      <a:pt x="882" y="343"/>
                    </a:lnTo>
                    <a:lnTo>
                      <a:pt x="902" y="334"/>
                    </a:lnTo>
                    <a:lnTo>
                      <a:pt x="924" y="327"/>
                    </a:lnTo>
                    <a:lnTo>
                      <a:pt x="947" y="319"/>
                    </a:lnTo>
                    <a:lnTo>
                      <a:pt x="969" y="312"/>
                    </a:lnTo>
                    <a:lnTo>
                      <a:pt x="991" y="303"/>
                    </a:lnTo>
                    <a:lnTo>
                      <a:pt x="1012" y="297"/>
                    </a:lnTo>
                    <a:lnTo>
                      <a:pt x="1035" y="291"/>
                    </a:lnTo>
                    <a:lnTo>
                      <a:pt x="1056" y="284"/>
                    </a:lnTo>
                    <a:lnTo>
                      <a:pt x="1077" y="277"/>
                    </a:lnTo>
                    <a:lnTo>
                      <a:pt x="1099" y="271"/>
                    </a:lnTo>
                    <a:lnTo>
                      <a:pt x="1121" y="265"/>
                    </a:lnTo>
                    <a:lnTo>
                      <a:pt x="1142" y="258"/>
                    </a:lnTo>
                    <a:lnTo>
                      <a:pt x="1138" y="267"/>
                    </a:lnTo>
                    <a:lnTo>
                      <a:pt x="1133" y="275"/>
                    </a:lnTo>
                    <a:lnTo>
                      <a:pt x="1123" y="283"/>
                    </a:lnTo>
                    <a:lnTo>
                      <a:pt x="1114" y="292"/>
                    </a:lnTo>
                    <a:lnTo>
                      <a:pt x="1102" y="298"/>
                    </a:lnTo>
                    <a:lnTo>
                      <a:pt x="1091" y="303"/>
                    </a:lnTo>
                    <a:lnTo>
                      <a:pt x="1080" y="308"/>
                    </a:lnTo>
                    <a:lnTo>
                      <a:pt x="1072" y="313"/>
                    </a:lnTo>
                    <a:lnTo>
                      <a:pt x="1055" y="320"/>
                    </a:lnTo>
                    <a:lnTo>
                      <a:pt x="1039" y="326"/>
                    </a:lnTo>
                    <a:lnTo>
                      <a:pt x="1022" y="332"/>
                    </a:lnTo>
                    <a:lnTo>
                      <a:pt x="1008" y="338"/>
                    </a:lnTo>
                    <a:lnTo>
                      <a:pt x="991" y="344"/>
                    </a:lnTo>
                    <a:lnTo>
                      <a:pt x="975" y="351"/>
                    </a:lnTo>
                    <a:lnTo>
                      <a:pt x="958" y="357"/>
                    </a:lnTo>
                    <a:lnTo>
                      <a:pt x="943" y="364"/>
                    </a:lnTo>
                    <a:lnTo>
                      <a:pt x="926" y="370"/>
                    </a:lnTo>
                    <a:lnTo>
                      <a:pt x="910" y="377"/>
                    </a:lnTo>
                    <a:lnTo>
                      <a:pt x="895" y="383"/>
                    </a:lnTo>
                    <a:lnTo>
                      <a:pt x="880" y="390"/>
                    </a:lnTo>
                    <a:lnTo>
                      <a:pt x="863" y="395"/>
                    </a:lnTo>
                    <a:lnTo>
                      <a:pt x="848" y="403"/>
                    </a:lnTo>
                    <a:lnTo>
                      <a:pt x="833" y="409"/>
                    </a:lnTo>
                    <a:lnTo>
                      <a:pt x="818" y="417"/>
                    </a:lnTo>
                    <a:lnTo>
                      <a:pt x="768" y="430"/>
                    </a:lnTo>
                    <a:lnTo>
                      <a:pt x="717" y="445"/>
                    </a:lnTo>
                    <a:lnTo>
                      <a:pt x="667" y="458"/>
                    </a:lnTo>
                    <a:lnTo>
                      <a:pt x="618" y="473"/>
                    </a:lnTo>
                    <a:lnTo>
                      <a:pt x="567" y="486"/>
                    </a:lnTo>
                    <a:lnTo>
                      <a:pt x="518" y="500"/>
                    </a:lnTo>
                    <a:lnTo>
                      <a:pt x="468" y="510"/>
                    </a:lnTo>
                    <a:lnTo>
                      <a:pt x="417" y="523"/>
                    </a:lnTo>
                    <a:lnTo>
                      <a:pt x="366" y="532"/>
                    </a:lnTo>
                    <a:lnTo>
                      <a:pt x="315" y="539"/>
                    </a:lnTo>
                    <a:lnTo>
                      <a:pt x="264" y="546"/>
                    </a:lnTo>
                    <a:lnTo>
                      <a:pt x="212" y="551"/>
                    </a:lnTo>
                    <a:lnTo>
                      <a:pt x="159" y="553"/>
                    </a:lnTo>
                    <a:lnTo>
                      <a:pt x="107" y="555"/>
                    </a:lnTo>
                    <a:lnTo>
                      <a:pt x="54" y="552"/>
                    </a:lnTo>
                    <a:lnTo>
                      <a:pt x="0" y="549"/>
                    </a:lnTo>
                    <a:lnTo>
                      <a:pt x="0" y="543"/>
                    </a:lnTo>
                    <a:lnTo>
                      <a:pt x="0" y="536"/>
                    </a:lnTo>
                    <a:lnTo>
                      <a:pt x="17" y="533"/>
                    </a:lnTo>
                    <a:lnTo>
                      <a:pt x="34" y="530"/>
                    </a:lnTo>
                    <a:lnTo>
                      <a:pt x="53" y="528"/>
                    </a:lnTo>
                    <a:lnTo>
                      <a:pt x="71" y="528"/>
                    </a:lnTo>
                    <a:lnTo>
                      <a:pt x="88" y="525"/>
                    </a:lnTo>
                    <a:lnTo>
                      <a:pt x="107" y="524"/>
                    </a:lnTo>
                    <a:lnTo>
                      <a:pt x="124" y="523"/>
                    </a:lnTo>
                    <a:lnTo>
                      <a:pt x="144" y="522"/>
                    </a:lnTo>
                    <a:lnTo>
                      <a:pt x="161" y="520"/>
                    </a:lnTo>
                    <a:lnTo>
                      <a:pt x="178" y="518"/>
                    </a:lnTo>
                    <a:lnTo>
                      <a:pt x="196" y="516"/>
                    </a:lnTo>
                    <a:lnTo>
                      <a:pt x="213" y="514"/>
                    </a:lnTo>
                    <a:lnTo>
                      <a:pt x="230" y="509"/>
                    </a:lnTo>
                    <a:lnTo>
                      <a:pt x="246" y="506"/>
                    </a:lnTo>
                    <a:lnTo>
                      <a:pt x="262" y="500"/>
                    </a:lnTo>
                    <a:lnTo>
                      <a:pt x="278" y="494"/>
                    </a:lnTo>
                    <a:lnTo>
                      <a:pt x="278" y="488"/>
                    </a:lnTo>
                    <a:lnTo>
                      <a:pt x="274" y="485"/>
                    </a:lnTo>
                    <a:lnTo>
                      <a:pt x="270" y="483"/>
                    </a:lnTo>
                    <a:lnTo>
                      <a:pt x="266" y="483"/>
                    </a:lnTo>
                    <a:lnTo>
                      <a:pt x="289" y="474"/>
                    </a:lnTo>
                    <a:lnTo>
                      <a:pt x="312" y="461"/>
                    </a:lnTo>
                    <a:lnTo>
                      <a:pt x="331" y="446"/>
                    </a:lnTo>
                    <a:lnTo>
                      <a:pt x="351" y="428"/>
                    </a:lnTo>
                    <a:lnTo>
                      <a:pt x="367" y="409"/>
                    </a:lnTo>
                    <a:lnTo>
                      <a:pt x="385" y="390"/>
                    </a:lnTo>
                    <a:lnTo>
                      <a:pt x="401" y="368"/>
                    </a:lnTo>
                    <a:lnTo>
                      <a:pt x="417" y="348"/>
                    </a:lnTo>
                    <a:lnTo>
                      <a:pt x="433" y="326"/>
                    </a:lnTo>
                    <a:lnTo>
                      <a:pt x="449" y="303"/>
                    </a:lnTo>
                    <a:lnTo>
                      <a:pt x="466" y="283"/>
                    </a:lnTo>
                    <a:lnTo>
                      <a:pt x="484" y="265"/>
                    </a:lnTo>
                    <a:lnTo>
                      <a:pt x="503" y="245"/>
                    </a:lnTo>
                    <a:lnTo>
                      <a:pt x="523" y="230"/>
                    </a:lnTo>
                    <a:lnTo>
                      <a:pt x="546" y="216"/>
                    </a:lnTo>
                    <a:lnTo>
                      <a:pt x="573" y="207"/>
                    </a:lnTo>
                    <a:lnTo>
                      <a:pt x="587" y="197"/>
                    </a:lnTo>
                    <a:lnTo>
                      <a:pt x="599" y="189"/>
                    </a:lnTo>
                    <a:lnTo>
                      <a:pt x="614" y="182"/>
                    </a:lnTo>
                    <a:lnTo>
                      <a:pt x="627" y="174"/>
                    </a:lnTo>
                    <a:lnTo>
                      <a:pt x="642" y="167"/>
                    </a:lnTo>
                    <a:lnTo>
                      <a:pt x="657" y="159"/>
                    </a:lnTo>
                    <a:lnTo>
                      <a:pt x="672" y="154"/>
                    </a:lnTo>
                    <a:lnTo>
                      <a:pt x="686" y="147"/>
                    </a:lnTo>
                    <a:lnTo>
                      <a:pt x="701" y="141"/>
                    </a:lnTo>
                    <a:lnTo>
                      <a:pt x="716" y="134"/>
                    </a:lnTo>
                    <a:lnTo>
                      <a:pt x="730" y="129"/>
                    </a:lnTo>
                    <a:lnTo>
                      <a:pt x="745" y="126"/>
                    </a:lnTo>
                    <a:lnTo>
                      <a:pt x="760" y="120"/>
                    </a:lnTo>
                    <a:lnTo>
                      <a:pt x="775" y="116"/>
                    </a:lnTo>
                    <a:lnTo>
                      <a:pt x="789" y="113"/>
                    </a:lnTo>
                    <a:lnTo>
                      <a:pt x="804" y="111"/>
                    </a:lnTo>
                    <a:lnTo>
                      <a:pt x="803" y="124"/>
                    </a:lnTo>
                    <a:lnTo>
                      <a:pt x="801" y="135"/>
                    </a:lnTo>
                    <a:lnTo>
                      <a:pt x="795" y="147"/>
                    </a:lnTo>
                    <a:lnTo>
                      <a:pt x="788" y="158"/>
                    </a:lnTo>
                    <a:lnTo>
                      <a:pt x="778" y="169"/>
                    </a:lnTo>
                    <a:lnTo>
                      <a:pt x="769" y="181"/>
                    </a:lnTo>
                    <a:lnTo>
                      <a:pt x="758" y="190"/>
                    </a:lnTo>
                    <a:lnTo>
                      <a:pt x="746" y="202"/>
                    </a:lnTo>
                    <a:lnTo>
                      <a:pt x="735" y="212"/>
                    </a:lnTo>
                    <a:lnTo>
                      <a:pt x="724" y="223"/>
                    </a:lnTo>
                    <a:lnTo>
                      <a:pt x="713" y="233"/>
                    </a:lnTo>
                    <a:lnTo>
                      <a:pt x="706" y="245"/>
                    </a:lnTo>
                    <a:lnTo>
                      <a:pt x="698" y="257"/>
                    </a:lnTo>
                    <a:lnTo>
                      <a:pt x="692" y="270"/>
                    </a:lnTo>
                    <a:lnTo>
                      <a:pt x="689" y="282"/>
                    </a:lnTo>
                    <a:lnTo>
                      <a:pt x="690" y="298"/>
                    </a:lnTo>
                    <a:lnTo>
                      <a:pt x="684" y="303"/>
                    </a:lnTo>
                    <a:lnTo>
                      <a:pt x="677" y="310"/>
                    </a:lnTo>
                    <a:lnTo>
                      <a:pt x="672" y="317"/>
                    </a:lnTo>
                    <a:lnTo>
                      <a:pt x="667" y="325"/>
                    </a:lnTo>
                    <a:lnTo>
                      <a:pt x="663" y="332"/>
                    </a:lnTo>
                    <a:lnTo>
                      <a:pt x="658" y="339"/>
                    </a:lnTo>
                    <a:lnTo>
                      <a:pt x="655" y="347"/>
                    </a:lnTo>
                    <a:lnTo>
                      <a:pt x="652" y="355"/>
                    </a:lnTo>
                    <a:lnTo>
                      <a:pt x="649" y="362"/>
                    </a:lnTo>
                    <a:lnTo>
                      <a:pt x="646" y="369"/>
                    </a:lnTo>
                    <a:lnTo>
                      <a:pt x="642" y="377"/>
                    </a:lnTo>
                    <a:lnTo>
                      <a:pt x="639" y="385"/>
                    </a:lnTo>
                    <a:lnTo>
                      <a:pt x="635" y="393"/>
                    </a:lnTo>
                    <a:lnTo>
                      <a:pt x="632" y="400"/>
                    </a:lnTo>
                    <a:lnTo>
                      <a:pt x="629" y="408"/>
                    </a:lnTo>
                    <a:lnTo>
                      <a:pt x="625" y="417"/>
                    </a:lnTo>
                    <a:lnTo>
                      <a:pt x="633" y="414"/>
                    </a:lnTo>
                    <a:lnTo>
                      <a:pt x="641" y="412"/>
                    </a:lnTo>
                    <a:lnTo>
                      <a:pt x="648" y="409"/>
                    </a:lnTo>
                    <a:lnTo>
                      <a:pt x="655" y="407"/>
                    </a:lnTo>
                    <a:lnTo>
                      <a:pt x="661" y="400"/>
                    </a:lnTo>
                    <a:lnTo>
                      <a:pt x="669" y="395"/>
                    </a:lnTo>
                    <a:lnTo>
                      <a:pt x="677" y="390"/>
                    </a:lnTo>
                    <a:lnTo>
                      <a:pt x="684" y="383"/>
                    </a:lnTo>
                    <a:lnTo>
                      <a:pt x="691" y="372"/>
                    </a:lnTo>
                    <a:lnTo>
                      <a:pt x="698" y="362"/>
                    </a:lnTo>
                    <a:lnTo>
                      <a:pt x="704" y="351"/>
                    </a:lnTo>
                    <a:lnTo>
                      <a:pt x="711" y="339"/>
                    </a:lnTo>
                    <a:lnTo>
                      <a:pt x="716" y="327"/>
                    </a:lnTo>
                    <a:lnTo>
                      <a:pt x="721" y="315"/>
                    </a:lnTo>
                    <a:lnTo>
                      <a:pt x="728" y="303"/>
                    </a:lnTo>
                    <a:lnTo>
                      <a:pt x="735" y="292"/>
                    </a:lnTo>
                    <a:lnTo>
                      <a:pt x="741" y="279"/>
                    </a:lnTo>
                    <a:lnTo>
                      <a:pt x="745" y="267"/>
                    </a:lnTo>
                    <a:lnTo>
                      <a:pt x="752" y="255"/>
                    </a:lnTo>
                    <a:lnTo>
                      <a:pt x="761" y="245"/>
                    </a:lnTo>
                    <a:lnTo>
                      <a:pt x="768" y="233"/>
                    </a:lnTo>
                    <a:lnTo>
                      <a:pt x="777" y="224"/>
                    </a:lnTo>
                    <a:lnTo>
                      <a:pt x="786" y="215"/>
                    </a:lnTo>
                    <a:lnTo>
                      <a:pt x="797" y="209"/>
                    </a:lnTo>
                    <a:lnTo>
                      <a:pt x="812" y="189"/>
                    </a:lnTo>
                    <a:lnTo>
                      <a:pt x="829" y="173"/>
                    </a:lnTo>
                    <a:lnTo>
                      <a:pt x="845" y="156"/>
                    </a:lnTo>
                    <a:lnTo>
                      <a:pt x="863" y="140"/>
                    </a:lnTo>
                    <a:lnTo>
                      <a:pt x="879" y="124"/>
                    </a:lnTo>
                    <a:lnTo>
                      <a:pt x="896" y="107"/>
                    </a:lnTo>
                    <a:lnTo>
                      <a:pt x="914" y="93"/>
                    </a:lnTo>
                    <a:lnTo>
                      <a:pt x="933" y="79"/>
                    </a:lnTo>
                    <a:lnTo>
                      <a:pt x="952" y="65"/>
                    </a:lnTo>
                    <a:lnTo>
                      <a:pt x="970" y="52"/>
                    </a:lnTo>
                    <a:lnTo>
                      <a:pt x="990" y="40"/>
                    </a:lnTo>
                    <a:lnTo>
                      <a:pt x="1011" y="31"/>
                    </a:lnTo>
                    <a:lnTo>
                      <a:pt x="1030" y="20"/>
                    </a:lnTo>
                    <a:lnTo>
                      <a:pt x="1052" y="11"/>
                    </a:lnTo>
                    <a:lnTo>
                      <a:pt x="1073" y="5"/>
                    </a:lnTo>
                    <a:lnTo>
                      <a:pt x="1097" y="0"/>
                    </a:ln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1" name="Freeform 925"/>
              <p:cNvSpPr>
                <a:spLocks/>
              </p:cNvSpPr>
              <p:nvPr/>
            </p:nvSpPr>
            <p:spPr bwMode="auto">
              <a:xfrm>
                <a:off x="4719" y="605"/>
                <a:ext cx="24" cy="7"/>
              </a:xfrm>
              <a:custGeom>
                <a:avLst/>
                <a:gdLst>
                  <a:gd name="T0" fmla="*/ 36 w 90"/>
                  <a:gd name="T1" fmla="*/ 1 h 30"/>
                  <a:gd name="T2" fmla="*/ 46 w 90"/>
                  <a:gd name="T3" fmla="*/ 0 h 30"/>
                  <a:gd name="T4" fmla="*/ 56 w 90"/>
                  <a:gd name="T5" fmla="*/ 0 h 30"/>
                  <a:gd name="T6" fmla="*/ 64 w 90"/>
                  <a:gd name="T7" fmla="*/ 0 h 30"/>
                  <a:gd name="T8" fmla="*/ 73 w 90"/>
                  <a:gd name="T9" fmla="*/ 1 h 30"/>
                  <a:gd name="T10" fmla="*/ 78 w 90"/>
                  <a:gd name="T11" fmla="*/ 3 h 30"/>
                  <a:gd name="T12" fmla="*/ 85 w 90"/>
                  <a:gd name="T13" fmla="*/ 6 h 30"/>
                  <a:gd name="T14" fmla="*/ 86 w 90"/>
                  <a:gd name="T15" fmla="*/ 10 h 30"/>
                  <a:gd name="T16" fmla="*/ 89 w 90"/>
                  <a:gd name="T17" fmla="*/ 14 h 30"/>
                  <a:gd name="T18" fmla="*/ 89 w 90"/>
                  <a:gd name="T19" fmla="*/ 19 h 30"/>
                  <a:gd name="T20" fmla="*/ 90 w 90"/>
                  <a:gd name="T21" fmla="*/ 27 h 30"/>
                  <a:gd name="T22" fmla="*/ 83 w 90"/>
                  <a:gd name="T23" fmla="*/ 28 h 30"/>
                  <a:gd name="T24" fmla="*/ 76 w 90"/>
                  <a:gd name="T25" fmla="*/ 30 h 30"/>
                  <a:gd name="T26" fmla="*/ 69 w 90"/>
                  <a:gd name="T27" fmla="*/ 30 h 30"/>
                  <a:gd name="T28" fmla="*/ 62 w 90"/>
                  <a:gd name="T29" fmla="*/ 30 h 30"/>
                  <a:gd name="T30" fmla="*/ 51 w 90"/>
                  <a:gd name="T31" fmla="*/ 28 h 30"/>
                  <a:gd name="T32" fmla="*/ 41 w 90"/>
                  <a:gd name="T33" fmla="*/ 25 h 30"/>
                  <a:gd name="T34" fmla="*/ 29 w 90"/>
                  <a:gd name="T35" fmla="*/ 21 h 30"/>
                  <a:gd name="T36" fmla="*/ 19 w 90"/>
                  <a:gd name="T37" fmla="*/ 17 h 30"/>
                  <a:gd name="T38" fmla="*/ 9 w 90"/>
                  <a:gd name="T39" fmla="*/ 13 h 30"/>
                  <a:gd name="T40" fmla="*/ 0 w 90"/>
                  <a:gd name="T41" fmla="*/ 11 h 30"/>
                  <a:gd name="T42" fmla="*/ 0 w 90"/>
                  <a:gd name="T43" fmla="*/ 10 h 30"/>
                  <a:gd name="T44" fmla="*/ 0 w 90"/>
                  <a:gd name="T45" fmla="*/ 9 h 30"/>
                  <a:gd name="T46" fmla="*/ 8 w 90"/>
                  <a:gd name="T47" fmla="*/ 6 h 30"/>
                  <a:gd name="T48" fmla="*/ 18 w 90"/>
                  <a:gd name="T49" fmla="*/ 6 h 30"/>
                  <a:gd name="T50" fmla="*/ 27 w 90"/>
                  <a:gd name="T51" fmla="*/ 5 h 30"/>
                  <a:gd name="T52" fmla="*/ 36 w 90"/>
                  <a:gd name="T53" fmla="*/ 1 h 30"/>
                  <a:gd name="T54" fmla="*/ 36 w 90"/>
                  <a:gd name="T5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30">
                    <a:moveTo>
                      <a:pt x="36" y="1"/>
                    </a:moveTo>
                    <a:lnTo>
                      <a:pt x="46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78" y="3"/>
                    </a:lnTo>
                    <a:lnTo>
                      <a:pt x="85" y="6"/>
                    </a:lnTo>
                    <a:lnTo>
                      <a:pt x="86" y="10"/>
                    </a:lnTo>
                    <a:lnTo>
                      <a:pt x="89" y="14"/>
                    </a:lnTo>
                    <a:lnTo>
                      <a:pt x="89" y="19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6" y="30"/>
                    </a:lnTo>
                    <a:lnTo>
                      <a:pt x="69" y="30"/>
                    </a:lnTo>
                    <a:lnTo>
                      <a:pt x="62" y="30"/>
                    </a:lnTo>
                    <a:lnTo>
                      <a:pt x="51" y="28"/>
                    </a:lnTo>
                    <a:lnTo>
                      <a:pt x="41" y="25"/>
                    </a:lnTo>
                    <a:lnTo>
                      <a:pt x="29" y="21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7" y="5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2" name="Freeform 926"/>
              <p:cNvSpPr>
                <a:spLocks/>
              </p:cNvSpPr>
              <p:nvPr/>
            </p:nvSpPr>
            <p:spPr bwMode="auto">
              <a:xfrm>
                <a:off x="4546" y="607"/>
                <a:ext cx="14" cy="14"/>
              </a:xfrm>
              <a:custGeom>
                <a:avLst/>
                <a:gdLst>
                  <a:gd name="T0" fmla="*/ 43 w 51"/>
                  <a:gd name="T1" fmla="*/ 0 h 51"/>
                  <a:gd name="T2" fmla="*/ 48 w 51"/>
                  <a:gd name="T3" fmla="*/ 2 h 51"/>
                  <a:gd name="T4" fmla="*/ 51 w 51"/>
                  <a:gd name="T5" fmla="*/ 7 h 51"/>
                  <a:gd name="T6" fmla="*/ 51 w 51"/>
                  <a:gd name="T7" fmla="*/ 14 h 51"/>
                  <a:gd name="T8" fmla="*/ 51 w 51"/>
                  <a:gd name="T9" fmla="*/ 20 h 51"/>
                  <a:gd name="T10" fmla="*/ 47 w 51"/>
                  <a:gd name="T11" fmla="*/ 27 h 51"/>
                  <a:gd name="T12" fmla="*/ 43 w 51"/>
                  <a:gd name="T13" fmla="*/ 34 h 51"/>
                  <a:gd name="T14" fmla="*/ 36 w 51"/>
                  <a:gd name="T15" fmla="*/ 40 h 51"/>
                  <a:gd name="T16" fmla="*/ 29 w 51"/>
                  <a:gd name="T17" fmla="*/ 46 h 51"/>
                  <a:gd name="T18" fmla="*/ 21 w 51"/>
                  <a:gd name="T19" fmla="*/ 49 h 51"/>
                  <a:gd name="T20" fmla="*/ 14 w 51"/>
                  <a:gd name="T21" fmla="*/ 51 h 51"/>
                  <a:gd name="T22" fmla="*/ 6 w 51"/>
                  <a:gd name="T23" fmla="*/ 49 h 51"/>
                  <a:gd name="T24" fmla="*/ 0 w 51"/>
                  <a:gd name="T25" fmla="*/ 44 h 51"/>
                  <a:gd name="T26" fmla="*/ 3 w 51"/>
                  <a:gd name="T27" fmla="*/ 38 h 51"/>
                  <a:gd name="T28" fmla="*/ 8 w 51"/>
                  <a:gd name="T29" fmla="*/ 31 h 51"/>
                  <a:gd name="T30" fmla="*/ 13 w 51"/>
                  <a:gd name="T31" fmla="*/ 24 h 51"/>
                  <a:gd name="T32" fmla="*/ 20 w 51"/>
                  <a:gd name="T33" fmla="*/ 19 h 51"/>
                  <a:gd name="T34" fmla="*/ 22 w 51"/>
                  <a:gd name="T35" fmla="*/ 13 h 51"/>
                  <a:gd name="T36" fmla="*/ 29 w 51"/>
                  <a:gd name="T37" fmla="*/ 7 h 51"/>
                  <a:gd name="T38" fmla="*/ 36 w 51"/>
                  <a:gd name="T39" fmla="*/ 3 h 51"/>
                  <a:gd name="T40" fmla="*/ 43 w 51"/>
                  <a:gd name="T41" fmla="*/ 0 h 51"/>
                  <a:gd name="T42" fmla="*/ 43 w 51"/>
                  <a:gd name="T4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51">
                    <a:moveTo>
                      <a:pt x="43" y="0"/>
                    </a:moveTo>
                    <a:lnTo>
                      <a:pt x="48" y="2"/>
                    </a:lnTo>
                    <a:lnTo>
                      <a:pt x="51" y="7"/>
                    </a:lnTo>
                    <a:lnTo>
                      <a:pt x="51" y="14"/>
                    </a:lnTo>
                    <a:lnTo>
                      <a:pt x="51" y="20"/>
                    </a:lnTo>
                    <a:lnTo>
                      <a:pt x="47" y="27"/>
                    </a:lnTo>
                    <a:lnTo>
                      <a:pt x="43" y="34"/>
                    </a:lnTo>
                    <a:lnTo>
                      <a:pt x="36" y="40"/>
                    </a:lnTo>
                    <a:lnTo>
                      <a:pt x="29" y="46"/>
                    </a:lnTo>
                    <a:lnTo>
                      <a:pt x="21" y="49"/>
                    </a:lnTo>
                    <a:lnTo>
                      <a:pt x="14" y="51"/>
                    </a:lnTo>
                    <a:lnTo>
                      <a:pt x="6" y="49"/>
                    </a:lnTo>
                    <a:lnTo>
                      <a:pt x="0" y="44"/>
                    </a:lnTo>
                    <a:lnTo>
                      <a:pt x="3" y="38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20" y="19"/>
                    </a:lnTo>
                    <a:lnTo>
                      <a:pt x="22" y="13"/>
                    </a:lnTo>
                    <a:lnTo>
                      <a:pt x="29" y="7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3" name="Freeform 927"/>
              <p:cNvSpPr>
                <a:spLocks/>
              </p:cNvSpPr>
              <p:nvPr/>
            </p:nvSpPr>
            <p:spPr bwMode="auto">
              <a:xfrm>
                <a:off x="4497" y="612"/>
                <a:ext cx="21" cy="31"/>
              </a:xfrm>
              <a:custGeom>
                <a:avLst/>
                <a:gdLst>
                  <a:gd name="T0" fmla="*/ 69 w 82"/>
                  <a:gd name="T1" fmla="*/ 0 h 123"/>
                  <a:gd name="T2" fmla="*/ 76 w 82"/>
                  <a:gd name="T3" fmla="*/ 9 h 123"/>
                  <a:gd name="T4" fmla="*/ 80 w 82"/>
                  <a:gd name="T5" fmla="*/ 20 h 123"/>
                  <a:gd name="T6" fmla="*/ 82 w 82"/>
                  <a:gd name="T7" fmla="*/ 31 h 123"/>
                  <a:gd name="T8" fmla="*/ 82 w 82"/>
                  <a:gd name="T9" fmla="*/ 42 h 123"/>
                  <a:gd name="T10" fmla="*/ 78 w 82"/>
                  <a:gd name="T11" fmla="*/ 53 h 123"/>
                  <a:gd name="T12" fmla="*/ 75 w 82"/>
                  <a:gd name="T13" fmla="*/ 64 h 123"/>
                  <a:gd name="T14" fmla="*/ 69 w 82"/>
                  <a:gd name="T15" fmla="*/ 72 h 123"/>
                  <a:gd name="T16" fmla="*/ 63 w 82"/>
                  <a:gd name="T17" fmla="*/ 83 h 123"/>
                  <a:gd name="T18" fmla="*/ 58 w 82"/>
                  <a:gd name="T19" fmla="*/ 88 h 123"/>
                  <a:gd name="T20" fmla="*/ 51 w 82"/>
                  <a:gd name="T21" fmla="*/ 95 h 123"/>
                  <a:gd name="T22" fmla="*/ 43 w 82"/>
                  <a:gd name="T23" fmla="*/ 100 h 123"/>
                  <a:gd name="T24" fmla="*/ 35 w 82"/>
                  <a:gd name="T25" fmla="*/ 107 h 123"/>
                  <a:gd name="T26" fmla="*/ 27 w 82"/>
                  <a:gd name="T27" fmla="*/ 111 h 123"/>
                  <a:gd name="T28" fmla="*/ 18 w 82"/>
                  <a:gd name="T29" fmla="*/ 116 h 123"/>
                  <a:gd name="T30" fmla="*/ 9 w 82"/>
                  <a:gd name="T31" fmla="*/ 120 h 123"/>
                  <a:gd name="T32" fmla="*/ 0 w 82"/>
                  <a:gd name="T33" fmla="*/ 123 h 123"/>
                  <a:gd name="T34" fmla="*/ 0 w 82"/>
                  <a:gd name="T35" fmla="*/ 113 h 123"/>
                  <a:gd name="T36" fmla="*/ 2 w 82"/>
                  <a:gd name="T37" fmla="*/ 103 h 123"/>
                  <a:gd name="T38" fmla="*/ 6 w 82"/>
                  <a:gd name="T39" fmla="*/ 95 h 123"/>
                  <a:gd name="T40" fmla="*/ 9 w 82"/>
                  <a:gd name="T41" fmla="*/ 85 h 123"/>
                  <a:gd name="T42" fmla="*/ 13 w 82"/>
                  <a:gd name="T43" fmla="*/ 75 h 123"/>
                  <a:gd name="T44" fmla="*/ 18 w 82"/>
                  <a:gd name="T45" fmla="*/ 66 h 123"/>
                  <a:gd name="T46" fmla="*/ 24 w 82"/>
                  <a:gd name="T47" fmla="*/ 57 h 123"/>
                  <a:gd name="T48" fmla="*/ 29 w 82"/>
                  <a:gd name="T49" fmla="*/ 47 h 123"/>
                  <a:gd name="T50" fmla="*/ 33 w 82"/>
                  <a:gd name="T51" fmla="*/ 40 h 123"/>
                  <a:gd name="T52" fmla="*/ 37 w 82"/>
                  <a:gd name="T53" fmla="*/ 33 h 123"/>
                  <a:gd name="T54" fmla="*/ 42 w 82"/>
                  <a:gd name="T55" fmla="*/ 27 h 123"/>
                  <a:gd name="T56" fmla="*/ 48 w 82"/>
                  <a:gd name="T57" fmla="*/ 22 h 123"/>
                  <a:gd name="T58" fmla="*/ 52 w 82"/>
                  <a:gd name="T59" fmla="*/ 15 h 123"/>
                  <a:gd name="T60" fmla="*/ 58 w 82"/>
                  <a:gd name="T61" fmla="*/ 9 h 123"/>
                  <a:gd name="T62" fmla="*/ 62 w 82"/>
                  <a:gd name="T63" fmla="*/ 4 h 123"/>
                  <a:gd name="T64" fmla="*/ 69 w 82"/>
                  <a:gd name="T65" fmla="*/ 0 h 123"/>
                  <a:gd name="T66" fmla="*/ 69 w 82"/>
                  <a:gd name="T6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23">
                    <a:moveTo>
                      <a:pt x="69" y="0"/>
                    </a:moveTo>
                    <a:lnTo>
                      <a:pt x="76" y="9"/>
                    </a:lnTo>
                    <a:lnTo>
                      <a:pt x="80" y="20"/>
                    </a:lnTo>
                    <a:lnTo>
                      <a:pt x="82" y="31"/>
                    </a:lnTo>
                    <a:lnTo>
                      <a:pt x="82" y="42"/>
                    </a:lnTo>
                    <a:lnTo>
                      <a:pt x="78" y="53"/>
                    </a:lnTo>
                    <a:lnTo>
                      <a:pt x="75" y="64"/>
                    </a:lnTo>
                    <a:lnTo>
                      <a:pt x="69" y="72"/>
                    </a:lnTo>
                    <a:lnTo>
                      <a:pt x="63" y="83"/>
                    </a:lnTo>
                    <a:lnTo>
                      <a:pt x="58" y="88"/>
                    </a:lnTo>
                    <a:lnTo>
                      <a:pt x="51" y="95"/>
                    </a:lnTo>
                    <a:lnTo>
                      <a:pt x="43" y="100"/>
                    </a:lnTo>
                    <a:lnTo>
                      <a:pt x="35" y="107"/>
                    </a:lnTo>
                    <a:lnTo>
                      <a:pt x="27" y="111"/>
                    </a:lnTo>
                    <a:lnTo>
                      <a:pt x="18" y="116"/>
                    </a:lnTo>
                    <a:lnTo>
                      <a:pt x="9" y="120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95"/>
                    </a:lnTo>
                    <a:lnTo>
                      <a:pt x="9" y="85"/>
                    </a:lnTo>
                    <a:lnTo>
                      <a:pt x="13" y="75"/>
                    </a:lnTo>
                    <a:lnTo>
                      <a:pt x="18" y="66"/>
                    </a:lnTo>
                    <a:lnTo>
                      <a:pt x="24" y="57"/>
                    </a:lnTo>
                    <a:lnTo>
                      <a:pt x="29" y="47"/>
                    </a:lnTo>
                    <a:lnTo>
                      <a:pt x="33" y="40"/>
                    </a:lnTo>
                    <a:lnTo>
                      <a:pt x="37" y="33"/>
                    </a:lnTo>
                    <a:lnTo>
                      <a:pt x="42" y="27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4" name="Freeform 928"/>
              <p:cNvSpPr>
                <a:spLocks/>
              </p:cNvSpPr>
              <p:nvPr/>
            </p:nvSpPr>
            <p:spPr bwMode="auto">
              <a:xfrm>
                <a:off x="4730" y="615"/>
                <a:ext cx="28" cy="29"/>
              </a:xfrm>
              <a:custGeom>
                <a:avLst/>
                <a:gdLst>
                  <a:gd name="T0" fmla="*/ 35 w 105"/>
                  <a:gd name="T1" fmla="*/ 1 h 114"/>
                  <a:gd name="T2" fmla="*/ 42 w 105"/>
                  <a:gd name="T3" fmla="*/ 0 h 114"/>
                  <a:gd name="T4" fmla="*/ 50 w 105"/>
                  <a:gd name="T5" fmla="*/ 2 h 114"/>
                  <a:gd name="T6" fmla="*/ 56 w 105"/>
                  <a:gd name="T7" fmla="*/ 6 h 114"/>
                  <a:gd name="T8" fmla="*/ 65 w 105"/>
                  <a:gd name="T9" fmla="*/ 12 h 114"/>
                  <a:gd name="T10" fmla="*/ 72 w 105"/>
                  <a:gd name="T11" fmla="*/ 18 h 114"/>
                  <a:gd name="T12" fmla="*/ 79 w 105"/>
                  <a:gd name="T13" fmla="*/ 26 h 114"/>
                  <a:gd name="T14" fmla="*/ 86 w 105"/>
                  <a:gd name="T15" fmla="*/ 35 h 114"/>
                  <a:gd name="T16" fmla="*/ 93 w 105"/>
                  <a:gd name="T17" fmla="*/ 44 h 114"/>
                  <a:gd name="T18" fmla="*/ 96 w 105"/>
                  <a:gd name="T19" fmla="*/ 52 h 114"/>
                  <a:gd name="T20" fmla="*/ 100 w 105"/>
                  <a:gd name="T21" fmla="*/ 60 h 114"/>
                  <a:gd name="T22" fmla="*/ 103 w 105"/>
                  <a:gd name="T23" fmla="*/ 69 h 114"/>
                  <a:gd name="T24" fmla="*/ 105 w 105"/>
                  <a:gd name="T25" fmla="*/ 78 h 114"/>
                  <a:gd name="T26" fmla="*/ 104 w 105"/>
                  <a:gd name="T27" fmla="*/ 83 h 114"/>
                  <a:gd name="T28" fmla="*/ 102 w 105"/>
                  <a:gd name="T29" fmla="*/ 88 h 114"/>
                  <a:gd name="T30" fmla="*/ 97 w 105"/>
                  <a:gd name="T31" fmla="*/ 92 h 114"/>
                  <a:gd name="T32" fmla="*/ 91 w 105"/>
                  <a:gd name="T33" fmla="*/ 95 h 114"/>
                  <a:gd name="T34" fmla="*/ 87 w 105"/>
                  <a:gd name="T35" fmla="*/ 98 h 114"/>
                  <a:gd name="T36" fmla="*/ 87 w 105"/>
                  <a:gd name="T37" fmla="*/ 104 h 114"/>
                  <a:gd name="T38" fmla="*/ 88 w 105"/>
                  <a:gd name="T39" fmla="*/ 108 h 114"/>
                  <a:gd name="T40" fmla="*/ 89 w 105"/>
                  <a:gd name="T41" fmla="*/ 114 h 114"/>
                  <a:gd name="T42" fmla="*/ 81 w 105"/>
                  <a:gd name="T43" fmla="*/ 112 h 114"/>
                  <a:gd name="T44" fmla="*/ 76 w 105"/>
                  <a:gd name="T45" fmla="*/ 109 h 114"/>
                  <a:gd name="T46" fmla="*/ 70 w 105"/>
                  <a:gd name="T47" fmla="*/ 106 h 114"/>
                  <a:gd name="T48" fmla="*/ 65 w 105"/>
                  <a:gd name="T49" fmla="*/ 102 h 114"/>
                  <a:gd name="T50" fmla="*/ 60 w 105"/>
                  <a:gd name="T51" fmla="*/ 96 h 114"/>
                  <a:gd name="T52" fmla="*/ 56 w 105"/>
                  <a:gd name="T53" fmla="*/ 90 h 114"/>
                  <a:gd name="T54" fmla="*/ 52 w 105"/>
                  <a:gd name="T55" fmla="*/ 83 h 114"/>
                  <a:gd name="T56" fmla="*/ 50 w 105"/>
                  <a:gd name="T57" fmla="*/ 79 h 114"/>
                  <a:gd name="T58" fmla="*/ 45 w 105"/>
                  <a:gd name="T59" fmla="*/ 71 h 114"/>
                  <a:gd name="T60" fmla="*/ 40 w 105"/>
                  <a:gd name="T61" fmla="*/ 65 h 114"/>
                  <a:gd name="T62" fmla="*/ 35 w 105"/>
                  <a:gd name="T63" fmla="*/ 58 h 114"/>
                  <a:gd name="T64" fmla="*/ 30 w 105"/>
                  <a:gd name="T65" fmla="*/ 55 h 114"/>
                  <a:gd name="T66" fmla="*/ 22 w 105"/>
                  <a:gd name="T67" fmla="*/ 51 h 114"/>
                  <a:gd name="T68" fmla="*/ 17 w 105"/>
                  <a:gd name="T69" fmla="*/ 50 h 114"/>
                  <a:gd name="T70" fmla="*/ 9 w 105"/>
                  <a:gd name="T71" fmla="*/ 49 h 114"/>
                  <a:gd name="T72" fmla="*/ 0 w 105"/>
                  <a:gd name="T73" fmla="*/ 51 h 114"/>
                  <a:gd name="T74" fmla="*/ 0 w 105"/>
                  <a:gd name="T75" fmla="*/ 43 h 114"/>
                  <a:gd name="T76" fmla="*/ 0 w 105"/>
                  <a:gd name="T77" fmla="*/ 35 h 114"/>
                  <a:gd name="T78" fmla="*/ 0 w 105"/>
                  <a:gd name="T79" fmla="*/ 26 h 114"/>
                  <a:gd name="T80" fmla="*/ 0 w 105"/>
                  <a:gd name="T81" fmla="*/ 20 h 114"/>
                  <a:gd name="T82" fmla="*/ 7 w 105"/>
                  <a:gd name="T83" fmla="*/ 22 h 114"/>
                  <a:gd name="T84" fmla="*/ 16 w 105"/>
                  <a:gd name="T85" fmla="*/ 23 h 114"/>
                  <a:gd name="T86" fmla="*/ 22 w 105"/>
                  <a:gd name="T87" fmla="*/ 23 h 114"/>
                  <a:gd name="T88" fmla="*/ 30 w 105"/>
                  <a:gd name="T89" fmla="*/ 22 h 114"/>
                  <a:gd name="T90" fmla="*/ 35 w 105"/>
                  <a:gd name="T91" fmla="*/ 18 h 114"/>
                  <a:gd name="T92" fmla="*/ 38 w 105"/>
                  <a:gd name="T93" fmla="*/ 13 h 114"/>
                  <a:gd name="T94" fmla="*/ 38 w 105"/>
                  <a:gd name="T95" fmla="*/ 7 h 114"/>
                  <a:gd name="T96" fmla="*/ 35 w 105"/>
                  <a:gd name="T97" fmla="*/ 1 h 114"/>
                  <a:gd name="T98" fmla="*/ 35 w 105"/>
                  <a:gd name="T99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5" h="114">
                    <a:moveTo>
                      <a:pt x="35" y="1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5" y="12"/>
                    </a:lnTo>
                    <a:lnTo>
                      <a:pt x="72" y="18"/>
                    </a:lnTo>
                    <a:lnTo>
                      <a:pt x="79" y="26"/>
                    </a:lnTo>
                    <a:lnTo>
                      <a:pt x="86" y="35"/>
                    </a:lnTo>
                    <a:lnTo>
                      <a:pt x="93" y="44"/>
                    </a:lnTo>
                    <a:lnTo>
                      <a:pt x="96" y="52"/>
                    </a:lnTo>
                    <a:lnTo>
                      <a:pt x="100" y="60"/>
                    </a:lnTo>
                    <a:lnTo>
                      <a:pt x="103" y="69"/>
                    </a:lnTo>
                    <a:lnTo>
                      <a:pt x="105" y="78"/>
                    </a:lnTo>
                    <a:lnTo>
                      <a:pt x="104" y="83"/>
                    </a:lnTo>
                    <a:lnTo>
                      <a:pt x="102" y="88"/>
                    </a:lnTo>
                    <a:lnTo>
                      <a:pt x="97" y="92"/>
                    </a:lnTo>
                    <a:lnTo>
                      <a:pt x="91" y="95"/>
                    </a:lnTo>
                    <a:lnTo>
                      <a:pt x="87" y="98"/>
                    </a:lnTo>
                    <a:lnTo>
                      <a:pt x="87" y="104"/>
                    </a:lnTo>
                    <a:lnTo>
                      <a:pt x="88" y="108"/>
                    </a:lnTo>
                    <a:lnTo>
                      <a:pt x="89" y="114"/>
                    </a:lnTo>
                    <a:lnTo>
                      <a:pt x="81" y="112"/>
                    </a:lnTo>
                    <a:lnTo>
                      <a:pt x="76" y="109"/>
                    </a:lnTo>
                    <a:lnTo>
                      <a:pt x="70" y="106"/>
                    </a:lnTo>
                    <a:lnTo>
                      <a:pt x="65" y="102"/>
                    </a:lnTo>
                    <a:lnTo>
                      <a:pt x="60" y="96"/>
                    </a:lnTo>
                    <a:lnTo>
                      <a:pt x="56" y="90"/>
                    </a:lnTo>
                    <a:lnTo>
                      <a:pt x="52" y="83"/>
                    </a:lnTo>
                    <a:lnTo>
                      <a:pt x="50" y="79"/>
                    </a:lnTo>
                    <a:lnTo>
                      <a:pt x="45" y="71"/>
                    </a:lnTo>
                    <a:lnTo>
                      <a:pt x="40" y="65"/>
                    </a:lnTo>
                    <a:lnTo>
                      <a:pt x="35" y="58"/>
                    </a:lnTo>
                    <a:lnTo>
                      <a:pt x="30" y="55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9" y="4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8" y="13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5" name="Freeform 929"/>
              <p:cNvSpPr>
                <a:spLocks/>
              </p:cNvSpPr>
              <p:nvPr/>
            </p:nvSpPr>
            <p:spPr bwMode="auto">
              <a:xfrm>
                <a:off x="4473" y="616"/>
                <a:ext cx="20" cy="32"/>
              </a:xfrm>
              <a:custGeom>
                <a:avLst/>
                <a:gdLst>
                  <a:gd name="T0" fmla="*/ 41 w 74"/>
                  <a:gd name="T1" fmla="*/ 1 h 119"/>
                  <a:gd name="T2" fmla="*/ 45 w 74"/>
                  <a:gd name="T3" fmla="*/ 0 h 119"/>
                  <a:gd name="T4" fmla="*/ 52 w 74"/>
                  <a:gd name="T5" fmla="*/ 2 h 119"/>
                  <a:gd name="T6" fmla="*/ 57 w 74"/>
                  <a:gd name="T7" fmla="*/ 5 h 119"/>
                  <a:gd name="T8" fmla="*/ 62 w 74"/>
                  <a:gd name="T9" fmla="*/ 10 h 119"/>
                  <a:gd name="T10" fmla="*/ 70 w 74"/>
                  <a:gd name="T11" fmla="*/ 19 h 119"/>
                  <a:gd name="T12" fmla="*/ 74 w 74"/>
                  <a:gd name="T13" fmla="*/ 30 h 119"/>
                  <a:gd name="T14" fmla="*/ 62 w 74"/>
                  <a:gd name="T15" fmla="*/ 36 h 119"/>
                  <a:gd name="T16" fmla="*/ 52 w 74"/>
                  <a:gd name="T17" fmla="*/ 46 h 119"/>
                  <a:gd name="T18" fmla="*/ 45 w 74"/>
                  <a:gd name="T19" fmla="*/ 51 h 119"/>
                  <a:gd name="T20" fmla="*/ 39 w 74"/>
                  <a:gd name="T21" fmla="*/ 58 h 119"/>
                  <a:gd name="T22" fmla="*/ 33 w 74"/>
                  <a:gd name="T23" fmla="*/ 65 h 119"/>
                  <a:gd name="T24" fmla="*/ 29 w 74"/>
                  <a:gd name="T25" fmla="*/ 72 h 119"/>
                  <a:gd name="T26" fmla="*/ 24 w 74"/>
                  <a:gd name="T27" fmla="*/ 77 h 119"/>
                  <a:gd name="T28" fmla="*/ 21 w 74"/>
                  <a:gd name="T29" fmla="*/ 84 h 119"/>
                  <a:gd name="T30" fmla="*/ 18 w 74"/>
                  <a:gd name="T31" fmla="*/ 89 h 119"/>
                  <a:gd name="T32" fmla="*/ 14 w 74"/>
                  <a:gd name="T33" fmla="*/ 95 h 119"/>
                  <a:gd name="T34" fmla="*/ 11 w 74"/>
                  <a:gd name="T35" fmla="*/ 101 h 119"/>
                  <a:gd name="T36" fmla="*/ 9 w 74"/>
                  <a:gd name="T37" fmla="*/ 106 h 119"/>
                  <a:gd name="T38" fmla="*/ 6 w 74"/>
                  <a:gd name="T39" fmla="*/ 113 h 119"/>
                  <a:gd name="T40" fmla="*/ 5 w 74"/>
                  <a:gd name="T41" fmla="*/ 119 h 119"/>
                  <a:gd name="T42" fmla="*/ 2 w 74"/>
                  <a:gd name="T43" fmla="*/ 112 h 119"/>
                  <a:gd name="T44" fmla="*/ 1 w 74"/>
                  <a:gd name="T45" fmla="*/ 105 h 119"/>
                  <a:gd name="T46" fmla="*/ 0 w 74"/>
                  <a:gd name="T47" fmla="*/ 100 h 119"/>
                  <a:gd name="T48" fmla="*/ 0 w 74"/>
                  <a:gd name="T49" fmla="*/ 94 h 119"/>
                  <a:gd name="T50" fmla="*/ 1 w 74"/>
                  <a:gd name="T51" fmla="*/ 84 h 119"/>
                  <a:gd name="T52" fmla="*/ 5 w 74"/>
                  <a:gd name="T53" fmla="*/ 73 h 119"/>
                  <a:gd name="T54" fmla="*/ 9 w 74"/>
                  <a:gd name="T55" fmla="*/ 64 h 119"/>
                  <a:gd name="T56" fmla="*/ 13 w 74"/>
                  <a:gd name="T57" fmla="*/ 56 h 119"/>
                  <a:gd name="T58" fmla="*/ 18 w 74"/>
                  <a:gd name="T59" fmla="*/ 46 h 119"/>
                  <a:gd name="T60" fmla="*/ 23 w 74"/>
                  <a:gd name="T61" fmla="*/ 38 h 119"/>
                  <a:gd name="T62" fmla="*/ 28 w 74"/>
                  <a:gd name="T63" fmla="*/ 29 h 119"/>
                  <a:gd name="T64" fmla="*/ 32 w 74"/>
                  <a:gd name="T65" fmla="*/ 19 h 119"/>
                  <a:gd name="T66" fmla="*/ 37 w 74"/>
                  <a:gd name="T67" fmla="*/ 10 h 119"/>
                  <a:gd name="T68" fmla="*/ 41 w 74"/>
                  <a:gd name="T69" fmla="*/ 1 h 119"/>
                  <a:gd name="T70" fmla="*/ 41 w 74"/>
                  <a:gd name="T71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19">
                    <a:moveTo>
                      <a:pt x="41" y="1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70" y="19"/>
                    </a:lnTo>
                    <a:lnTo>
                      <a:pt x="74" y="30"/>
                    </a:lnTo>
                    <a:lnTo>
                      <a:pt x="62" y="36"/>
                    </a:lnTo>
                    <a:lnTo>
                      <a:pt x="52" y="46"/>
                    </a:lnTo>
                    <a:lnTo>
                      <a:pt x="45" y="51"/>
                    </a:lnTo>
                    <a:lnTo>
                      <a:pt x="39" y="58"/>
                    </a:lnTo>
                    <a:lnTo>
                      <a:pt x="33" y="65"/>
                    </a:lnTo>
                    <a:lnTo>
                      <a:pt x="29" y="72"/>
                    </a:lnTo>
                    <a:lnTo>
                      <a:pt x="24" y="77"/>
                    </a:lnTo>
                    <a:lnTo>
                      <a:pt x="21" y="84"/>
                    </a:lnTo>
                    <a:lnTo>
                      <a:pt x="18" y="89"/>
                    </a:lnTo>
                    <a:lnTo>
                      <a:pt x="14" y="95"/>
                    </a:lnTo>
                    <a:lnTo>
                      <a:pt x="11" y="101"/>
                    </a:lnTo>
                    <a:lnTo>
                      <a:pt x="9" y="106"/>
                    </a:lnTo>
                    <a:lnTo>
                      <a:pt x="6" y="113"/>
                    </a:lnTo>
                    <a:lnTo>
                      <a:pt x="5" y="119"/>
                    </a:lnTo>
                    <a:lnTo>
                      <a:pt x="2" y="112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5" y="73"/>
                    </a:lnTo>
                    <a:lnTo>
                      <a:pt x="9" y="64"/>
                    </a:lnTo>
                    <a:lnTo>
                      <a:pt x="13" y="56"/>
                    </a:lnTo>
                    <a:lnTo>
                      <a:pt x="18" y="46"/>
                    </a:lnTo>
                    <a:lnTo>
                      <a:pt x="23" y="38"/>
                    </a:lnTo>
                    <a:lnTo>
                      <a:pt x="28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1" y="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6" name="Freeform 930"/>
              <p:cNvSpPr>
                <a:spLocks/>
              </p:cNvSpPr>
              <p:nvPr/>
            </p:nvSpPr>
            <p:spPr bwMode="auto">
              <a:xfrm>
                <a:off x="4697" y="621"/>
                <a:ext cx="15" cy="27"/>
              </a:xfrm>
              <a:custGeom>
                <a:avLst/>
                <a:gdLst>
                  <a:gd name="T0" fmla="*/ 0 w 61"/>
                  <a:gd name="T1" fmla="*/ 0 h 106"/>
                  <a:gd name="T2" fmla="*/ 12 w 61"/>
                  <a:gd name="T3" fmla="*/ 0 h 106"/>
                  <a:gd name="T4" fmla="*/ 23 w 61"/>
                  <a:gd name="T5" fmla="*/ 3 h 106"/>
                  <a:gd name="T6" fmla="*/ 31 w 61"/>
                  <a:gd name="T7" fmla="*/ 7 h 106"/>
                  <a:gd name="T8" fmla="*/ 39 w 61"/>
                  <a:gd name="T9" fmla="*/ 14 h 106"/>
                  <a:gd name="T10" fmla="*/ 42 w 61"/>
                  <a:gd name="T11" fmla="*/ 17 h 106"/>
                  <a:gd name="T12" fmla="*/ 46 w 61"/>
                  <a:gd name="T13" fmla="*/ 22 h 106"/>
                  <a:gd name="T14" fmla="*/ 49 w 61"/>
                  <a:gd name="T15" fmla="*/ 29 h 106"/>
                  <a:gd name="T16" fmla="*/ 54 w 61"/>
                  <a:gd name="T17" fmla="*/ 34 h 106"/>
                  <a:gd name="T18" fmla="*/ 56 w 61"/>
                  <a:gd name="T19" fmla="*/ 40 h 106"/>
                  <a:gd name="T20" fmla="*/ 57 w 61"/>
                  <a:gd name="T21" fmla="*/ 47 h 106"/>
                  <a:gd name="T22" fmla="*/ 59 w 61"/>
                  <a:gd name="T23" fmla="*/ 53 h 106"/>
                  <a:gd name="T24" fmla="*/ 61 w 61"/>
                  <a:gd name="T25" fmla="*/ 60 h 106"/>
                  <a:gd name="T26" fmla="*/ 61 w 61"/>
                  <a:gd name="T27" fmla="*/ 65 h 106"/>
                  <a:gd name="T28" fmla="*/ 61 w 61"/>
                  <a:gd name="T29" fmla="*/ 72 h 106"/>
                  <a:gd name="T30" fmla="*/ 61 w 61"/>
                  <a:gd name="T31" fmla="*/ 78 h 106"/>
                  <a:gd name="T32" fmla="*/ 61 w 61"/>
                  <a:gd name="T33" fmla="*/ 85 h 106"/>
                  <a:gd name="T34" fmla="*/ 61 w 61"/>
                  <a:gd name="T35" fmla="*/ 94 h 106"/>
                  <a:gd name="T36" fmla="*/ 61 w 61"/>
                  <a:gd name="T37" fmla="*/ 106 h 106"/>
                  <a:gd name="T38" fmla="*/ 54 w 61"/>
                  <a:gd name="T39" fmla="*/ 101 h 106"/>
                  <a:gd name="T40" fmla="*/ 47 w 61"/>
                  <a:gd name="T41" fmla="*/ 95 h 106"/>
                  <a:gd name="T42" fmla="*/ 38 w 61"/>
                  <a:gd name="T43" fmla="*/ 88 h 106"/>
                  <a:gd name="T44" fmla="*/ 31 w 61"/>
                  <a:gd name="T45" fmla="*/ 80 h 106"/>
                  <a:gd name="T46" fmla="*/ 24 w 61"/>
                  <a:gd name="T47" fmla="*/ 70 h 106"/>
                  <a:gd name="T48" fmla="*/ 18 w 61"/>
                  <a:gd name="T49" fmla="*/ 59 h 106"/>
                  <a:gd name="T50" fmla="*/ 13 w 61"/>
                  <a:gd name="T51" fmla="*/ 48 h 106"/>
                  <a:gd name="T52" fmla="*/ 9 w 61"/>
                  <a:gd name="T53" fmla="*/ 38 h 106"/>
                  <a:gd name="T54" fmla="*/ 5 w 61"/>
                  <a:gd name="T55" fmla="*/ 29 h 106"/>
                  <a:gd name="T56" fmla="*/ 2 w 61"/>
                  <a:gd name="T57" fmla="*/ 18 h 106"/>
                  <a:gd name="T58" fmla="*/ 0 w 61"/>
                  <a:gd name="T59" fmla="*/ 8 h 106"/>
                  <a:gd name="T60" fmla="*/ 0 w 61"/>
                  <a:gd name="T61" fmla="*/ 0 h 106"/>
                  <a:gd name="T62" fmla="*/ 0 w 61"/>
                  <a:gd name="T6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106">
                    <a:moveTo>
                      <a:pt x="0" y="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31" y="7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46" y="22"/>
                    </a:lnTo>
                    <a:lnTo>
                      <a:pt x="49" y="29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57" y="47"/>
                    </a:lnTo>
                    <a:lnTo>
                      <a:pt x="59" y="53"/>
                    </a:lnTo>
                    <a:lnTo>
                      <a:pt x="61" y="60"/>
                    </a:lnTo>
                    <a:lnTo>
                      <a:pt x="61" y="65"/>
                    </a:lnTo>
                    <a:lnTo>
                      <a:pt x="61" y="72"/>
                    </a:lnTo>
                    <a:lnTo>
                      <a:pt x="61" y="78"/>
                    </a:lnTo>
                    <a:lnTo>
                      <a:pt x="61" y="85"/>
                    </a:lnTo>
                    <a:lnTo>
                      <a:pt x="61" y="94"/>
                    </a:lnTo>
                    <a:lnTo>
                      <a:pt x="61" y="106"/>
                    </a:lnTo>
                    <a:lnTo>
                      <a:pt x="54" y="101"/>
                    </a:lnTo>
                    <a:lnTo>
                      <a:pt x="47" y="95"/>
                    </a:lnTo>
                    <a:lnTo>
                      <a:pt x="38" y="88"/>
                    </a:lnTo>
                    <a:lnTo>
                      <a:pt x="31" y="80"/>
                    </a:lnTo>
                    <a:lnTo>
                      <a:pt x="24" y="70"/>
                    </a:lnTo>
                    <a:lnTo>
                      <a:pt x="18" y="59"/>
                    </a:lnTo>
                    <a:lnTo>
                      <a:pt x="13" y="48"/>
                    </a:lnTo>
                    <a:lnTo>
                      <a:pt x="9" y="38"/>
                    </a:lnTo>
                    <a:lnTo>
                      <a:pt x="5" y="29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7" name="Freeform 931"/>
              <p:cNvSpPr>
                <a:spLocks/>
              </p:cNvSpPr>
              <p:nvPr/>
            </p:nvSpPr>
            <p:spPr bwMode="auto">
              <a:xfrm>
                <a:off x="4593" y="622"/>
                <a:ext cx="9" cy="8"/>
              </a:xfrm>
              <a:custGeom>
                <a:avLst/>
                <a:gdLst>
                  <a:gd name="T0" fmla="*/ 25 w 35"/>
                  <a:gd name="T1" fmla="*/ 0 h 33"/>
                  <a:gd name="T2" fmla="*/ 28 w 35"/>
                  <a:gd name="T3" fmla="*/ 5 h 33"/>
                  <a:gd name="T4" fmla="*/ 33 w 35"/>
                  <a:gd name="T5" fmla="*/ 12 h 33"/>
                  <a:gd name="T6" fmla="*/ 34 w 35"/>
                  <a:gd name="T7" fmla="*/ 17 h 33"/>
                  <a:gd name="T8" fmla="*/ 35 w 35"/>
                  <a:gd name="T9" fmla="*/ 22 h 33"/>
                  <a:gd name="T10" fmla="*/ 32 w 35"/>
                  <a:gd name="T11" fmla="*/ 25 h 33"/>
                  <a:gd name="T12" fmla="*/ 27 w 35"/>
                  <a:gd name="T13" fmla="*/ 29 h 33"/>
                  <a:gd name="T14" fmla="*/ 23 w 35"/>
                  <a:gd name="T15" fmla="*/ 31 h 33"/>
                  <a:gd name="T16" fmla="*/ 17 w 35"/>
                  <a:gd name="T17" fmla="*/ 33 h 33"/>
                  <a:gd name="T18" fmla="*/ 8 w 35"/>
                  <a:gd name="T19" fmla="*/ 33 h 33"/>
                  <a:gd name="T20" fmla="*/ 3 w 35"/>
                  <a:gd name="T21" fmla="*/ 31 h 33"/>
                  <a:gd name="T22" fmla="*/ 0 w 35"/>
                  <a:gd name="T23" fmla="*/ 26 h 33"/>
                  <a:gd name="T24" fmla="*/ 5 w 35"/>
                  <a:gd name="T25" fmla="*/ 21 h 33"/>
                  <a:gd name="T26" fmla="*/ 8 w 35"/>
                  <a:gd name="T27" fmla="*/ 15 h 33"/>
                  <a:gd name="T28" fmla="*/ 13 w 35"/>
                  <a:gd name="T29" fmla="*/ 11 h 33"/>
                  <a:gd name="T30" fmla="*/ 18 w 35"/>
                  <a:gd name="T31" fmla="*/ 5 h 33"/>
                  <a:gd name="T32" fmla="*/ 25 w 35"/>
                  <a:gd name="T33" fmla="*/ 0 h 33"/>
                  <a:gd name="T34" fmla="*/ 25 w 35"/>
                  <a:gd name="T3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3">
                    <a:moveTo>
                      <a:pt x="25" y="0"/>
                    </a:moveTo>
                    <a:lnTo>
                      <a:pt x="28" y="5"/>
                    </a:lnTo>
                    <a:lnTo>
                      <a:pt x="33" y="12"/>
                    </a:lnTo>
                    <a:lnTo>
                      <a:pt x="34" y="17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7" y="29"/>
                    </a:lnTo>
                    <a:lnTo>
                      <a:pt x="23" y="31"/>
                    </a:lnTo>
                    <a:lnTo>
                      <a:pt x="17" y="33"/>
                    </a:lnTo>
                    <a:lnTo>
                      <a:pt x="8" y="33"/>
                    </a:lnTo>
                    <a:lnTo>
                      <a:pt x="3" y="31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8" y="15"/>
                    </a:lnTo>
                    <a:lnTo>
                      <a:pt x="13" y="11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8" name="Freeform 932"/>
              <p:cNvSpPr>
                <a:spLocks/>
              </p:cNvSpPr>
              <p:nvPr/>
            </p:nvSpPr>
            <p:spPr bwMode="auto">
              <a:xfrm>
                <a:off x="4836" y="626"/>
                <a:ext cx="6" cy="4"/>
              </a:xfrm>
              <a:custGeom>
                <a:avLst/>
                <a:gdLst>
                  <a:gd name="T0" fmla="*/ 7 w 22"/>
                  <a:gd name="T1" fmla="*/ 0 h 18"/>
                  <a:gd name="T2" fmla="*/ 12 w 22"/>
                  <a:gd name="T3" fmla="*/ 1 h 18"/>
                  <a:gd name="T4" fmla="*/ 16 w 22"/>
                  <a:gd name="T5" fmla="*/ 3 h 18"/>
                  <a:gd name="T6" fmla="*/ 18 w 22"/>
                  <a:gd name="T7" fmla="*/ 4 h 18"/>
                  <a:gd name="T8" fmla="*/ 21 w 22"/>
                  <a:gd name="T9" fmla="*/ 7 h 18"/>
                  <a:gd name="T10" fmla="*/ 22 w 22"/>
                  <a:gd name="T11" fmla="*/ 10 h 18"/>
                  <a:gd name="T12" fmla="*/ 19 w 22"/>
                  <a:gd name="T13" fmla="*/ 14 h 18"/>
                  <a:gd name="T14" fmla="*/ 12 w 22"/>
                  <a:gd name="T15" fmla="*/ 17 h 18"/>
                  <a:gd name="T16" fmla="*/ 5 w 22"/>
                  <a:gd name="T17" fmla="*/ 18 h 18"/>
                  <a:gd name="T18" fmla="*/ 1 w 22"/>
                  <a:gd name="T19" fmla="*/ 17 h 18"/>
                  <a:gd name="T20" fmla="*/ 0 w 22"/>
                  <a:gd name="T21" fmla="*/ 15 h 18"/>
                  <a:gd name="T22" fmla="*/ 0 w 22"/>
                  <a:gd name="T23" fmla="*/ 11 h 18"/>
                  <a:gd name="T24" fmla="*/ 2 w 22"/>
                  <a:gd name="T25" fmla="*/ 6 h 18"/>
                  <a:gd name="T26" fmla="*/ 4 w 22"/>
                  <a:gd name="T27" fmla="*/ 3 h 18"/>
                  <a:gd name="T28" fmla="*/ 7 w 22"/>
                  <a:gd name="T29" fmla="*/ 0 h 18"/>
                  <a:gd name="T30" fmla="*/ 7 w 22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8">
                    <a:moveTo>
                      <a:pt x="7" y="0"/>
                    </a:moveTo>
                    <a:lnTo>
                      <a:pt x="12" y="1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9" name="Freeform 933"/>
              <p:cNvSpPr>
                <a:spLocks/>
              </p:cNvSpPr>
              <p:nvPr/>
            </p:nvSpPr>
            <p:spPr bwMode="auto">
              <a:xfrm>
                <a:off x="4892" y="628"/>
                <a:ext cx="12" cy="14"/>
              </a:xfrm>
              <a:custGeom>
                <a:avLst/>
                <a:gdLst>
                  <a:gd name="T0" fmla="*/ 36 w 45"/>
                  <a:gd name="T1" fmla="*/ 0 h 51"/>
                  <a:gd name="T2" fmla="*/ 42 w 45"/>
                  <a:gd name="T3" fmla="*/ 5 h 51"/>
                  <a:gd name="T4" fmla="*/ 45 w 45"/>
                  <a:gd name="T5" fmla="*/ 14 h 51"/>
                  <a:gd name="T6" fmla="*/ 45 w 45"/>
                  <a:gd name="T7" fmla="*/ 21 h 51"/>
                  <a:gd name="T8" fmla="*/ 44 w 45"/>
                  <a:gd name="T9" fmla="*/ 28 h 51"/>
                  <a:gd name="T10" fmla="*/ 38 w 45"/>
                  <a:gd name="T11" fmla="*/ 35 h 51"/>
                  <a:gd name="T12" fmla="*/ 29 w 45"/>
                  <a:gd name="T13" fmla="*/ 43 h 51"/>
                  <a:gd name="T14" fmla="*/ 19 w 45"/>
                  <a:gd name="T15" fmla="*/ 47 h 51"/>
                  <a:gd name="T16" fmla="*/ 10 w 45"/>
                  <a:gd name="T17" fmla="*/ 51 h 51"/>
                  <a:gd name="T18" fmla="*/ 2 w 45"/>
                  <a:gd name="T19" fmla="*/ 51 h 51"/>
                  <a:gd name="T20" fmla="*/ 0 w 45"/>
                  <a:gd name="T21" fmla="*/ 47 h 51"/>
                  <a:gd name="T22" fmla="*/ 0 w 45"/>
                  <a:gd name="T23" fmla="*/ 41 h 51"/>
                  <a:gd name="T24" fmla="*/ 4 w 45"/>
                  <a:gd name="T25" fmla="*/ 34 h 51"/>
                  <a:gd name="T26" fmla="*/ 6 w 45"/>
                  <a:gd name="T27" fmla="*/ 29 h 51"/>
                  <a:gd name="T28" fmla="*/ 10 w 45"/>
                  <a:gd name="T29" fmla="*/ 26 h 51"/>
                  <a:gd name="T30" fmla="*/ 14 w 45"/>
                  <a:gd name="T31" fmla="*/ 20 h 51"/>
                  <a:gd name="T32" fmla="*/ 21 w 45"/>
                  <a:gd name="T33" fmla="*/ 16 h 51"/>
                  <a:gd name="T34" fmla="*/ 28 w 45"/>
                  <a:gd name="T35" fmla="*/ 7 h 51"/>
                  <a:gd name="T36" fmla="*/ 36 w 45"/>
                  <a:gd name="T37" fmla="*/ 0 h 51"/>
                  <a:gd name="T38" fmla="*/ 36 w 45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1">
                    <a:moveTo>
                      <a:pt x="36" y="0"/>
                    </a:moveTo>
                    <a:lnTo>
                      <a:pt x="42" y="5"/>
                    </a:lnTo>
                    <a:lnTo>
                      <a:pt x="45" y="14"/>
                    </a:lnTo>
                    <a:lnTo>
                      <a:pt x="45" y="21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29" y="43"/>
                    </a:lnTo>
                    <a:lnTo>
                      <a:pt x="19" y="47"/>
                    </a:lnTo>
                    <a:lnTo>
                      <a:pt x="10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28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0" name="Freeform 934"/>
              <p:cNvSpPr>
                <a:spLocks/>
              </p:cNvSpPr>
              <p:nvPr/>
            </p:nvSpPr>
            <p:spPr bwMode="auto">
              <a:xfrm>
                <a:off x="4449" y="631"/>
                <a:ext cx="13" cy="24"/>
              </a:xfrm>
              <a:custGeom>
                <a:avLst/>
                <a:gdLst>
                  <a:gd name="T0" fmla="*/ 19 w 52"/>
                  <a:gd name="T1" fmla="*/ 0 h 91"/>
                  <a:gd name="T2" fmla="*/ 26 w 52"/>
                  <a:gd name="T3" fmla="*/ 1 h 91"/>
                  <a:gd name="T4" fmla="*/ 32 w 52"/>
                  <a:gd name="T5" fmla="*/ 4 h 91"/>
                  <a:gd name="T6" fmla="*/ 36 w 52"/>
                  <a:gd name="T7" fmla="*/ 7 h 91"/>
                  <a:gd name="T8" fmla="*/ 42 w 52"/>
                  <a:gd name="T9" fmla="*/ 10 h 91"/>
                  <a:gd name="T10" fmla="*/ 49 w 52"/>
                  <a:gd name="T11" fmla="*/ 18 h 91"/>
                  <a:gd name="T12" fmla="*/ 52 w 52"/>
                  <a:gd name="T13" fmla="*/ 28 h 91"/>
                  <a:gd name="T14" fmla="*/ 52 w 52"/>
                  <a:gd name="T15" fmla="*/ 32 h 91"/>
                  <a:gd name="T16" fmla="*/ 52 w 52"/>
                  <a:gd name="T17" fmla="*/ 37 h 91"/>
                  <a:gd name="T18" fmla="*/ 50 w 52"/>
                  <a:gd name="T19" fmla="*/ 44 h 91"/>
                  <a:gd name="T20" fmla="*/ 49 w 52"/>
                  <a:gd name="T21" fmla="*/ 49 h 91"/>
                  <a:gd name="T22" fmla="*/ 44 w 52"/>
                  <a:gd name="T23" fmla="*/ 60 h 91"/>
                  <a:gd name="T24" fmla="*/ 39 w 52"/>
                  <a:gd name="T25" fmla="*/ 72 h 91"/>
                  <a:gd name="T26" fmla="*/ 33 w 52"/>
                  <a:gd name="T27" fmla="*/ 77 h 91"/>
                  <a:gd name="T28" fmla="*/ 27 w 52"/>
                  <a:gd name="T29" fmla="*/ 84 h 91"/>
                  <a:gd name="T30" fmla="*/ 20 w 52"/>
                  <a:gd name="T31" fmla="*/ 88 h 91"/>
                  <a:gd name="T32" fmla="*/ 15 w 52"/>
                  <a:gd name="T33" fmla="*/ 91 h 91"/>
                  <a:gd name="T34" fmla="*/ 8 w 52"/>
                  <a:gd name="T35" fmla="*/ 91 h 91"/>
                  <a:gd name="T36" fmla="*/ 3 w 52"/>
                  <a:gd name="T37" fmla="*/ 88 h 91"/>
                  <a:gd name="T38" fmla="*/ 1 w 52"/>
                  <a:gd name="T39" fmla="*/ 84 h 91"/>
                  <a:gd name="T40" fmla="*/ 1 w 52"/>
                  <a:gd name="T41" fmla="*/ 80 h 91"/>
                  <a:gd name="T42" fmla="*/ 0 w 52"/>
                  <a:gd name="T43" fmla="*/ 76 h 91"/>
                  <a:gd name="T44" fmla="*/ 0 w 52"/>
                  <a:gd name="T45" fmla="*/ 72 h 91"/>
                  <a:gd name="T46" fmla="*/ 0 w 52"/>
                  <a:gd name="T47" fmla="*/ 66 h 91"/>
                  <a:gd name="T48" fmla="*/ 0 w 52"/>
                  <a:gd name="T49" fmla="*/ 62 h 91"/>
                  <a:gd name="T50" fmla="*/ 0 w 52"/>
                  <a:gd name="T51" fmla="*/ 57 h 91"/>
                  <a:gd name="T52" fmla="*/ 1 w 52"/>
                  <a:gd name="T53" fmla="*/ 51 h 91"/>
                  <a:gd name="T54" fmla="*/ 2 w 52"/>
                  <a:gd name="T55" fmla="*/ 45 h 91"/>
                  <a:gd name="T56" fmla="*/ 4 w 52"/>
                  <a:gd name="T57" fmla="*/ 38 h 91"/>
                  <a:gd name="T58" fmla="*/ 6 w 52"/>
                  <a:gd name="T59" fmla="*/ 31 h 91"/>
                  <a:gd name="T60" fmla="*/ 8 w 52"/>
                  <a:gd name="T61" fmla="*/ 24 h 91"/>
                  <a:gd name="T62" fmla="*/ 10 w 52"/>
                  <a:gd name="T63" fmla="*/ 17 h 91"/>
                  <a:gd name="T64" fmla="*/ 12 w 52"/>
                  <a:gd name="T65" fmla="*/ 11 h 91"/>
                  <a:gd name="T66" fmla="*/ 16 w 52"/>
                  <a:gd name="T67" fmla="*/ 5 h 91"/>
                  <a:gd name="T68" fmla="*/ 19 w 52"/>
                  <a:gd name="T69" fmla="*/ 0 h 91"/>
                  <a:gd name="T70" fmla="*/ 19 w 52"/>
                  <a:gd name="T7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91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9" y="1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52" y="37"/>
                    </a:lnTo>
                    <a:lnTo>
                      <a:pt x="50" y="44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39" y="72"/>
                    </a:lnTo>
                    <a:lnTo>
                      <a:pt x="33" y="77"/>
                    </a:lnTo>
                    <a:lnTo>
                      <a:pt x="27" y="84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8" y="91"/>
                    </a:lnTo>
                    <a:lnTo>
                      <a:pt x="3" y="88"/>
                    </a:lnTo>
                    <a:lnTo>
                      <a:pt x="1" y="84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1" y="51"/>
                    </a:lnTo>
                    <a:lnTo>
                      <a:pt x="2" y="45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1" name="Freeform 935"/>
              <p:cNvSpPr>
                <a:spLocks/>
              </p:cNvSpPr>
              <p:nvPr/>
            </p:nvSpPr>
            <p:spPr bwMode="auto">
              <a:xfrm>
                <a:off x="4505" y="631"/>
                <a:ext cx="29" cy="30"/>
              </a:xfrm>
              <a:custGeom>
                <a:avLst/>
                <a:gdLst>
                  <a:gd name="T0" fmla="*/ 103 w 113"/>
                  <a:gd name="T1" fmla="*/ 0 h 113"/>
                  <a:gd name="T2" fmla="*/ 106 w 113"/>
                  <a:gd name="T3" fmla="*/ 5 h 113"/>
                  <a:gd name="T4" fmla="*/ 109 w 113"/>
                  <a:gd name="T5" fmla="*/ 10 h 113"/>
                  <a:gd name="T6" fmla="*/ 111 w 113"/>
                  <a:gd name="T7" fmla="*/ 16 h 113"/>
                  <a:gd name="T8" fmla="*/ 113 w 113"/>
                  <a:gd name="T9" fmla="*/ 22 h 113"/>
                  <a:gd name="T10" fmla="*/ 111 w 113"/>
                  <a:gd name="T11" fmla="*/ 29 h 113"/>
                  <a:gd name="T12" fmla="*/ 111 w 113"/>
                  <a:gd name="T13" fmla="*/ 36 h 113"/>
                  <a:gd name="T14" fmla="*/ 109 w 113"/>
                  <a:gd name="T15" fmla="*/ 43 h 113"/>
                  <a:gd name="T16" fmla="*/ 108 w 113"/>
                  <a:gd name="T17" fmla="*/ 49 h 113"/>
                  <a:gd name="T18" fmla="*/ 101 w 113"/>
                  <a:gd name="T19" fmla="*/ 58 h 113"/>
                  <a:gd name="T20" fmla="*/ 94 w 113"/>
                  <a:gd name="T21" fmla="*/ 66 h 113"/>
                  <a:gd name="T22" fmla="*/ 87 w 113"/>
                  <a:gd name="T23" fmla="*/ 75 h 113"/>
                  <a:gd name="T24" fmla="*/ 79 w 113"/>
                  <a:gd name="T25" fmla="*/ 84 h 113"/>
                  <a:gd name="T26" fmla="*/ 68 w 113"/>
                  <a:gd name="T27" fmla="*/ 91 h 113"/>
                  <a:gd name="T28" fmla="*/ 59 w 113"/>
                  <a:gd name="T29" fmla="*/ 99 h 113"/>
                  <a:gd name="T30" fmla="*/ 49 w 113"/>
                  <a:gd name="T31" fmla="*/ 104 h 113"/>
                  <a:gd name="T32" fmla="*/ 39 w 113"/>
                  <a:gd name="T33" fmla="*/ 108 h 113"/>
                  <a:gd name="T34" fmla="*/ 29 w 113"/>
                  <a:gd name="T35" fmla="*/ 111 h 113"/>
                  <a:gd name="T36" fmla="*/ 19 w 113"/>
                  <a:gd name="T37" fmla="*/ 113 h 113"/>
                  <a:gd name="T38" fmla="*/ 8 w 113"/>
                  <a:gd name="T39" fmla="*/ 113 h 113"/>
                  <a:gd name="T40" fmla="*/ 0 w 113"/>
                  <a:gd name="T41" fmla="*/ 113 h 113"/>
                  <a:gd name="T42" fmla="*/ 6 w 113"/>
                  <a:gd name="T43" fmla="*/ 105 h 113"/>
                  <a:gd name="T44" fmla="*/ 13 w 113"/>
                  <a:gd name="T45" fmla="*/ 99 h 113"/>
                  <a:gd name="T46" fmla="*/ 20 w 113"/>
                  <a:gd name="T47" fmla="*/ 91 h 113"/>
                  <a:gd name="T48" fmla="*/ 27 w 113"/>
                  <a:gd name="T49" fmla="*/ 85 h 113"/>
                  <a:gd name="T50" fmla="*/ 32 w 113"/>
                  <a:gd name="T51" fmla="*/ 77 h 113"/>
                  <a:gd name="T52" fmla="*/ 39 w 113"/>
                  <a:gd name="T53" fmla="*/ 72 h 113"/>
                  <a:gd name="T54" fmla="*/ 47 w 113"/>
                  <a:gd name="T55" fmla="*/ 64 h 113"/>
                  <a:gd name="T56" fmla="*/ 55 w 113"/>
                  <a:gd name="T57" fmla="*/ 58 h 113"/>
                  <a:gd name="T58" fmla="*/ 60 w 113"/>
                  <a:gd name="T59" fmla="*/ 50 h 113"/>
                  <a:gd name="T60" fmla="*/ 67 w 113"/>
                  <a:gd name="T61" fmla="*/ 44 h 113"/>
                  <a:gd name="T62" fmla="*/ 74 w 113"/>
                  <a:gd name="T63" fmla="*/ 36 h 113"/>
                  <a:gd name="T64" fmla="*/ 81 w 113"/>
                  <a:gd name="T65" fmla="*/ 30 h 113"/>
                  <a:gd name="T66" fmla="*/ 87 w 113"/>
                  <a:gd name="T67" fmla="*/ 21 h 113"/>
                  <a:gd name="T68" fmla="*/ 92 w 113"/>
                  <a:gd name="T69" fmla="*/ 15 h 113"/>
                  <a:gd name="T70" fmla="*/ 98 w 113"/>
                  <a:gd name="T71" fmla="*/ 7 h 113"/>
                  <a:gd name="T72" fmla="*/ 103 w 113"/>
                  <a:gd name="T73" fmla="*/ 0 h 113"/>
                  <a:gd name="T74" fmla="*/ 103 w 113"/>
                  <a:gd name="T7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13">
                    <a:moveTo>
                      <a:pt x="103" y="0"/>
                    </a:moveTo>
                    <a:lnTo>
                      <a:pt x="106" y="5"/>
                    </a:lnTo>
                    <a:lnTo>
                      <a:pt x="109" y="10"/>
                    </a:lnTo>
                    <a:lnTo>
                      <a:pt x="111" y="16"/>
                    </a:lnTo>
                    <a:lnTo>
                      <a:pt x="113" y="22"/>
                    </a:lnTo>
                    <a:lnTo>
                      <a:pt x="111" y="29"/>
                    </a:lnTo>
                    <a:lnTo>
                      <a:pt x="111" y="36"/>
                    </a:lnTo>
                    <a:lnTo>
                      <a:pt x="109" y="43"/>
                    </a:lnTo>
                    <a:lnTo>
                      <a:pt x="108" y="49"/>
                    </a:lnTo>
                    <a:lnTo>
                      <a:pt x="101" y="58"/>
                    </a:lnTo>
                    <a:lnTo>
                      <a:pt x="94" y="66"/>
                    </a:lnTo>
                    <a:lnTo>
                      <a:pt x="87" y="75"/>
                    </a:lnTo>
                    <a:lnTo>
                      <a:pt x="79" y="84"/>
                    </a:lnTo>
                    <a:lnTo>
                      <a:pt x="68" y="91"/>
                    </a:lnTo>
                    <a:lnTo>
                      <a:pt x="59" y="99"/>
                    </a:lnTo>
                    <a:lnTo>
                      <a:pt x="49" y="104"/>
                    </a:lnTo>
                    <a:lnTo>
                      <a:pt x="39" y="108"/>
                    </a:lnTo>
                    <a:lnTo>
                      <a:pt x="29" y="111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6" y="105"/>
                    </a:lnTo>
                    <a:lnTo>
                      <a:pt x="13" y="99"/>
                    </a:lnTo>
                    <a:lnTo>
                      <a:pt x="20" y="91"/>
                    </a:lnTo>
                    <a:lnTo>
                      <a:pt x="27" y="85"/>
                    </a:lnTo>
                    <a:lnTo>
                      <a:pt x="32" y="77"/>
                    </a:lnTo>
                    <a:lnTo>
                      <a:pt x="39" y="72"/>
                    </a:lnTo>
                    <a:lnTo>
                      <a:pt x="47" y="64"/>
                    </a:lnTo>
                    <a:lnTo>
                      <a:pt x="55" y="58"/>
                    </a:lnTo>
                    <a:lnTo>
                      <a:pt x="60" y="50"/>
                    </a:lnTo>
                    <a:lnTo>
                      <a:pt x="67" y="44"/>
                    </a:lnTo>
                    <a:lnTo>
                      <a:pt x="74" y="36"/>
                    </a:lnTo>
                    <a:lnTo>
                      <a:pt x="81" y="30"/>
                    </a:lnTo>
                    <a:lnTo>
                      <a:pt x="87" y="21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2" name="Freeform 936"/>
              <p:cNvSpPr>
                <a:spLocks/>
              </p:cNvSpPr>
              <p:nvPr/>
            </p:nvSpPr>
            <p:spPr bwMode="auto">
              <a:xfrm>
                <a:off x="4538" y="634"/>
                <a:ext cx="19" cy="24"/>
              </a:xfrm>
              <a:custGeom>
                <a:avLst/>
                <a:gdLst>
                  <a:gd name="T0" fmla="*/ 48 w 70"/>
                  <a:gd name="T1" fmla="*/ 0 h 94"/>
                  <a:gd name="T2" fmla="*/ 57 w 70"/>
                  <a:gd name="T3" fmla="*/ 3 h 94"/>
                  <a:gd name="T4" fmla="*/ 65 w 70"/>
                  <a:gd name="T5" fmla="*/ 8 h 94"/>
                  <a:gd name="T6" fmla="*/ 68 w 70"/>
                  <a:gd name="T7" fmla="*/ 11 h 94"/>
                  <a:gd name="T8" fmla="*/ 70 w 70"/>
                  <a:gd name="T9" fmla="*/ 17 h 94"/>
                  <a:gd name="T10" fmla="*/ 69 w 70"/>
                  <a:gd name="T11" fmla="*/ 22 h 94"/>
                  <a:gd name="T12" fmla="*/ 67 w 70"/>
                  <a:gd name="T13" fmla="*/ 28 h 94"/>
                  <a:gd name="T14" fmla="*/ 62 w 70"/>
                  <a:gd name="T15" fmla="*/ 35 h 94"/>
                  <a:gd name="T16" fmla="*/ 58 w 70"/>
                  <a:gd name="T17" fmla="*/ 40 h 94"/>
                  <a:gd name="T18" fmla="*/ 51 w 70"/>
                  <a:gd name="T19" fmla="*/ 47 h 94"/>
                  <a:gd name="T20" fmla="*/ 47 w 70"/>
                  <a:gd name="T21" fmla="*/ 53 h 94"/>
                  <a:gd name="T22" fmla="*/ 40 w 70"/>
                  <a:gd name="T23" fmla="*/ 60 h 94"/>
                  <a:gd name="T24" fmla="*/ 34 w 70"/>
                  <a:gd name="T25" fmla="*/ 66 h 94"/>
                  <a:gd name="T26" fmla="*/ 24 w 70"/>
                  <a:gd name="T27" fmla="*/ 72 h 94"/>
                  <a:gd name="T28" fmla="*/ 16 w 70"/>
                  <a:gd name="T29" fmla="*/ 80 h 94"/>
                  <a:gd name="T30" fmla="*/ 8 w 70"/>
                  <a:gd name="T31" fmla="*/ 86 h 94"/>
                  <a:gd name="T32" fmla="*/ 4 w 70"/>
                  <a:gd name="T33" fmla="*/ 94 h 94"/>
                  <a:gd name="T34" fmla="*/ 0 w 70"/>
                  <a:gd name="T35" fmla="*/ 85 h 94"/>
                  <a:gd name="T36" fmla="*/ 0 w 70"/>
                  <a:gd name="T37" fmla="*/ 78 h 94"/>
                  <a:gd name="T38" fmla="*/ 0 w 70"/>
                  <a:gd name="T39" fmla="*/ 71 h 94"/>
                  <a:gd name="T40" fmla="*/ 4 w 70"/>
                  <a:gd name="T41" fmla="*/ 66 h 94"/>
                  <a:gd name="T42" fmla="*/ 5 w 70"/>
                  <a:gd name="T43" fmla="*/ 58 h 94"/>
                  <a:gd name="T44" fmla="*/ 9 w 70"/>
                  <a:gd name="T45" fmla="*/ 52 h 94"/>
                  <a:gd name="T46" fmla="*/ 13 w 70"/>
                  <a:gd name="T47" fmla="*/ 45 h 94"/>
                  <a:gd name="T48" fmla="*/ 18 w 70"/>
                  <a:gd name="T49" fmla="*/ 39 h 94"/>
                  <a:gd name="T50" fmla="*/ 25 w 70"/>
                  <a:gd name="T51" fmla="*/ 29 h 94"/>
                  <a:gd name="T52" fmla="*/ 34 w 70"/>
                  <a:gd name="T53" fmla="*/ 20 h 94"/>
                  <a:gd name="T54" fmla="*/ 41 w 70"/>
                  <a:gd name="T55" fmla="*/ 9 h 94"/>
                  <a:gd name="T56" fmla="*/ 48 w 70"/>
                  <a:gd name="T57" fmla="*/ 0 h 94"/>
                  <a:gd name="T58" fmla="*/ 48 w 70"/>
                  <a:gd name="T5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94">
                    <a:moveTo>
                      <a:pt x="48" y="0"/>
                    </a:moveTo>
                    <a:lnTo>
                      <a:pt x="57" y="3"/>
                    </a:lnTo>
                    <a:lnTo>
                      <a:pt x="65" y="8"/>
                    </a:lnTo>
                    <a:lnTo>
                      <a:pt x="68" y="11"/>
                    </a:lnTo>
                    <a:lnTo>
                      <a:pt x="70" y="17"/>
                    </a:lnTo>
                    <a:lnTo>
                      <a:pt x="69" y="22"/>
                    </a:lnTo>
                    <a:lnTo>
                      <a:pt x="67" y="28"/>
                    </a:lnTo>
                    <a:lnTo>
                      <a:pt x="62" y="35"/>
                    </a:lnTo>
                    <a:lnTo>
                      <a:pt x="58" y="40"/>
                    </a:lnTo>
                    <a:lnTo>
                      <a:pt x="51" y="47"/>
                    </a:lnTo>
                    <a:lnTo>
                      <a:pt x="47" y="53"/>
                    </a:lnTo>
                    <a:lnTo>
                      <a:pt x="40" y="60"/>
                    </a:lnTo>
                    <a:lnTo>
                      <a:pt x="34" y="66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8" y="86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5" y="58"/>
                    </a:lnTo>
                    <a:lnTo>
                      <a:pt x="9" y="52"/>
                    </a:lnTo>
                    <a:lnTo>
                      <a:pt x="13" y="45"/>
                    </a:lnTo>
                    <a:lnTo>
                      <a:pt x="18" y="39"/>
                    </a:lnTo>
                    <a:lnTo>
                      <a:pt x="25" y="29"/>
                    </a:lnTo>
                    <a:lnTo>
                      <a:pt x="34" y="20"/>
                    </a:lnTo>
                    <a:lnTo>
                      <a:pt x="41" y="9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3" name="Freeform 937"/>
              <p:cNvSpPr>
                <a:spLocks/>
              </p:cNvSpPr>
              <p:nvPr/>
            </p:nvSpPr>
            <p:spPr bwMode="auto">
              <a:xfrm>
                <a:off x="4606" y="636"/>
                <a:ext cx="13" cy="8"/>
              </a:xfrm>
              <a:custGeom>
                <a:avLst/>
                <a:gdLst>
                  <a:gd name="T0" fmla="*/ 32 w 51"/>
                  <a:gd name="T1" fmla="*/ 0 h 28"/>
                  <a:gd name="T2" fmla="*/ 38 w 51"/>
                  <a:gd name="T3" fmla="*/ 3 h 28"/>
                  <a:gd name="T4" fmla="*/ 44 w 51"/>
                  <a:gd name="T5" fmla="*/ 8 h 28"/>
                  <a:gd name="T6" fmla="*/ 47 w 51"/>
                  <a:gd name="T7" fmla="*/ 11 h 28"/>
                  <a:gd name="T8" fmla="*/ 51 w 51"/>
                  <a:gd name="T9" fmla="*/ 15 h 28"/>
                  <a:gd name="T10" fmla="*/ 49 w 51"/>
                  <a:gd name="T11" fmla="*/ 22 h 28"/>
                  <a:gd name="T12" fmla="*/ 39 w 51"/>
                  <a:gd name="T13" fmla="*/ 26 h 28"/>
                  <a:gd name="T14" fmla="*/ 34 w 51"/>
                  <a:gd name="T15" fmla="*/ 27 h 28"/>
                  <a:gd name="T16" fmla="*/ 28 w 51"/>
                  <a:gd name="T17" fmla="*/ 28 h 28"/>
                  <a:gd name="T18" fmla="*/ 21 w 51"/>
                  <a:gd name="T19" fmla="*/ 28 h 28"/>
                  <a:gd name="T20" fmla="*/ 16 w 51"/>
                  <a:gd name="T21" fmla="*/ 28 h 28"/>
                  <a:gd name="T22" fmla="*/ 6 w 51"/>
                  <a:gd name="T23" fmla="*/ 27 h 28"/>
                  <a:gd name="T24" fmla="*/ 1 w 51"/>
                  <a:gd name="T25" fmla="*/ 25 h 28"/>
                  <a:gd name="T26" fmla="*/ 0 w 51"/>
                  <a:gd name="T27" fmla="*/ 22 h 28"/>
                  <a:gd name="T28" fmla="*/ 2 w 51"/>
                  <a:gd name="T29" fmla="*/ 18 h 28"/>
                  <a:gd name="T30" fmla="*/ 6 w 51"/>
                  <a:gd name="T31" fmla="*/ 13 h 28"/>
                  <a:gd name="T32" fmla="*/ 15 w 51"/>
                  <a:gd name="T33" fmla="*/ 9 h 28"/>
                  <a:gd name="T34" fmla="*/ 21 w 51"/>
                  <a:gd name="T35" fmla="*/ 4 h 28"/>
                  <a:gd name="T36" fmla="*/ 32 w 51"/>
                  <a:gd name="T37" fmla="*/ 0 h 28"/>
                  <a:gd name="T38" fmla="*/ 32 w 51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28">
                    <a:moveTo>
                      <a:pt x="32" y="0"/>
                    </a:moveTo>
                    <a:lnTo>
                      <a:pt x="38" y="3"/>
                    </a:lnTo>
                    <a:lnTo>
                      <a:pt x="44" y="8"/>
                    </a:lnTo>
                    <a:lnTo>
                      <a:pt x="47" y="11"/>
                    </a:lnTo>
                    <a:lnTo>
                      <a:pt x="51" y="15"/>
                    </a:lnTo>
                    <a:lnTo>
                      <a:pt x="49" y="22"/>
                    </a:lnTo>
                    <a:lnTo>
                      <a:pt x="39" y="26"/>
                    </a:lnTo>
                    <a:lnTo>
                      <a:pt x="34" y="27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16" y="28"/>
                    </a:lnTo>
                    <a:lnTo>
                      <a:pt x="6" y="27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5" y="9"/>
                    </a:lnTo>
                    <a:lnTo>
                      <a:pt x="21" y="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4" name="Freeform 938"/>
              <p:cNvSpPr>
                <a:spLocks/>
              </p:cNvSpPr>
              <p:nvPr/>
            </p:nvSpPr>
            <p:spPr bwMode="auto">
              <a:xfrm>
                <a:off x="4558" y="644"/>
                <a:ext cx="19" cy="28"/>
              </a:xfrm>
              <a:custGeom>
                <a:avLst/>
                <a:gdLst>
                  <a:gd name="T0" fmla="*/ 65 w 69"/>
                  <a:gd name="T1" fmla="*/ 0 h 106"/>
                  <a:gd name="T2" fmla="*/ 67 w 69"/>
                  <a:gd name="T3" fmla="*/ 6 h 106"/>
                  <a:gd name="T4" fmla="*/ 69 w 69"/>
                  <a:gd name="T5" fmla="*/ 12 h 106"/>
                  <a:gd name="T6" fmla="*/ 69 w 69"/>
                  <a:gd name="T7" fmla="*/ 20 h 106"/>
                  <a:gd name="T8" fmla="*/ 69 w 69"/>
                  <a:gd name="T9" fmla="*/ 27 h 106"/>
                  <a:gd name="T10" fmla="*/ 66 w 69"/>
                  <a:gd name="T11" fmla="*/ 35 h 106"/>
                  <a:gd name="T12" fmla="*/ 63 w 69"/>
                  <a:gd name="T13" fmla="*/ 43 h 106"/>
                  <a:gd name="T14" fmla="*/ 59 w 69"/>
                  <a:gd name="T15" fmla="*/ 51 h 106"/>
                  <a:gd name="T16" fmla="*/ 54 w 69"/>
                  <a:gd name="T17" fmla="*/ 60 h 106"/>
                  <a:gd name="T18" fmla="*/ 48 w 69"/>
                  <a:gd name="T19" fmla="*/ 66 h 106"/>
                  <a:gd name="T20" fmla="*/ 41 w 69"/>
                  <a:gd name="T21" fmla="*/ 73 h 106"/>
                  <a:gd name="T22" fmla="*/ 35 w 69"/>
                  <a:gd name="T23" fmla="*/ 79 h 106"/>
                  <a:gd name="T24" fmla="*/ 29 w 69"/>
                  <a:gd name="T25" fmla="*/ 85 h 106"/>
                  <a:gd name="T26" fmla="*/ 22 w 69"/>
                  <a:gd name="T27" fmla="*/ 91 h 106"/>
                  <a:gd name="T28" fmla="*/ 15 w 69"/>
                  <a:gd name="T29" fmla="*/ 96 h 106"/>
                  <a:gd name="T30" fmla="*/ 8 w 69"/>
                  <a:gd name="T31" fmla="*/ 101 h 106"/>
                  <a:gd name="T32" fmla="*/ 2 w 69"/>
                  <a:gd name="T33" fmla="*/ 106 h 106"/>
                  <a:gd name="T34" fmla="*/ 0 w 69"/>
                  <a:gd name="T35" fmla="*/ 97 h 106"/>
                  <a:gd name="T36" fmla="*/ 0 w 69"/>
                  <a:gd name="T37" fmla="*/ 90 h 106"/>
                  <a:gd name="T38" fmla="*/ 2 w 69"/>
                  <a:gd name="T39" fmla="*/ 83 h 106"/>
                  <a:gd name="T40" fmla="*/ 6 w 69"/>
                  <a:gd name="T41" fmla="*/ 76 h 106"/>
                  <a:gd name="T42" fmla="*/ 9 w 69"/>
                  <a:gd name="T43" fmla="*/ 69 h 106"/>
                  <a:gd name="T44" fmla="*/ 14 w 69"/>
                  <a:gd name="T45" fmla="*/ 64 h 106"/>
                  <a:gd name="T46" fmla="*/ 18 w 69"/>
                  <a:gd name="T47" fmla="*/ 59 h 106"/>
                  <a:gd name="T48" fmla="*/ 24 w 69"/>
                  <a:gd name="T49" fmla="*/ 53 h 106"/>
                  <a:gd name="T50" fmla="*/ 31 w 69"/>
                  <a:gd name="T51" fmla="*/ 47 h 106"/>
                  <a:gd name="T52" fmla="*/ 36 w 69"/>
                  <a:gd name="T53" fmla="*/ 40 h 106"/>
                  <a:gd name="T54" fmla="*/ 43 w 69"/>
                  <a:gd name="T55" fmla="*/ 33 h 106"/>
                  <a:gd name="T56" fmla="*/ 50 w 69"/>
                  <a:gd name="T57" fmla="*/ 26 h 106"/>
                  <a:gd name="T58" fmla="*/ 54 w 69"/>
                  <a:gd name="T59" fmla="*/ 20 h 106"/>
                  <a:gd name="T60" fmla="*/ 60 w 69"/>
                  <a:gd name="T61" fmla="*/ 13 h 106"/>
                  <a:gd name="T62" fmla="*/ 62 w 69"/>
                  <a:gd name="T63" fmla="*/ 7 h 106"/>
                  <a:gd name="T64" fmla="*/ 65 w 69"/>
                  <a:gd name="T65" fmla="*/ 0 h 106"/>
                  <a:gd name="T66" fmla="*/ 65 w 69"/>
                  <a:gd name="T6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6">
                    <a:moveTo>
                      <a:pt x="65" y="0"/>
                    </a:moveTo>
                    <a:lnTo>
                      <a:pt x="67" y="6"/>
                    </a:lnTo>
                    <a:lnTo>
                      <a:pt x="69" y="12"/>
                    </a:lnTo>
                    <a:lnTo>
                      <a:pt x="69" y="20"/>
                    </a:lnTo>
                    <a:lnTo>
                      <a:pt x="69" y="27"/>
                    </a:lnTo>
                    <a:lnTo>
                      <a:pt x="66" y="35"/>
                    </a:lnTo>
                    <a:lnTo>
                      <a:pt x="63" y="43"/>
                    </a:lnTo>
                    <a:lnTo>
                      <a:pt x="59" y="51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79"/>
                    </a:lnTo>
                    <a:lnTo>
                      <a:pt x="29" y="85"/>
                    </a:lnTo>
                    <a:lnTo>
                      <a:pt x="22" y="91"/>
                    </a:lnTo>
                    <a:lnTo>
                      <a:pt x="15" y="96"/>
                    </a:lnTo>
                    <a:lnTo>
                      <a:pt x="8" y="101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6" y="76"/>
                    </a:lnTo>
                    <a:lnTo>
                      <a:pt x="9" y="69"/>
                    </a:lnTo>
                    <a:lnTo>
                      <a:pt x="14" y="64"/>
                    </a:lnTo>
                    <a:lnTo>
                      <a:pt x="18" y="59"/>
                    </a:lnTo>
                    <a:lnTo>
                      <a:pt x="24" y="53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3"/>
                    </a:lnTo>
                    <a:lnTo>
                      <a:pt x="62" y="7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5" name="Freeform 939"/>
              <p:cNvSpPr>
                <a:spLocks/>
              </p:cNvSpPr>
              <p:nvPr/>
            </p:nvSpPr>
            <p:spPr bwMode="auto">
              <a:xfrm>
                <a:off x="4625" y="649"/>
                <a:ext cx="374" cy="140"/>
              </a:xfrm>
              <a:custGeom>
                <a:avLst/>
                <a:gdLst>
                  <a:gd name="T0" fmla="*/ 1253 w 1403"/>
                  <a:gd name="T1" fmla="*/ 270 h 535"/>
                  <a:gd name="T2" fmla="*/ 965 w 1403"/>
                  <a:gd name="T3" fmla="*/ 495 h 535"/>
                  <a:gd name="T4" fmla="*/ 468 w 1403"/>
                  <a:gd name="T5" fmla="*/ 529 h 535"/>
                  <a:gd name="T6" fmla="*/ 100 w 1403"/>
                  <a:gd name="T7" fmla="*/ 515 h 535"/>
                  <a:gd name="T8" fmla="*/ 31 w 1403"/>
                  <a:gd name="T9" fmla="*/ 497 h 535"/>
                  <a:gd name="T10" fmla="*/ 36 w 1403"/>
                  <a:gd name="T11" fmla="*/ 474 h 535"/>
                  <a:gd name="T12" fmla="*/ 146 w 1403"/>
                  <a:gd name="T13" fmla="*/ 500 h 535"/>
                  <a:gd name="T14" fmla="*/ 489 w 1403"/>
                  <a:gd name="T15" fmla="*/ 505 h 535"/>
                  <a:gd name="T16" fmla="*/ 891 w 1403"/>
                  <a:gd name="T17" fmla="*/ 486 h 535"/>
                  <a:gd name="T18" fmla="*/ 1055 w 1403"/>
                  <a:gd name="T19" fmla="*/ 416 h 535"/>
                  <a:gd name="T20" fmla="*/ 1178 w 1403"/>
                  <a:gd name="T21" fmla="*/ 304 h 535"/>
                  <a:gd name="T22" fmla="*/ 1199 w 1403"/>
                  <a:gd name="T23" fmla="*/ 238 h 535"/>
                  <a:gd name="T24" fmla="*/ 1242 w 1403"/>
                  <a:gd name="T25" fmla="*/ 171 h 535"/>
                  <a:gd name="T26" fmla="*/ 1204 w 1403"/>
                  <a:gd name="T27" fmla="*/ 171 h 535"/>
                  <a:gd name="T28" fmla="*/ 1151 w 1403"/>
                  <a:gd name="T29" fmla="*/ 286 h 535"/>
                  <a:gd name="T30" fmla="*/ 1114 w 1403"/>
                  <a:gd name="T31" fmla="*/ 300 h 535"/>
                  <a:gd name="T32" fmla="*/ 1153 w 1403"/>
                  <a:gd name="T33" fmla="*/ 218 h 535"/>
                  <a:gd name="T34" fmla="*/ 1149 w 1403"/>
                  <a:gd name="T35" fmla="*/ 175 h 535"/>
                  <a:gd name="T36" fmla="*/ 1088 w 1403"/>
                  <a:gd name="T37" fmla="*/ 243 h 535"/>
                  <a:gd name="T38" fmla="*/ 1046 w 1403"/>
                  <a:gd name="T39" fmla="*/ 338 h 535"/>
                  <a:gd name="T40" fmla="*/ 1028 w 1403"/>
                  <a:gd name="T41" fmla="*/ 319 h 535"/>
                  <a:gd name="T42" fmla="*/ 1065 w 1403"/>
                  <a:gd name="T43" fmla="*/ 231 h 535"/>
                  <a:gd name="T44" fmla="*/ 1023 w 1403"/>
                  <a:gd name="T45" fmla="*/ 239 h 535"/>
                  <a:gd name="T46" fmla="*/ 985 w 1403"/>
                  <a:gd name="T47" fmla="*/ 298 h 535"/>
                  <a:gd name="T48" fmla="*/ 959 w 1403"/>
                  <a:gd name="T49" fmla="*/ 380 h 535"/>
                  <a:gd name="T50" fmla="*/ 916 w 1403"/>
                  <a:gd name="T51" fmla="*/ 406 h 535"/>
                  <a:gd name="T52" fmla="*/ 939 w 1403"/>
                  <a:gd name="T53" fmla="*/ 335 h 535"/>
                  <a:gd name="T54" fmla="*/ 971 w 1403"/>
                  <a:gd name="T55" fmla="*/ 267 h 535"/>
                  <a:gd name="T56" fmla="*/ 920 w 1403"/>
                  <a:gd name="T57" fmla="*/ 294 h 535"/>
                  <a:gd name="T58" fmla="*/ 891 w 1403"/>
                  <a:gd name="T59" fmla="*/ 357 h 535"/>
                  <a:gd name="T60" fmla="*/ 857 w 1403"/>
                  <a:gd name="T61" fmla="*/ 418 h 535"/>
                  <a:gd name="T62" fmla="*/ 815 w 1403"/>
                  <a:gd name="T63" fmla="*/ 427 h 535"/>
                  <a:gd name="T64" fmla="*/ 858 w 1403"/>
                  <a:gd name="T65" fmla="*/ 340 h 535"/>
                  <a:gd name="T66" fmla="*/ 840 w 1403"/>
                  <a:gd name="T67" fmla="*/ 295 h 535"/>
                  <a:gd name="T68" fmla="*/ 803 w 1403"/>
                  <a:gd name="T69" fmla="*/ 357 h 535"/>
                  <a:gd name="T70" fmla="*/ 770 w 1403"/>
                  <a:gd name="T71" fmla="*/ 420 h 535"/>
                  <a:gd name="T72" fmla="*/ 706 w 1403"/>
                  <a:gd name="T73" fmla="*/ 469 h 535"/>
                  <a:gd name="T74" fmla="*/ 745 w 1403"/>
                  <a:gd name="T75" fmla="*/ 388 h 535"/>
                  <a:gd name="T76" fmla="*/ 766 w 1403"/>
                  <a:gd name="T77" fmla="*/ 321 h 535"/>
                  <a:gd name="T78" fmla="*/ 696 w 1403"/>
                  <a:gd name="T79" fmla="*/ 372 h 535"/>
                  <a:gd name="T80" fmla="*/ 652 w 1403"/>
                  <a:gd name="T81" fmla="*/ 426 h 535"/>
                  <a:gd name="T82" fmla="*/ 612 w 1403"/>
                  <a:gd name="T83" fmla="*/ 448 h 535"/>
                  <a:gd name="T84" fmla="*/ 662 w 1403"/>
                  <a:gd name="T85" fmla="*/ 365 h 535"/>
                  <a:gd name="T86" fmla="*/ 637 w 1403"/>
                  <a:gd name="T87" fmla="*/ 357 h 535"/>
                  <a:gd name="T88" fmla="*/ 577 w 1403"/>
                  <a:gd name="T89" fmla="*/ 426 h 535"/>
                  <a:gd name="T90" fmla="*/ 529 w 1403"/>
                  <a:gd name="T91" fmla="*/ 446 h 535"/>
                  <a:gd name="T92" fmla="*/ 572 w 1403"/>
                  <a:gd name="T93" fmla="*/ 383 h 535"/>
                  <a:gd name="T94" fmla="*/ 517 w 1403"/>
                  <a:gd name="T95" fmla="*/ 396 h 535"/>
                  <a:gd name="T96" fmla="*/ 449 w 1403"/>
                  <a:gd name="T97" fmla="*/ 459 h 535"/>
                  <a:gd name="T98" fmla="*/ 471 w 1403"/>
                  <a:gd name="T99" fmla="*/ 404 h 535"/>
                  <a:gd name="T100" fmla="*/ 438 w 1403"/>
                  <a:gd name="T101" fmla="*/ 408 h 535"/>
                  <a:gd name="T102" fmla="*/ 404 w 1403"/>
                  <a:gd name="T103" fmla="*/ 462 h 535"/>
                  <a:gd name="T104" fmla="*/ 391 w 1403"/>
                  <a:gd name="T105" fmla="*/ 427 h 535"/>
                  <a:gd name="T106" fmla="*/ 363 w 1403"/>
                  <a:gd name="T107" fmla="*/ 405 h 535"/>
                  <a:gd name="T108" fmla="*/ 302 w 1403"/>
                  <a:gd name="T109" fmla="*/ 460 h 535"/>
                  <a:gd name="T110" fmla="*/ 279 w 1403"/>
                  <a:gd name="T111" fmla="*/ 426 h 535"/>
                  <a:gd name="T112" fmla="*/ 213 w 1403"/>
                  <a:gd name="T113" fmla="*/ 453 h 535"/>
                  <a:gd name="T114" fmla="*/ 156 w 1403"/>
                  <a:gd name="T115" fmla="*/ 454 h 535"/>
                  <a:gd name="T116" fmla="*/ 100 w 1403"/>
                  <a:gd name="T117" fmla="*/ 424 h 535"/>
                  <a:gd name="T118" fmla="*/ 611 w 1403"/>
                  <a:gd name="T119" fmla="*/ 334 h 535"/>
                  <a:gd name="T120" fmla="*/ 1113 w 1403"/>
                  <a:gd name="T121" fmla="*/ 158 h 535"/>
                  <a:gd name="T122" fmla="*/ 1237 w 1403"/>
                  <a:gd name="T123" fmla="*/ 94 h 535"/>
                  <a:gd name="T124" fmla="*/ 1351 w 1403"/>
                  <a:gd name="T125" fmla="*/ 3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535">
                    <a:moveTo>
                      <a:pt x="1403" y="0"/>
                    </a:moveTo>
                    <a:lnTo>
                      <a:pt x="1393" y="35"/>
                    </a:lnTo>
                    <a:lnTo>
                      <a:pt x="1379" y="73"/>
                    </a:lnTo>
                    <a:lnTo>
                      <a:pt x="1363" y="108"/>
                    </a:lnTo>
                    <a:lnTo>
                      <a:pt x="1345" y="144"/>
                    </a:lnTo>
                    <a:lnTo>
                      <a:pt x="1324" y="177"/>
                    </a:lnTo>
                    <a:lnTo>
                      <a:pt x="1303" y="210"/>
                    </a:lnTo>
                    <a:lnTo>
                      <a:pt x="1279" y="240"/>
                    </a:lnTo>
                    <a:lnTo>
                      <a:pt x="1253" y="270"/>
                    </a:lnTo>
                    <a:lnTo>
                      <a:pt x="1225" y="298"/>
                    </a:lnTo>
                    <a:lnTo>
                      <a:pt x="1197" y="327"/>
                    </a:lnTo>
                    <a:lnTo>
                      <a:pt x="1168" y="354"/>
                    </a:lnTo>
                    <a:lnTo>
                      <a:pt x="1139" y="381"/>
                    </a:lnTo>
                    <a:lnTo>
                      <a:pt x="1108" y="406"/>
                    </a:lnTo>
                    <a:lnTo>
                      <a:pt x="1079" y="431"/>
                    </a:lnTo>
                    <a:lnTo>
                      <a:pt x="1048" y="453"/>
                    </a:lnTo>
                    <a:lnTo>
                      <a:pt x="1019" y="477"/>
                    </a:lnTo>
                    <a:lnTo>
                      <a:pt x="965" y="495"/>
                    </a:lnTo>
                    <a:lnTo>
                      <a:pt x="913" y="510"/>
                    </a:lnTo>
                    <a:lnTo>
                      <a:pt x="859" y="521"/>
                    </a:lnTo>
                    <a:lnTo>
                      <a:pt x="805" y="529"/>
                    </a:lnTo>
                    <a:lnTo>
                      <a:pt x="749" y="533"/>
                    </a:lnTo>
                    <a:lnTo>
                      <a:pt x="694" y="535"/>
                    </a:lnTo>
                    <a:lnTo>
                      <a:pt x="637" y="535"/>
                    </a:lnTo>
                    <a:lnTo>
                      <a:pt x="582" y="535"/>
                    </a:lnTo>
                    <a:lnTo>
                      <a:pt x="524" y="532"/>
                    </a:lnTo>
                    <a:lnTo>
                      <a:pt x="468" y="529"/>
                    </a:lnTo>
                    <a:lnTo>
                      <a:pt x="410" y="525"/>
                    </a:lnTo>
                    <a:lnTo>
                      <a:pt x="353" y="522"/>
                    </a:lnTo>
                    <a:lnTo>
                      <a:pt x="294" y="519"/>
                    </a:lnTo>
                    <a:lnTo>
                      <a:pt x="238" y="518"/>
                    </a:lnTo>
                    <a:lnTo>
                      <a:pt x="180" y="518"/>
                    </a:lnTo>
                    <a:lnTo>
                      <a:pt x="125" y="521"/>
                    </a:lnTo>
                    <a:lnTo>
                      <a:pt x="116" y="519"/>
                    </a:lnTo>
                    <a:lnTo>
                      <a:pt x="109" y="517"/>
                    </a:lnTo>
                    <a:lnTo>
                      <a:pt x="100" y="515"/>
                    </a:lnTo>
                    <a:lnTo>
                      <a:pt x="92" y="514"/>
                    </a:lnTo>
                    <a:lnTo>
                      <a:pt x="85" y="511"/>
                    </a:lnTo>
                    <a:lnTo>
                      <a:pt x="77" y="509"/>
                    </a:lnTo>
                    <a:lnTo>
                      <a:pt x="69" y="507"/>
                    </a:lnTo>
                    <a:lnTo>
                      <a:pt x="62" y="506"/>
                    </a:lnTo>
                    <a:lnTo>
                      <a:pt x="53" y="503"/>
                    </a:lnTo>
                    <a:lnTo>
                      <a:pt x="47" y="501"/>
                    </a:lnTo>
                    <a:lnTo>
                      <a:pt x="39" y="499"/>
                    </a:lnTo>
                    <a:lnTo>
                      <a:pt x="31" y="497"/>
                    </a:lnTo>
                    <a:lnTo>
                      <a:pt x="24" y="494"/>
                    </a:lnTo>
                    <a:lnTo>
                      <a:pt x="16" y="493"/>
                    </a:lnTo>
                    <a:lnTo>
                      <a:pt x="8" y="492"/>
                    </a:lnTo>
                    <a:lnTo>
                      <a:pt x="0" y="492"/>
                    </a:lnTo>
                    <a:lnTo>
                      <a:pt x="4" y="483"/>
                    </a:lnTo>
                    <a:lnTo>
                      <a:pt x="10" y="478"/>
                    </a:lnTo>
                    <a:lnTo>
                      <a:pt x="17" y="474"/>
                    </a:lnTo>
                    <a:lnTo>
                      <a:pt x="26" y="474"/>
                    </a:lnTo>
                    <a:lnTo>
                      <a:pt x="36" y="474"/>
                    </a:lnTo>
                    <a:lnTo>
                      <a:pt x="48" y="476"/>
                    </a:lnTo>
                    <a:lnTo>
                      <a:pt x="59" y="478"/>
                    </a:lnTo>
                    <a:lnTo>
                      <a:pt x="73" y="482"/>
                    </a:lnTo>
                    <a:lnTo>
                      <a:pt x="85" y="486"/>
                    </a:lnTo>
                    <a:lnTo>
                      <a:pt x="97" y="490"/>
                    </a:lnTo>
                    <a:lnTo>
                      <a:pt x="111" y="493"/>
                    </a:lnTo>
                    <a:lnTo>
                      <a:pt x="124" y="497"/>
                    </a:lnTo>
                    <a:lnTo>
                      <a:pt x="135" y="499"/>
                    </a:lnTo>
                    <a:lnTo>
                      <a:pt x="146" y="500"/>
                    </a:lnTo>
                    <a:lnTo>
                      <a:pt x="157" y="499"/>
                    </a:lnTo>
                    <a:lnTo>
                      <a:pt x="169" y="496"/>
                    </a:lnTo>
                    <a:lnTo>
                      <a:pt x="213" y="494"/>
                    </a:lnTo>
                    <a:lnTo>
                      <a:pt x="259" y="494"/>
                    </a:lnTo>
                    <a:lnTo>
                      <a:pt x="305" y="495"/>
                    </a:lnTo>
                    <a:lnTo>
                      <a:pt x="351" y="497"/>
                    </a:lnTo>
                    <a:lnTo>
                      <a:pt x="396" y="500"/>
                    </a:lnTo>
                    <a:lnTo>
                      <a:pt x="443" y="503"/>
                    </a:lnTo>
                    <a:lnTo>
                      <a:pt x="489" y="505"/>
                    </a:lnTo>
                    <a:lnTo>
                      <a:pt x="535" y="507"/>
                    </a:lnTo>
                    <a:lnTo>
                      <a:pt x="581" y="508"/>
                    </a:lnTo>
                    <a:lnTo>
                      <a:pt x="626" y="509"/>
                    </a:lnTo>
                    <a:lnTo>
                      <a:pt x="672" y="509"/>
                    </a:lnTo>
                    <a:lnTo>
                      <a:pt x="718" y="508"/>
                    </a:lnTo>
                    <a:lnTo>
                      <a:pt x="762" y="506"/>
                    </a:lnTo>
                    <a:lnTo>
                      <a:pt x="805" y="502"/>
                    </a:lnTo>
                    <a:lnTo>
                      <a:pt x="848" y="494"/>
                    </a:lnTo>
                    <a:lnTo>
                      <a:pt x="891" y="486"/>
                    </a:lnTo>
                    <a:lnTo>
                      <a:pt x="910" y="479"/>
                    </a:lnTo>
                    <a:lnTo>
                      <a:pt x="928" y="474"/>
                    </a:lnTo>
                    <a:lnTo>
                      <a:pt x="947" y="467"/>
                    </a:lnTo>
                    <a:lnTo>
                      <a:pt x="967" y="461"/>
                    </a:lnTo>
                    <a:lnTo>
                      <a:pt x="984" y="452"/>
                    </a:lnTo>
                    <a:lnTo>
                      <a:pt x="1003" y="446"/>
                    </a:lnTo>
                    <a:lnTo>
                      <a:pt x="1020" y="436"/>
                    </a:lnTo>
                    <a:lnTo>
                      <a:pt x="1039" y="426"/>
                    </a:lnTo>
                    <a:lnTo>
                      <a:pt x="1055" y="416"/>
                    </a:lnTo>
                    <a:lnTo>
                      <a:pt x="1072" y="404"/>
                    </a:lnTo>
                    <a:lnTo>
                      <a:pt x="1089" y="391"/>
                    </a:lnTo>
                    <a:lnTo>
                      <a:pt x="1106" y="379"/>
                    </a:lnTo>
                    <a:lnTo>
                      <a:pt x="1123" y="364"/>
                    </a:lnTo>
                    <a:lnTo>
                      <a:pt x="1139" y="350"/>
                    </a:lnTo>
                    <a:lnTo>
                      <a:pt x="1154" y="333"/>
                    </a:lnTo>
                    <a:lnTo>
                      <a:pt x="1170" y="318"/>
                    </a:lnTo>
                    <a:lnTo>
                      <a:pt x="1174" y="310"/>
                    </a:lnTo>
                    <a:lnTo>
                      <a:pt x="1178" y="304"/>
                    </a:lnTo>
                    <a:lnTo>
                      <a:pt x="1182" y="297"/>
                    </a:lnTo>
                    <a:lnTo>
                      <a:pt x="1185" y="291"/>
                    </a:lnTo>
                    <a:lnTo>
                      <a:pt x="1186" y="283"/>
                    </a:lnTo>
                    <a:lnTo>
                      <a:pt x="1188" y="275"/>
                    </a:lnTo>
                    <a:lnTo>
                      <a:pt x="1191" y="269"/>
                    </a:lnTo>
                    <a:lnTo>
                      <a:pt x="1192" y="261"/>
                    </a:lnTo>
                    <a:lnTo>
                      <a:pt x="1193" y="253"/>
                    </a:lnTo>
                    <a:lnTo>
                      <a:pt x="1195" y="245"/>
                    </a:lnTo>
                    <a:lnTo>
                      <a:pt x="1199" y="238"/>
                    </a:lnTo>
                    <a:lnTo>
                      <a:pt x="1203" y="230"/>
                    </a:lnTo>
                    <a:lnTo>
                      <a:pt x="1207" y="222"/>
                    </a:lnTo>
                    <a:lnTo>
                      <a:pt x="1212" y="214"/>
                    </a:lnTo>
                    <a:lnTo>
                      <a:pt x="1218" y="209"/>
                    </a:lnTo>
                    <a:lnTo>
                      <a:pt x="1225" y="202"/>
                    </a:lnTo>
                    <a:lnTo>
                      <a:pt x="1228" y="194"/>
                    </a:lnTo>
                    <a:lnTo>
                      <a:pt x="1233" y="186"/>
                    </a:lnTo>
                    <a:lnTo>
                      <a:pt x="1237" y="179"/>
                    </a:lnTo>
                    <a:lnTo>
                      <a:pt x="1242" y="171"/>
                    </a:lnTo>
                    <a:lnTo>
                      <a:pt x="1245" y="162"/>
                    </a:lnTo>
                    <a:lnTo>
                      <a:pt x="1248" y="155"/>
                    </a:lnTo>
                    <a:lnTo>
                      <a:pt x="1252" y="147"/>
                    </a:lnTo>
                    <a:lnTo>
                      <a:pt x="1257" y="141"/>
                    </a:lnTo>
                    <a:lnTo>
                      <a:pt x="1244" y="143"/>
                    </a:lnTo>
                    <a:lnTo>
                      <a:pt x="1233" y="148"/>
                    </a:lnTo>
                    <a:lnTo>
                      <a:pt x="1221" y="154"/>
                    </a:lnTo>
                    <a:lnTo>
                      <a:pt x="1213" y="162"/>
                    </a:lnTo>
                    <a:lnTo>
                      <a:pt x="1204" y="171"/>
                    </a:lnTo>
                    <a:lnTo>
                      <a:pt x="1196" y="182"/>
                    </a:lnTo>
                    <a:lnTo>
                      <a:pt x="1191" y="194"/>
                    </a:lnTo>
                    <a:lnTo>
                      <a:pt x="1185" y="207"/>
                    </a:lnTo>
                    <a:lnTo>
                      <a:pt x="1178" y="218"/>
                    </a:lnTo>
                    <a:lnTo>
                      <a:pt x="1173" y="231"/>
                    </a:lnTo>
                    <a:lnTo>
                      <a:pt x="1167" y="244"/>
                    </a:lnTo>
                    <a:lnTo>
                      <a:pt x="1162" y="259"/>
                    </a:lnTo>
                    <a:lnTo>
                      <a:pt x="1157" y="271"/>
                    </a:lnTo>
                    <a:lnTo>
                      <a:pt x="1151" y="286"/>
                    </a:lnTo>
                    <a:lnTo>
                      <a:pt x="1144" y="298"/>
                    </a:lnTo>
                    <a:lnTo>
                      <a:pt x="1138" y="313"/>
                    </a:lnTo>
                    <a:lnTo>
                      <a:pt x="1101" y="355"/>
                    </a:lnTo>
                    <a:lnTo>
                      <a:pt x="1101" y="346"/>
                    </a:lnTo>
                    <a:lnTo>
                      <a:pt x="1102" y="337"/>
                    </a:lnTo>
                    <a:lnTo>
                      <a:pt x="1105" y="328"/>
                    </a:lnTo>
                    <a:lnTo>
                      <a:pt x="1108" y="320"/>
                    </a:lnTo>
                    <a:lnTo>
                      <a:pt x="1110" y="310"/>
                    </a:lnTo>
                    <a:lnTo>
                      <a:pt x="1114" y="300"/>
                    </a:lnTo>
                    <a:lnTo>
                      <a:pt x="1117" y="292"/>
                    </a:lnTo>
                    <a:lnTo>
                      <a:pt x="1122" y="282"/>
                    </a:lnTo>
                    <a:lnTo>
                      <a:pt x="1125" y="272"/>
                    </a:lnTo>
                    <a:lnTo>
                      <a:pt x="1130" y="265"/>
                    </a:lnTo>
                    <a:lnTo>
                      <a:pt x="1134" y="255"/>
                    </a:lnTo>
                    <a:lnTo>
                      <a:pt x="1140" y="246"/>
                    </a:lnTo>
                    <a:lnTo>
                      <a:pt x="1144" y="238"/>
                    </a:lnTo>
                    <a:lnTo>
                      <a:pt x="1149" y="228"/>
                    </a:lnTo>
                    <a:lnTo>
                      <a:pt x="1153" y="218"/>
                    </a:lnTo>
                    <a:lnTo>
                      <a:pt x="1159" y="210"/>
                    </a:lnTo>
                    <a:lnTo>
                      <a:pt x="1162" y="201"/>
                    </a:lnTo>
                    <a:lnTo>
                      <a:pt x="1167" y="191"/>
                    </a:lnTo>
                    <a:lnTo>
                      <a:pt x="1170" y="182"/>
                    </a:lnTo>
                    <a:lnTo>
                      <a:pt x="1175" y="174"/>
                    </a:lnTo>
                    <a:lnTo>
                      <a:pt x="1167" y="173"/>
                    </a:lnTo>
                    <a:lnTo>
                      <a:pt x="1160" y="173"/>
                    </a:lnTo>
                    <a:lnTo>
                      <a:pt x="1154" y="174"/>
                    </a:lnTo>
                    <a:lnTo>
                      <a:pt x="1149" y="175"/>
                    </a:lnTo>
                    <a:lnTo>
                      <a:pt x="1139" y="179"/>
                    </a:lnTo>
                    <a:lnTo>
                      <a:pt x="1130" y="183"/>
                    </a:lnTo>
                    <a:lnTo>
                      <a:pt x="1121" y="189"/>
                    </a:lnTo>
                    <a:lnTo>
                      <a:pt x="1114" y="197"/>
                    </a:lnTo>
                    <a:lnTo>
                      <a:pt x="1107" y="205"/>
                    </a:lnTo>
                    <a:lnTo>
                      <a:pt x="1101" y="215"/>
                    </a:lnTo>
                    <a:lnTo>
                      <a:pt x="1097" y="224"/>
                    </a:lnTo>
                    <a:lnTo>
                      <a:pt x="1092" y="233"/>
                    </a:lnTo>
                    <a:lnTo>
                      <a:pt x="1088" y="243"/>
                    </a:lnTo>
                    <a:lnTo>
                      <a:pt x="1084" y="255"/>
                    </a:lnTo>
                    <a:lnTo>
                      <a:pt x="1080" y="265"/>
                    </a:lnTo>
                    <a:lnTo>
                      <a:pt x="1075" y="275"/>
                    </a:lnTo>
                    <a:lnTo>
                      <a:pt x="1072" y="286"/>
                    </a:lnTo>
                    <a:lnTo>
                      <a:pt x="1070" y="298"/>
                    </a:lnTo>
                    <a:lnTo>
                      <a:pt x="1064" y="308"/>
                    </a:lnTo>
                    <a:lnTo>
                      <a:pt x="1058" y="319"/>
                    </a:lnTo>
                    <a:lnTo>
                      <a:pt x="1052" y="328"/>
                    </a:lnTo>
                    <a:lnTo>
                      <a:pt x="1046" y="338"/>
                    </a:lnTo>
                    <a:lnTo>
                      <a:pt x="1039" y="347"/>
                    </a:lnTo>
                    <a:lnTo>
                      <a:pt x="1031" y="355"/>
                    </a:lnTo>
                    <a:lnTo>
                      <a:pt x="1021" y="361"/>
                    </a:lnTo>
                    <a:lnTo>
                      <a:pt x="1012" y="368"/>
                    </a:lnTo>
                    <a:lnTo>
                      <a:pt x="1014" y="357"/>
                    </a:lnTo>
                    <a:lnTo>
                      <a:pt x="1018" y="349"/>
                    </a:lnTo>
                    <a:lnTo>
                      <a:pt x="1021" y="338"/>
                    </a:lnTo>
                    <a:lnTo>
                      <a:pt x="1024" y="328"/>
                    </a:lnTo>
                    <a:lnTo>
                      <a:pt x="1028" y="319"/>
                    </a:lnTo>
                    <a:lnTo>
                      <a:pt x="1032" y="309"/>
                    </a:lnTo>
                    <a:lnTo>
                      <a:pt x="1037" y="299"/>
                    </a:lnTo>
                    <a:lnTo>
                      <a:pt x="1040" y="291"/>
                    </a:lnTo>
                    <a:lnTo>
                      <a:pt x="1044" y="280"/>
                    </a:lnTo>
                    <a:lnTo>
                      <a:pt x="1048" y="270"/>
                    </a:lnTo>
                    <a:lnTo>
                      <a:pt x="1053" y="260"/>
                    </a:lnTo>
                    <a:lnTo>
                      <a:pt x="1057" y="251"/>
                    </a:lnTo>
                    <a:lnTo>
                      <a:pt x="1061" y="240"/>
                    </a:lnTo>
                    <a:lnTo>
                      <a:pt x="1065" y="231"/>
                    </a:lnTo>
                    <a:lnTo>
                      <a:pt x="1068" y="221"/>
                    </a:lnTo>
                    <a:lnTo>
                      <a:pt x="1072" y="212"/>
                    </a:lnTo>
                    <a:lnTo>
                      <a:pt x="1065" y="214"/>
                    </a:lnTo>
                    <a:lnTo>
                      <a:pt x="1058" y="218"/>
                    </a:lnTo>
                    <a:lnTo>
                      <a:pt x="1049" y="222"/>
                    </a:lnTo>
                    <a:lnTo>
                      <a:pt x="1042" y="225"/>
                    </a:lnTo>
                    <a:lnTo>
                      <a:pt x="1035" y="228"/>
                    </a:lnTo>
                    <a:lnTo>
                      <a:pt x="1029" y="232"/>
                    </a:lnTo>
                    <a:lnTo>
                      <a:pt x="1023" y="239"/>
                    </a:lnTo>
                    <a:lnTo>
                      <a:pt x="1021" y="247"/>
                    </a:lnTo>
                    <a:lnTo>
                      <a:pt x="1015" y="245"/>
                    </a:lnTo>
                    <a:lnTo>
                      <a:pt x="1012" y="243"/>
                    </a:lnTo>
                    <a:lnTo>
                      <a:pt x="1006" y="251"/>
                    </a:lnTo>
                    <a:lnTo>
                      <a:pt x="1001" y="260"/>
                    </a:lnTo>
                    <a:lnTo>
                      <a:pt x="995" y="269"/>
                    </a:lnTo>
                    <a:lnTo>
                      <a:pt x="992" y="279"/>
                    </a:lnTo>
                    <a:lnTo>
                      <a:pt x="988" y="288"/>
                    </a:lnTo>
                    <a:lnTo>
                      <a:pt x="985" y="298"/>
                    </a:lnTo>
                    <a:lnTo>
                      <a:pt x="982" y="307"/>
                    </a:lnTo>
                    <a:lnTo>
                      <a:pt x="981" y="318"/>
                    </a:lnTo>
                    <a:lnTo>
                      <a:pt x="979" y="326"/>
                    </a:lnTo>
                    <a:lnTo>
                      <a:pt x="977" y="335"/>
                    </a:lnTo>
                    <a:lnTo>
                      <a:pt x="973" y="344"/>
                    </a:lnTo>
                    <a:lnTo>
                      <a:pt x="971" y="354"/>
                    </a:lnTo>
                    <a:lnTo>
                      <a:pt x="967" y="362"/>
                    </a:lnTo>
                    <a:lnTo>
                      <a:pt x="963" y="371"/>
                    </a:lnTo>
                    <a:lnTo>
                      <a:pt x="959" y="380"/>
                    </a:lnTo>
                    <a:lnTo>
                      <a:pt x="954" y="388"/>
                    </a:lnTo>
                    <a:lnTo>
                      <a:pt x="945" y="396"/>
                    </a:lnTo>
                    <a:lnTo>
                      <a:pt x="936" y="405"/>
                    </a:lnTo>
                    <a:lnTo>
                      <a:pt x="930" y="408"/>
                    </a:lnTo>
                    <a:lnTo>
                      <a:pt x="925" y="411"/>
                    </a:lnTo>
                    <a:lnTo>
                      <a:pt x="919" y="414"/>
                    </a:lnTo>
                    <a:lnTo>
                      <a:pt x="912" y="418"/>
                    </a:lnTo>
                    <a:lnTo>
                      <a:pt x="913" y="412"/>
                    </a:lnTo>
                    <a:lnTo>
                      <a:pt x="916" y="406"/>
                    </a:lnTo>
                    <a:lnTo>
                      <a:pt x="917" y="400"/>
                    </a:lnTo>
                    <a:lnTo>
                      <a:pt x="919" y="395"/>
                    </a:lnTo>
                    <a:lnTo>
                      <a:pt x="921" y="384"/>
                    </a:lnTo>
                    <a:lnTo>
                      <a:pt x="925" y="375"/>
                    </a:lnTo>
                    <a:lnTo>
                      <a:pt x="927" y="366"/>
                    </a:lnTo>
                    <a:lnTo>
                      <a:pt x="929" y="358"/>
                    </a:lnTo>
                    <a:lnTo>
                      <a:pt x="933" y="351"/>
                    </a:lnTo>
                    <a:lnTo>
                      <a:pt x="936" y="343"/>
                    </a:lnTo>
                    <a:lnTo>
                      <a:pt x="939" y="335"/>
                    </a:lnTo>
                    <a:lnTo>
                      <a:pt x="943" y="328"/>
                    </a:lnTo>
                    <a:lnTo>
                      <a:pt x="946" y="320"/>
                    </a:lnTo>
                    <a:lnTo>
                      <a:pt x="951" y="313"/>
                    </a:lnTo>
                    <a:lnTo>
                      <a:pt x="953" y="305"/>
                    </a:lnTo>
                    <a:lnTo>
                      <a:pt x="956" y="298"/>
                    </a:lnTo>
                    <a:lnTo>
                      <a:pt x="960" y="289"/>
                    </a:lnTo>
                    <a:lnTo>
                      <a:pt x="963" y="282"/>
                    </a:lnTo>
                    <a:lnTo>
                      <a:pt x="967" y="273"/>
                    </a:lnTo>
                    <a:lnTo>
                      <a:pt x="971" y="267"/>
                    </a:lnTo>
                    <a:lnTo>
                      <a:pt x="975" y="259"/>
                    </a:lnTo>
                    <a:lnTo>
                      <a:pt x="979" y="252"/>
                    </a:lnTo>
                    <a:lnTo>
                      <a:pt x="969" y="253"/>
                    </a:lnTo>
                    <a:lnTo>
                      <a:pt x="962" y="256"/>
                    </a:lnTo>
                    <a:lnTo>
                      <a:pt x="955" y="259"/>
                    </a:lnTo>
                    <a:lnTo>
                      <a:pt x="950" y="265"/>
                    </a:lnTo>
                    <a:lnTo>
                      <a:pt x="938" y="272"/>
                    </a:lnTo>
                    <a:lnTo>
                      <a:pt x="929" y="283"/>
                    </a:lnTo>
                    <a:lnTo>
                      <a:pt x="920" y="294"/>
                    </a:lnTo>
                    <a:lnTo>
                      <a:pt x="915" y="304"/>
                    </a:lnTo>
                    <a:lnTo>
                      <a:pt x="911" y="309"/>
                    </a:lnTo>
                    <a:lnTo>
                      <a:pt x="908" y="314"/>
                    </a:lnTo>
                    <a:lnTo>
                      <a:pt x="906" y="321"/>
                    </a:lnTo>
                    <a:lnTo>
                      <a:pt x="904" y="327"/>
                    </a:lnTo>
                    <a:lnTo>
                      <a:pt x="900" y="334"/>
                    </a:lnTo>
                    <a:lnTo>
                      <a:pt x="896" y="341"/>
                    </a:lnTo>
                    <a:lnTo>
                      <a:pt x="893" y="349"/>
                    </a:lnTo>
                    <a:lnTo>
                      <a:pt x="891" y="357"/>
                    </a:lnTo>
                    <a:lnTo>
                      <a:pt x="887" y="364"/>
                    </a:lnTo>
                    <a:lnTo>
                      <a:pt x="884" y="371"/>
                    </a:lnTo>
                    <a:lnTo>
                      <a:pt x="881" y="379"/>
                    </a:lnTo>
                    <a:lnTo>
                      <a:pt x="878" y="388"/>
                    </a:lnTo>
                    <a:lnTo>
                      <a:pt x="874" y="393"/>
                    </a:lnTo>
                    <a:lnTo>
                      <a:pt x="869" y="399"/>
                    </a:lnTo>
                    <a:lnTo>
                      <a:pt x="865" y="406"/>
                    </a:lnTo>
                    <a:lnTo>
                      <a:pt x="861" y="413"/>
                    </a:lnTo>
                    <a:lnTo>
                      <a:pt x="857" y="418"/>
                    </a:lnTo>
                    <a:lnTo>
                      <a:pt x="851" y="423"/>
                    </a:lnTo>
                    <a:lnTo>
                      <a:pt x="846" y="427"/>
                    </a:lnTo>
                    <a:lnTo>
                      <a:pt x="840" y="433"/>
                    </a:lnTo>
                    <a:lnTo>
                      <a:pt x="832" y="436"/>
                    </a:lnTo>
                    <a:lnTo>
                      <a:pt x="825" y="439"/>
                    </a:lnTo>
                    <a:lnTo>
                      <a:pt x="816" y="441"/>
                    </a:lnTo>
                    <a:lnTo>
                      <a:pt x="808" y="442"/>
                    </a:lnTo>
                    <a:lnTo>
                      <a:pt x="810" y="435"/>
                    </a:lnTo>
                    <a:lnTo>
                      <a:pt x="815" y="427"/>
                    </a:lnTo>
                    <a:lnTo>
                      <a:pt x="820" y="419"/>
                    </a:lnTo>
                    <a:lnTo>
                      <a:pt x="825" y="411"/>
                    </a:lnTo>
                    <a:lnTo>
                      <a:pt x="830" y="400"/>
                    </a:lnTo>
                    <a:lnTo>
                      <a:pt x="834" y="391"/>
                    </a:lnTo>
                    <a:lnTo>
                      <a:pt x="840" y="381"/>
                    </a:lnTo>
                    <a:lnTo>
                      <a:pt x="846" y="371"/>
                    </a:lnTo>
                    <a:lnTo>
                      <a:pt x="850" y="360"/>
                    </a:lnTo>
                    <a:lnTo>
                      <a:pt x="855" y="350"/>
                    </a:lnTo>
                    <a:lnTo>
                      <a:pt x="858" y="340"/>
                    </a:lnTo>
                    <a:lnTo>
                      <a:pt x="861" y="330"/>
                    </a:lnTo>
                    <a:lnTo>
                      <a:pt x="863" y="322"/>
                    </a:lnTo>
                    <a:lnTo>
                      <a:pt x="865" y="314"/>
                    </a:lnTo>
                    <a:lnTo>
                      <a:pt x="865" y="308"/>
                    </a:lnTo>
                    <a:lnTo>
                      <a:pt x="866" y="302"/>
                    </a:lnTo>
                    <a:lnTo>
                      <a:pt x="861" y="294"/>
                    </a:lnTo>
                    <a:lnTo>
                      <a:pt x="855" y="292"/>
                    </a:lnTo>
                    <a:lnTo>
                      <a:pt x="847" y="292"/>
                    </a:lnTo>
                    <a:lnTo>
                      <a:pt x="840" y="295"/>
                    </a:lnTo>
                    <a:lnTo>
                      <a:pt x="831" y="298"/>
                    </a:lnTo>
                    <a:lnTo>
                      <a:pt x="821" y="305"/>
                    </a:lnTo>
                    <a:lnTo>
                      <a:pt x="818" y="312"/>
                    </a:lnTo>
                    <a:lnTo>
                      <a:pt x="816" y="320"/>
                    </a:lnTo>
                    <a:lnTo>
                      <a:pt x="814" y="327"/>
                    </a:lnTo>
                    <a:lnTo>
                      <a:pt x="812" y="335"/>
                    </a:lnTo>
                    <a:lnTo>
                      <a:pt x="808" y="342"/>
                    </a:lnTo>
                    <a:lnTo>
                      <a:pt x="806" y="350"/>
                    </a:lnTo>
                    <a:lnTo>
                      <a:pt x="803" y="357"/>
                    </a:lnTo>
                    <a:lnTo>
                      <a:pt x="801" y="365"/>
                    </a:lnTo>
                    <a:lnTo>
                      <a:pt x="797" y="371"/>
                    </a:lnTo>
                    <a:lnTo>
                      <a:pt x="793" y="379"/>
                    </a:lnTo>
                    <a:lnTo>
                      <a:pt x="790" y="386"/>
                    </a:lnTo>
                    <a:lnTo>
                      <a:pt x="787" y="393"/>
                    </a:lnTo>
                    <a:lnTo>
                      <a:pt x="782" y="399"/>
                    </a:lnTo>
                    <a:lnTo>
                      <a:pt x="778" y="407"/>
                    </a:lnTo>
                    <a:lnTo>
                      <a:pt x="773" y="413"/>
                    </a:lnTo>
                    <a:lnTo>
                      <a:pt x="770" y="420"/>
                    </a:lnTo>
                    <a:lnTo>
                      <a:pt x="762" y="428"/>
                    </a:lnTo>
                    <a:lnTo>
                      <a:pt x="754" y="437"/>
                    </a:lnTo>
                    <a:lnTo>
                      <a:pt x="746" y="445"/>
                    </a:lnTo>
                    <a:lnTo>
                      <a:pt x="739" y="452"/>
                    </a:lnTo>
                    <a:lnTo>
                      <a:pt x="730" y="459"/>
                    </a:lnTo>
                    <a:lnTo>
                      <a:pt x="721" y="466"/>
                    </a:lnTo>
                    <a:lnTo>
                      <a:pt x="712" y="473"/>
                    </a:lnTo>
                    <a:lnTo>
                      <a:pt x="704" y="479"/>
                    </a:lnTo>
                    <a:lnTo>
                      <a:pt x="706" y="469"/>
                    </a:lnTo>
                    <a:lnTo>
                      <a:pt x="710" y="460"/>
                    </a:lnTo>
                    <a:lnTo>
                      <a:pt x="712" y="450"/>
                    </a:lnTo>
                    <a:lnTo>
                      <a:pt x="718" y="441"/>
                    </a:lnTo>
                    <a:lnTo>
                      <a:pt x="722" y="431"/>
                    </a:lnTo>
                    <a:lnTo>
                      <a:pt x="728" y="420"/>
                    </a:lnTo>
                    <a:lnTo>
                      <a:pt x="733" y="410"/>
                    </a:lnTo>
                    <a:lnTo>
                      <a:pt x="740" y="400"/>
                    </a:lnTo>
                    <a:lnTo>
                      <a:pt x="741" y="394"/>
                    </a:lnTo>
                    <a:lnTo>
                      <a:pt x="745" y="388"/>
                    </a:lnTo>
                    <a:lnTo>
                      <a:pt x="747" y="382"/>
                    </a:lnTo>
                    <a:lnTo>
                      <a:pt x="750" y="377"/>
                    </a:lnTo>
                    <a:lnTo>
                      <a:pt x="755" y="365"/>
                    </a:lnTo>
                    <a:lnTo>
                      <a:pt x="761" y="355"/>
                    </a:lnTo>
                    <a:lnTo>
                      <a:pt x="762" y="349"/>
                    </a:lnTo>
                    <a:lnTo>
                      <a:pt x="763" y="342"/>
                    </a:lnTo>
                    <a:lnTo>
                      <a:pt x="764" y="337"/>
                    </a:lnTo>
                    <a:lnTo>
                      <a:pt x="766" y="332"/>
                    </a:lnTo>
                    <a:lnTo>
                      <a:pt x="766" y="321"/>
                    </a:lnTo>
                    <a:lnTo>
                      <a:pt x="767" y="311"/>
                    </a:lnTo>
                    <a:lnTo>
                      <a:pt x="760" y="321"/>
                    </a:lnTo>
                    <a:lnTo>
                      <a:pt x="750" y="329"/>
                    </a:lnTo>
                    <a:lnTo>
                      <a:pt x="741" y="337"/>
                    </a:lnTo>
                    <a:lnTo>
                      <a:pt x="731" y="346"/>
                    </a:lnTo>
                    <a:lnTo>
                      <a:pt x="721" y="352"/>
                    </a:lnTo>
                    <a:lnTo>
                      <a:pt x="712" y="358"/>
                    </a:lnTo>
                    <a:lnTo>
                      <a:pt x="703" y="365"/>
                    </a:lnTo>
                    <a:lnTo>
                      <a:pt x="696" y="372"/>
                    </a:lnTo>
                    <a:lnTo>
                      <a:pt x="690" y="377"/>
                    </a:lnTo>
                    <a:lnTo>
                      <a:pt x="687" y="383"/>
                    </a:lnTo>
                    <a:lnTo>
                      <a:pt x="685" y="388"/>
                    </a:lnTo>
                    <a:lnTo>
                      <a:pt x="685" y="394"/>
                    </a:lnTo>
                    <a:lnTo>
                      <a:pt x="675" y="396"/>
                    </a:lnTo>
                    <a:lnTo>
                      <a:pt x="668" y="402"/>
                    </a:lnTo>
                    <a:lnTo>
                      <a:pt x="661" y="408"/>
                    </a:lnTo>
                    <a:lnTo>
                      <a:pt x="657" y="417"/>
                    </a:lnTo>
                    <a:lnTo>
                      <a:pt x="652" y="426"/>
                    </a:lnTo>
                    <a:lnTo>
                      <a:pt x="647" y="436"/>
                    </a:lnTo>
                    <a:lnTo>
                      <a:pt x="642" y="445"/>
                    </a:lnTo>
                    <a:lnTo>
                      <a:pt x="637" y="452"/>
                    </a:lnTo>
                    <a:lnTo>
                      <a:pt x="632" y="455"/>
                    </a:lnTo>
                    <a:lnTo>
                      <a:pt x="626" y="459"/>
                    </a:lnTo>
                    <a:lnTo>
                      <a:pt x="620" y="461"/>
                    </a:lnTo>
                    <a:lnTo>
                      <a:pt x="612" y="462"/>
                    </a:lnTo>
                    <a:lnTo>
                      <a:pt x="612" y="454"/>
                    </a:lnTo>
                    <a:lnTo>
                      <a:pt x="612" y="448"/>
                    </a:lnTo>
                    <a:lnTo>
                      <a:pt x="614" y="442"/>
                    </a:lnTo>
                    <a:lnTo>
                      <a:pt x="617" y="436"/>
                    </a:lnTo>
                    <a:lnTo>
                      <a:pt x="621" y="424"/>
                    </a:lnTo>
                    <a:lnTo>
                      <a:pt x="629" y="414"/>
                    </a:lnTo>
                    <a:lnTo>
                      <a:pt x="634" y="404"/>
                    </a:lnTo>
                    <a:lnTo>
                      <a:pt x="641" y="394"/>
                    </a:lnTo>
                    <a:lnTo>
                      <a:pt x="649" y="385"/>
                    </a:lnTo>
                    <a:lnTo>
                      <a:pt x="655" y="376"/>
                    </a:lnTo>
                    <a:lnTo>
                      <a:pt x="662" y="365"/>
                    </a:lnTo>
                    <a:lnTo>
                      <a:pt x="669" y="356"/>
                    </a:lnTo>
                    <a:lnTo>
                      <a:pt x="675" y="347"/>
                    </a:lnTo>
                    <a:lnTo>
                      <a:pt x="681" y="337"/>
                    </a:lnTo>
                    <a:lnTo>
                      <a:pt x="675" y="337"/>
                    </a:lnTo>
                    <a:lnTo>
                      <a:pt x="668" y="339"/>
                    </a:lnTo>
                    <a:lnTo>
                      <a:pt x="662" y="340"/>
                    </a:lnTo>
                    <a:lnTo>
                      <a:pt x="657" y="343"/>
                    </a:lnTo>
                    <a:lnTo>
                      <a:pt x="647" y="349"/>
                    </a:lnTo>
                    <a:lnTo>
                      <a:pt x="637" y="357"/>
                    </a:lnTo>
                    <a:lnTo>
                      <a:pt x="629" y="363"/>
                    </a:lnTo>
                    <a:lnTo>
                      <a:pt x="621" y="369"/>
                    </a:lnTo>
                    <a:lnTo>
                      <a:pt x="616" y="377"/>
                    </a:lnTo>
                    <a:lnTo>
                      <a:pt x="609" y="386"/>
                    </a:lnTo>
                    <a:lnTo>
                      <a:pt x="602" y="393"/>
                    </a:lnTo>
                    <a:lnTo>
                      <a:pt x="597" y="402"/>
                    </a:lnTo>
                    <a:lnTo>
                      <a:pt x="591" y="410"/>
                    </a:lnTo>
                    <a:lnTo>
                      <a:pt x="585" y="419"/>
                    </a:lnTo>
                    <a:lnTo>
                      <a:pt x="577" y="426"/>
                    </a:lnTo>
                    <a:lnTo>
                      <a:pt x="571" y="434"/>
                    </a:lnTo>
                    <a:lnTo>
                      <a:pt x="564" y="440"/>
                    </a:lnTo>
                    <a:lnTo>
                      <a:pt x="558" y="447"/>
                    </a:lnTo>
                    <a:lnTo>
                      <a:pt x="549" y="451"/>
                    </a:lnTo>
                    <a:lnTo>
                      <a:pt x="541" y="455"/>
                    </a:lnTo>
                    <a:lnTo>
                      <a:pt x="532" y="459"/>
                    </a:lnTo>
                    <a:lnTo>
                      <a:pt x="525" y="462"/>
                    </a:lnTo>
                    <a:lnTo>
                      <a:pt x="525" y="452"/>
                    </a:lnTo>
                    <a:lnTo>
                      <a:pt x="529" y="446"/>
                    </a:lnTo>
                    <a:lnTo>
                      <a:pt x="532" y="439"/>
                    </a:lnTo>
                    <a:lnTo>
                      <a:pt x="537" y="433"/>
                    </a:lnTo>
                    <a:lnTo>
                      <a:pt x="541" y="425"/>
                    </a:lnTo>
                    <a:lnTo>
                      <a:pt x="548" y="419"/>
                    </a:lnTo>
                    <a:lnTo>
                      <a:pt x="554" y="413"/>
                    </a:lnTo>
                    <a:lnTo>
                      <a:pt x="559" y="407"/>
                    </a:lnTo>
                    <a:lnTo>
                      <a:pt x="563" y="398"/>
                    </a:lnTo>
                    <a:lnTo>
                      <a:pt x="568" y="391"/>
                    </a:lnTo>
                    <a:lnTo>
                      <a:pt x="572" y="383"/>
                    </a:lnTo>
                    <a:lnTo>
                      <a:pt x="575" y="375"/>
                    </a:lnTo>
                    <a:lnTo>
                      <a:pt x="568" y="372"/>
                    </a:lnTo>
                    <a:lnTo>
                      <a:pt x="563" y="372"/>
                    </a:lnTo>
                    <a:lnTo>
                      <a:pt x="557" y="372"/>
                    </a:lnTo>
                    <a:lnTo>
                      <a:pt x="552" y="374"/>
                    </a:lnTo>
                    <a:lnTo>
                      <a:pt x="542" y="377"/>
                    </a:lnTo>
                    <a:lnTo>
                      <a:pt x="535" y="383"/>
                    </a:lnTo>
                    <a:lnTo>
                      <a:pt x="526" y="388"/>
                    </a:lnTo>
                    <a:lnTo>
                      <a:pt x="517" y="396"/>
                    </a:lnTo>
                    <a:lnTo>
                      <a:pt x="509" y="405"/>
                    </a:lnTo>
                    <a:lnTo>
                      <a:pt x="503" y="414"/>
                    </a:lnTo>
                    <a:lnTo>
                      <a:pt x="496" y="422"/>
                    </a:lnTo>
                    <a:lnTo>
                      <a:pt x="488" y="432"/>
                    </a:lnTo>
                    <a:lnTo>
                      <a:pt x="480" y="440"/>
                    </a:lnTo>
                    <a:lnTo>
                      <a:pt x="473" y="448"/>
                    </a:lnTo>
                    <a:lnTo>
                      <a:pt x="465" y="452"/>
                    </a:lnTo>
                    <a:lnTo>
                      <a:pt x="457" y="457"/>
                    </a:lnTo>
                    <a:lnTo>
                      <a:pt x="449" y="459"/>
                    </a:lnTo>
                    <a:lnTo>
                      <a:pt x="443" y="462"/>
                    </a:lnTo>
                    <a:lnTo>
                      <a:pt x="443" y="453"/>
                    </a:lnTo>
                    <a:lnTo>
                      <a:pt x="446" y="447"/>
                    </a:lnTo>
                    <a:lnTo>
                      <a:pt x="451" y="438"/>
                    </a:lnTo>
                    <a:lnTo>
                      <a:pt x="455" y="431"/>
                    </a:lnTo>
                    <a:lnTo>
                      <a:pt x="459" y="422"/>
                    </a:lnTo>
                    <a:lnTo>
                      <a:pt x="463" y="417"/>
                    </a:lnTo>
                    <a:lnTo>
                      <a:pt x="466" y="409"/>
                    </a:lnTo>
                    <a:lnTo>
                      <a:pt x="471" y="404"/>
                    </a:lnTo>
                    <a:lnTo>
                      <a:pt x="471" y="397"/>
                    </a:lnTo>
                    <a:lnTo>
                      <a:pt x="473" y="393"/>
                    </a:lnTo>
                    <a:lnTo>
                      <a:pt x="471" y="389"/>
                    </a:lnTo>
                    <a:lnTo>
                      <a:pt x="471" y="388"/>
                    </a:lnTo>
                    <a:lnTo>
                      <a:pt x="466" y="388"/>
                    </a:lnTo>
                    <a:lnTo>
                      <a:pt x="460" y="389"/>
                    </a:lnTo>
                    <a:lnTo>
                      <a:pt x="452" y="392"/>
                    </a:lnTo>
                    <a:lnTo>
                      <a:pt x="443" y="398"/>
                    </a:lnTo>
                    <a:lnTo>
                      <a:pt x="438" y="408"/>
                    </a:lnTo>
                    <a:lnTo>
                      <a:pt x="434" y="417"/>
                    </a:lnTo>
                    <a:lnTo>
                      <a:pt x="427" y="422"/>
                    </a:lnTo>
                    <a:lnTo>
                      <a:pt x="421" y="430"/>
                    </a:lnTo>
                    <a:lnTo>
                      <a:pt x="414" y="436"/>
                    </a:lnTo>
                    <a:lnTo>
                      <a:pt x="410" y="442"/>
                    </a:lnTo>
                    <a:lnTo>
                      <a:pt x="406" y="446"/>
                    </a:lnTo>
                    <a:lnTo>
                      <a:pt x="405" y="450"/>
                    </a:lnTo>
                    <a:lnTo>
                      <a:pt x="404" y="455"/>
                    </a:lnTo>
                    <a:lnTo>
                      <a:pt x="404" y="462"/>
                    </a:lnTo>
                    <a:lnTo>
                      <a:pt x="396" y="462"/>
                    </a:lnTo>
                    <a:lnTo>
                      <a:pt x="388" y="462"/>
                    </a:lnTo>
                    <a:lnTo>
                      <a:pt x="380" y="462"/>
                    </a:lnTo>
                    <a:lnTo>
                      <a:pt x="374" y="462"/>
                    </a:lnTo>
                    <a:lnTo>
                      <a:pt x="376" y="455"/>
                    </a:lnTo>
                    <a:lnTo>
                      <a:pt x="379" y="450"/>
                    </a:lnTo>
                    <a:lnTo>
                      <a:pt x="382" y="445"/>
                    </a:lnTo>
                    <a:lnTo>
                      <a:pt x="385" y="439"/>
                    </a:lnTo>
                    <a:lnTo>
                      <a:pt x="391" y="427"/>
                    </a:lnTo>
                    <a:lnTo>
                      <a:pt x="394" y="418"/>
                    </a:lnTo>
                    <a:lnTo>
                      <a:pt x="394" y="409"/>
                    </a:lnTo>
                    <a:lnTo>
                      <a:pt x="391" y="402"/>
                    </a:lnTo>
                    <a:lnTo>
                      <a:pt x="386" y="397"/>
                    </a:lnTo>
                    <a:lnTo>
                      <a:pt x="382" y="395"/>
                    </a:lnTo>
                    <a:lnTo>
                      <a:pt x="375" y="392"/>
                    </a:lnTo>
                    <a:lnTo>
                      <a:pt x="367" y="392"/>
                    </a:lnTo>
                    <a:lnTo>
                      <a:pt x="366" y="398"/>
                    </a:lnTo>
                    <a:lnTo>
                      <a:pt x="363" y="405"/>
                    </a:lnTo>
                    <a:lnTo>
                      <a:pt x="360" y="411"/>
                    </a:lnTo>
                    <a:lnTo>
                      <a:pt x="358" y="418"/>
                    </a:lnTo>
                    <a:lnTo>
                      <a:pt x="353" y="423"/>
                    </a:lnTo>
                    <a:lnTo>
                      <a:pt x="349" y="430"/>
                    </a:lnTo>
                    <a:lnTo>
                      <a:pt x="343" y="436"/>
                    </a:lnTo>
                    <a:lnTo>
                      <a:pt x="337" y="442"/>
                    </a:lnTo>
                    <a:lnTo>
                      <a:pt x="325" y="449"/>
                    </a:lnTo>
                    <a:lnTo>
                      <a:pt x="315" y="457"/>
                    </a:lnTo>
                    <a:lnTo>
                      <a:pt x="302" y="460"/>
                    </a:lnTo>
                    <a:lnTo>
                      <a:pt x="292" y="462"/>
                    </a:lnTo>
                    <a:lnTo>
                      <a:pt x="296" y="451"/>
                    </a:lnTo>
                    <a:lnTo>
                      <a:pt x="300" y="442"/>
                    </a:lnTo>
                    <a:lnTo>
                      <a:pt x="305" y="433"/>
                    </a:lnTo>
                    <a:lnTo>
                      <a:pt x="310" y="424"/>
                    </a:lnTo>
                    <a:lnTo>
                      <a:pt x="301" y="422"/>
                    </a:lnTo>
                    <a:lnTo>
                      <a:pt x="293" y="422"/>
                    </a:lnTo>
                    <a:lnTo>
                      <a:pt x="286" y="423"/>
                    </a:lnTo>
                    <a:lnTo>
                      <a:pt x="279" y="426"/>
                    </a:lnTo>
                    <a:lnTo>
                      <a:pt x="271" y="430"/>
                    </a:lnTo>
                    <a:lnTo>
                      <a:pt x="264" y="434"/>
                    </a:lnTo>
                    <a:lnTo>
                      <a:pt x="257" y="437"/>
                    </a:lnTo>
                    <a:lnTo>
                      <a:pt x="250" y="442"/>
                    </a:lnTo>
                    <a:lnTo>
                      <a:pt x="240" y="447"/>
                    </a:lnTo>
                    <a:lnTo>
                      <a:pt x="232" y="450"/>
                    </a:lnTo>
                    <a:lnTo>
                      <a:pt x="227" y="452"/>
                    </a:lnTo>
                    <a:lnTo>
                      <a:pt x="220" y="454"/>
                    </a:lnTo>
                    <a:lnTo>
                      <a:pt x="213" y="453"/>
                    </a:lnTo>
                    <a:lnTo>
                      <a:pt x="210" y="450"/>
                    </a:lnTo>
                    <a:lnTo>
                      <a:pt x="205" y="445"/>
                    </a:lnTo>
                    <a:lnTo>
                      <a:pt x="204" y="436"/>
                    </a:lnTo>
                    <a:lnTo>
                      <a:pt x="196" y="441"/>
                    </a:lnTo>
                    <a:lnTo>
                      <a:pt x="187" y="446"/>
                    </a:lnTo>
                    <a:lnTo>
                      <a:pt x="178" y="448"/>
                    </a:lnTo>
                    <a:lnTo>
                      <a:pt x="171" y="452"/>
                    </a:lnTo>
                    <a:lnTo>
                      <a:pt x="163" y="453"/>
                    </a:lnTo>
                    <a:lnTo>
                      <a:pt x="156" y="454"/>
                    </a:lnTo>
                    <a:lnTo>
                      <a:pt x="150" y="454"/>
                    </a:lnTo>
                    <a:lnTo>
                      <a:pt x="145" y="455"/>
                    </a:lnTo>
                    <a:lnTo>
                      <a:pt x="137" y="452"/>
                    </a:lnTo>
                    <a:lnTo>
                      <a:pt x="129" y="450"/>
                    </a:lnTo>
                    <a:lnTo>
                      <a:pt x="122" y="447"/>
                    </a:lnTo>
                    <a:lnTo>
                      <a:pt x="117" y="444"/>
                    </a:lnTo>
                    <a:lnTo>
                      <a:pt x="111" y="437"/>
                    </a:lnTo>
                    <a:lnTo>
                      <a:pt x="105" y="432"/>
                    </a:lnTo>
                    <a:lnTo>
                      <a:pt x="100" y="424"/>
                    </a:lnTo>
                    <a:lnTo>
                      <a:pt x="96" y="418"/>
                    </a:lnTo>
                    <a:lnTo>
                      <a:pt x="162" y="411"/>
                    </a:lnTo>
                    <a:lnTo>
                      <a:pt x="228" y="404"/>
                    </a:lnTo>
                    <a:lnTo>
                      <a:pt x="292" y="394"/>
                    </a:lnTo>
                    <a:lnTo>
                      <a:pt x="358" y="386"/>
                    </a:lnTo>
                    <a:lnTo>
                      <a:pt x="421" y="374"/>
                    </a:lnTo>
                    <a:lnTo>
                      <a:pt x="485" y="362"/>
                    </a:lnTo>
                    <a:lnTo>
                      <a:pt x="548" y="349"/>
                    </a:lnTo>
                    <a:lnTo>
                      <a:pt x="611" y="334"/>
                    </a:lnTo>
                    <a:lnTo>
                      <a:pt x="672" y="318"/>
                    </a:lnTo>
                    <a:lnTo>
                      <a:pt x="735" y="299"/>
                    </a:lnTo>
                    <a:lnTo>
                      <a:pt x="796" y="280"/>
                    </a:lnTo>
                    <a:lnTo>
                      <a:pt x="858" y="260"/>
                    </a:lnTo>
                    <a:lnTo>
                      <a:pt x="918" y="238"/>
                    </a:lnTo>
                    <a:lnTo>
                      <a:pt x="979" y="215"/>
                    </a:lnTo>
                    <a:lnTo>
                      <a:pt x="1039" y="190"/>
                    </a:lnTo>
                    <a:lnTo>
                      <a:pt x="1099" y="167"/>
                    </a:lnTo>
                    <a:lnTo>
                      <a:pt x="1113" y="158"/>
                    </a:lnTo>
                    <a:lnTo>
                      <a:pt x="1126" y="151"/>
                    </a:lnTo>
                    <a:lnTo>
                      <a:pt x="1140" y="144"/>
                    </a:lnTo>
                    <a:lnTo>
                      <a:pt x="1154" y="138"/>
                    </a:lnTo>
                    <a:lnTo>
                      <a:pt x="1167" y="130"/>
                    </a:lnTo>
                    <a:lnTo>
                      <a:pt x="1182" y="122"/>
                    </a:lnTo>
                    <a:lnTo>
                      <a:pt x="1195" y="116"/>
                    </a:lnTo>
                    <a:lnTo>
                      <a:pt x="1210" y="110"/>
                    </a:lnTo>
                    <a:lnTo>
                      <a:pt x="1222" y="102"/>
                    </a:lnTo>
                    <a:lnTo>
                      <a:pt x="1237" y="94"/>
                    </a:lnTo>
                    <a:lnTo>
                      <a:pt x="1251" y="88"/>
                    </a:lnTo>
                    <a:lnTo>
                      <a:pt x="1265" y="82"/>
                    </a:lnTo>
                    <a:lnTo>
                      <a:pt x="1279" y="74"/>
                    </a:lnTo>
                    <a:lnTo>
                      <a:pt x="1293" y="68"/>
                    </a:lnTo>
                    <a:lnTo>
                      <a:pt x="1307" y="62"/>
                    </a:lnTo>
                    <a:lnTo>
                      <a:pt x="1321" y="56"/>
                    </a:lnTo>
                    <a:lnTo>
                      <a:pt x="1331" y="46"/>
                    </a:lnTo>
                    <a:lnTo>
                      <a:pt x="1340" y="38"/>
                    </a:lnTo>
                    <a:lnTo>
                      <a:pt x="1351" y="33"/>
                    </a:lnTo>
                    <a:lnTo>
                      <a:pt x="1363" y="27"/>
                    </a:lnTo>
                    <a:lnTo>
                      <a:pt x="1372" y="19"/>
                    </a:lnTo>
                    <a:lnTo>
                      <a:pt x="1382" y="13"/>
                    </a:lnTo>
                    <a:lnTo>
                      <a:pt x="1393" y="5"/>
                    </a:lnTo>
                    <a:lnTo>
                      <a:pt x="1403" y="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6" name="Freeform 940"/>
              <p:cNvSpPr>
                <a:spLocks/>
              </p:cNvSpPr>
              <p:nvPr/>
            </p:nvSpPr>
            <p:spPr bwMode="auto">
              <a:xfrm>
                <a:off x="4681" y="758"/>
                <a:ext cx="4" cy="5"/>
              </a:xfrm>
              <a:custGeom>
                <a:avLst/>
                <a:gdLst>
                  <a:gd name="T0" fmla="*/ 11 w 17"/>
                  <a:gd name="T1" fmla="*/ 19 h 19"/>
                  <a:gd name="T2" fmla="*/ 14 w 17"/>
                  <a:gd name="T3" fmla="*/ 16 h 19"/>
                  <a:gd name="T4" fmla="*/ 15 w 17"/>
                  <a:gd name="T5" fmla="*/ 11 h 19"/>
                  <a:gd name="T6" fmla="*/ 15 w 17"/>
                  <a:gd name="T7" fmla="*/ 7 h 19"/>
                  <a:gd name="T8" fmla="*/ 17 w 17"/>
                  <a:gd name="T9" fmla="*/ 3 h 19"/>
                  <a:gd name="T10" fmla="*/ 14 w 17"/>
                  <a:gd name="T11" fmla="*/ 0 h 19"/>
                  <a:gd name="T12" fmla="*/ 11 w 17"/>
                  <a:gd name="T13" fmla="*/ 1 h 19"/>
                  <a:gd name="T14" fmla="*/ 4 w 17"/>
                  <a:gd name="T15" fmla="*/ 1 h 19"/>
                  <a:gd name="T16" fmla="*/ 0 w 17"/>
                  <a:gd name="T17" fmla="*/ 1 h 19"/>
                  <a:gd name="T18" fmla="*/ 4 w 17"/>
                  <a:gd name="T19" fmla="*/ 5 h 19"/>
                  <a:gd name="T20" fmla="*/ 5 w 17"/>
                  <a:gd name="T21" fmla="*/ 11 h 19"/>
                  <a:gd name="T22" fmla="*/ 7 w 17"/>
                  <a:gd name="T23" fmla="*/ 17 h 19"/>
                  <a:gd name="T24" fmla="*/ 11 w 17"/>
                  <a:gd name="T25" fmla="*/ 19 h 19"/>
                  <a:gd name="T26" fmla="*/ 11 w 1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lnTo>
                      <a:pt x="14" y="16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7" name="Freeform 941"/>
              <p:cNvSpPr>
                <a:spLocks/>
              </p:cNvSpPr>
              <p:nvPr/>
            </p:nvSpPr>
            <p:spPr bwMode="auto">
              <a:xfrm>
                <a:off x="4908" y="651"/>
                <a:ext cx="15" cy="11"/>
              </a:xfrm>
              <a:custGeom>
                <a:avLst/>
                <a:gdLst>
                  <a:gd name="T0" fmla="*/ 34 w 56"/>
                  <a:gd name="T1" fmla="*/ 0 h 42"/>
                  <a:gd name="T2" fmla="*/ 39 w 56"/>
                  <a:gd name="T3" fmla="*/ 1 h 42"/>
                  <a:gd name="T4" fmla="*/ 43 w 56"/>
                  <a:gd name="T5" fmla="*/ 3 h 42"/>
                  <a:gd name="T6" fmla="*/ 46 w 56"/>
                  <a:gd name="T7" fmla="*/ 4 h 42"/>
                  <a:gd name="T8" fmla="*/ 51 w 56"/>
                  <a:gd name="T9" fmla="*/ 7 h 42"/>
                  <a:gd name="T10" fmla="*/ 54 w 56"/>
                  <a:gd name="T11" fmla="*/ 10 h 42"/>
                  <a:gd name="T12" fmla="*/ 56 w 56"/>
                  <a:gd name="T13" fmla="*/ 14 h 42"/>
                  <a:gd name="T14" fmla="*/ 54 w 56"/>
                  <a:gd name="T15" fmla="*/ 21 h 42"/>
                  <a:gd name="T16" fmla="*/ 48 w 56"/>
                  <a:gd name="T17" fmla="*/ 27 h 42"/>
                  <a:gd name="T18" fmla="*/ 39 w 56"/>
                  <a:gd name="T19" fmla="*/ 30 h 42"/>
                  <a:gd name="T20" fmla="*/ 33 w 56"/>
                  <a:gd name="T21" fmla="*/ 36 h 42"/>
                  <a:gd name="T22" fmla="*/ 27 w 56"/>
                  <a:gd name="T23" fmla="*/ 38 h 42"/>
                  <a:gd name="T24" fmla="*/ 21 w 56"/>
                  <a:gd name="T25" fmla="*/ 40 h 42"/>
                  <a:gd name="T26" fmla="*/ 14 w 56"/>
                  <a:gd name="T27" fmla="*/ 41 h 42"/>
                  <a:gd name="T28" fmla="*/ 10 w 56"/>
                  <a:gd name="T29" fmla="*/ 42 h 42"/>
                  <a:gd name="T30" fmla="*/ 2 w 56"/>
                  <a:gd name="T31" fmla="*/ 41 h 42"/>
                  <a:gd name="T32" fmla="*/ 0 w 56"/>
                  <a:gd name="T33" fmla="*/ 35 h 42"/>
                  <a:gd name="T34" fmla="*/ 1 w 56"/>
                  <a:gd name="T35" fmla="*/ 29 h 42"/>
                  <a:gd name="T36" fmla="*/ 5 w 56"/>
                  <a:gd name="T37" fmla="*/ 24 h 42"/>
                  <a:gd name="T38" fmla="*/ 11 w 56"/>
                  <a:gd name="T39" fmla="*/ 16 h 42"/>
                  <a:gd name="T40" fmla="*/ 21 w 56"/>
                  <a:gd name="T41" fmla="*/ 8 h 42"/>
                  <a:gd name="T42" fmla="*/ 27 w 56"/>
                  <a:gd name="T43" fmla="*/ 3 h 42"/>
                  <a:gd name="T44" fmla="*/ 34 w 56"/>
                  <a:gd name="T45" fmla="*/ 0 h 42"/>
                  <a:gd name="T46" fmla="*/ 34 w 56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2">
                    <a:moveTo>
                      <a:pt x="34" y="0"/>
                    </a:moveTo>
                    <a:lnTo>
                      <a:pt x="39" y="1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51" y="7"/>
                    </a:lnTo>
                    <a:lnTo>
                      <a:pt x="54" y="10"/>
                    </a:lnTo>
                    <a:lnTo>
                      <a:pt x="56" y="14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39" y="30"/>
                    </a:lnTo>
                    <a:lnTo>
                      <a:pt x="33" y="36"/>
                    </a:lnTo>
                    <a:lnTo>
                      <a:pt x="27" y="38"/>
                    </a:lnTo>
                    <a:lnTo>
                      <a:pt x="21" y="40"/>
                    </a:lnTo>
                    <a:lnTo>
                      <a:pt x="14" y="41"/>
                    </a:lnTo>
                    <a:lnTo>
                      <a:pt x="10" y="42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6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8" name="Freeform 942"/>
              <p:cNvSpPr>
                <a:spLocks/>
              </p:cNvSpPr>
              <p:nvPr/>
            </p:nvSpPr>
            <p:spPr bwMode="auto">
              <a:xfrm>
                <a:off x="4605" y="654"/>
                <a:ext cx="22" cy="37"/>
              </a:xfrm>
              <a:custGeom>
                <a:avLst/>
                <a:gdLst>
                  <a:gd name="T0" fmla="*/ 61 w 86"/>
                  <a:gd name="T1" fmla="*/ 0 h 145"/>
                  <a:gd name="T2" fmla="*/ 67 w 86"/>
                  <a:gd name="T3" fmla="*/ 3 h 145"/>
                  <a:gd name="T4" fmla="*/ 72 w 86"/>
                  <a:gd name="T5" fmla="*/ 6 h 145"/>
                  <a:gd name="T6" fmla="*/ 74 w 86"/>
                  <a:gd name="T7" fmla="*/ 10 h 145"/>
                  <a:gd name="T8" fmla="*/ 78 w 86"/>
                  <a:gd name="T9" fmla="*/ 13 h 145"/>
                  <a:gd name="T10" fmla="*/ 83 w 86"/>
                  <a:gd name="T11" fmla="*/ 18 h 145"/>
                  <a:gd name="T12" fmla="*/ 86 w 86"/>
                  <a:gd name="T13" fmla="*/ 26 h 145"/>
                  <a:gd name="T14" fmla="*/ 85 w 86"/>
                  <a:gd name="T15" fmla="*/ 33 h 145"/>
                  <a:gd name="T16" fmla="*/ 82 w 86"/>
                  <a:gd name="T17" fmla="*/ 43 h 145"/>
                  <a:gd name="T18" fmla="*/ 75 w 86"/>
                  <a:gd name="T19" fmla="*/ 52 h 145"/>
                  <a:gd name="T20" fmla="*/ 69 w 86"/>
                  <a:gd name="T21" fmla="*/ 61 h 145"/>
                  <a:gd name="T22" fmla="*/ 61 w 86"/>
                  <a:gd name="T23" fmla="*/ 71 h 145"/>
                  <a:gd name="T24" fmla="*/ 52 w 86"/>
                  <a:gd name="T25" fmla="*/ 80 h 145"/>
                  <a:gd name="T26" fmla="*/ 42 w 86"/>
                  <a:gd name="T27" fmla="*/ 90 h 145"/>
                  <a:gd name="T28" fmla="*/ 35 w 86"/>
                  <a:gd name="T29" fmla="*/ 102 h 145"/>
                  <a:gd name="T30" fmla="*/ 26 w 86"/>
                  <a:gd name="T31" fmla="*/ 110 h 145"/>
                  <a:gd name="T32" fmla="*/ 20 w 86"/>
                  <a:gd name="T33" fmla="*/ 121 h 145"/>
                  <a:gd name="T34" fmla="*/ 14 w 86"/>
                  <a:gd name="T35" fmla="*/ 130 h 145"/>
                  <a:gd name="T36" fmla="*/ 11 w 86"/>
                  <a:gd name="T37" fmla="*/ 139 h 145"/>
                  <a:gd name="T38" fmla="*/ 7 w 86"/>
                  <a:gd name="T39" fmla="*/ 144 h 145"/>
                  <a:gd name="T40" fmla="*/ 1 w 86"/>
                  <a:gd name="T41" fmla="*/ 145 h 145"/>
                  <a:gd name="T42" fmla="*/ 0 w 86"/>
                  <a:gd name="T43" fmla="*/ 137 h 145"/>
                  <a:gd name="T44" fmla="*/ 0 w 86"/>
                  <a:gd name="T45" fmla="*/ 130 h 145"/>
                  <a:gd name="T46" fmla="*/ 0 w 86"/>
                  <a:gd name="T47" fmla="*/ 123 h 145"/>
                  <a:gd name="T48" fmla="*/ 1 w 86"/>
                  <a:gd name="T49" fmla="*/ 116 h 145"/>
                  <a:gd name="T50" fmla="*/ 3 w 86"/>
                  <a:gd name="T51" fmla="*/ 109 h 145"/>
                  <a:gd name="T52" fmla="*/ 5 w 86"/>
                  <a:gd name="T53" fmla="*/ 103 h 145"/>
                  <a:gd name="T54" fmla="*/ 7 w 86"/>
                  <a:gd name="T55" fmla="*/ 97 h 145"/>
                  <a:gd name="T56" fmla="*/ 11 w 86"/>
                  <a:gd name="T57" fmla="*/ 90 h 145"/>
                  <a:gd name="T58" fmla="*/ 12 w 86"/>
                  <a:gd name="T59" fmla="*/ 84 h 145"/>
                  <a:gd name="T60" fmla="*/ 15 w 86"/>
                  <a:gd name="T61" fmla="*/ 77 h 145"/>
                  <a:gd name="T62" fmla="*/ 18 w 86"/>
                  <a:gd name="T63" fmla="*/ 72 h 145"/>
                  <a:gd name="T64" fmla="*/ 22 w 86"/>
                  <a:gd name="T65" fmla="*/ 66 h 145"/>
                  <a:gd name="T66" fmla="*/ 30 w 86"/>
                  <a:gd name="T67" fmla="*/ 54 h 145"/>
                  <a:gd name="T68" fmla="*/ 39 w 86"/>
                  <a:gd name="T69" fmla="*/ 44 h 145"/>
                  <a:gd name="T70" fmla="*/ 43 w 86"/>
                  <a:gd name="T71" fmla="*/ 33 h 145"/>
                  <a:gd name="T72" fmla="*/ 50 w 86"/>
                  <a:gd name="T73" fmla="*/ 23 h 145"/>
                  <a:gd name="T74" fmla="*/ 52 w 86"/>
                  <a:gd name="T75" fmla="*/ 17 h 145"/>
                  <a:gd name="T76" fmla="*/ 56 w 86"/>
                  <a:gd name="T77" fmla="*/ 12 h 145"/>
                  <a:gd name="T78" fmla="*/ 58 w 86"/>
                  <a:gd name="T79" fmla="*/ 5 h 145"/>
                  <a:gd name="T80" fmla="*/ 61 w 86"/>
                  <a:gd name="T81" fmla="*/ 0 h 145"/>
                  <a:gd name="T82" fmla="*/ 61 w 86"/>
                  <a:gd name="T8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" h="145">
                    <a:moveTo>
                      <a:pt x="61" y="0"/>
                    </a:moveTo>
                    <a:lnTo>
                      <a:pt x="67" y="3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8" y="13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85" y="33"/>
                    </a:lnTo>
                    <a:lnTo>
                      <a:pt x="82" y="43"/>
                    </a:lnTo>
                    <a:lnTo>
                      <a:pt x="75" y="52"/>
                    </a:lnTo>
                    <a:lnTo>
                      <a:pt x="69" y="61"/>
                    </a:lnTo>
                    <a:lnTo>
                      <a:pt x="61" y="71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35" y="102"/>
                    </a:lnTo>
                    <a:lnTo>
                      <a:pt x="26" y="110"/>
                    </a:lnTo>
                    <a:lnTo>
                      <a:pt x="20" y="121"/>
                    </a:lnTo>
                    <a:lnTo>
                      <a:pt x="14" y="130"/>
                    </a:lnTo>
                    <a:lnTo>
                      <a:pt x="11" y="139"/>
                    </a:lnTo>
                    <a:lnTo>
                      <a:pt x="7" y="144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09"/>
                    </a:lnTo>
                    <a:lnTo>
                      <a:pt x="5" y="103"/>
                    </a:lnTo>
                    <a:lnTo>
                      <a:pt x="7" y="97"/>
                    </a:lnTo>
                    <a:lnTo>
                      <a:pt x="11" y="90"/>
                    </a:lnTo>
                    <a:lnTo>
                      <a:pt x="12" y="84"/>
                    </a:lnTo>
                    <a:lnTo>
                      <a:pt x="15" y="77"/>
                    </a:lnTo>
                    <a:lnTo>
                      <a:pt x="18" y="72"/>
                    </a:lnTo>
                    <a:lnTo>
                      <a:pt x="22" y="66"/>
                    </a:lnTo>
                    <a:lnTo>
                      <a:pt x="30" y="54"/>
                    </a:lnTo>
                    <a:lnTo>
                      <a:pt x="39" y="44"/>
                    </a:lnTo>
                    <a:lnTo>
                      <a:pt x="43" y="33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56" y="12"/>
                    </a:lnTo>
                    <a:lnTo>
                      <a:pt x="58" y="5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9" name="Freeform 943"/>
              <p:cNvSpPr>
                <a:spLocks/>
              </p:cNvSpPr>
              <p:nvPr/>
            </p:nvSpPr>
            <p:spPr bwMode="auto">
              <a:xfrm>
                <a:off x="4470" y="658"/>
                <a:ext cx="18" cy="31"/>
              </a:xfrm>
              <a:custGeom>
                <a:avLst/>
                <a:gdLst>
                  <a:gd name="T0" fmla="*/ 41 w 65"/>
                  <a:gd name="T1" fmla="*/ 0 h 119"/>
                  <a:gd name="T2" fmla="*/ 44 w 65"/>
                  <a:gd name="T3" fmla="*/ 4 h 119"/>
                  <a:gd name="T4" fmla="*/ 49 w 65"/>
                  <a:gd name="T5" fmla="*/ 10 h 119"/>
                  <a:gd name="T6" fmla="*/ 52 w 65"/>
                  <a:gd name="T7" fmla="*/ 16 h 119"/>
                  <a:gd name="T8" fmla="*/ 57 w 65"/>
                  <a:gd name="T9" fmla="*/ 24 h 119"/>
                  <a:gd name="T10" fmla="*/ 59 w 65"/>
                  <a:gd name="T11" fmla="*/ 30 h 119"/>
                  <a:gd name="T12" fmla="*/ 61 w 65"/>
                  <a:gd name="T13" fmla="*/ 36 h 119"/>
                  <a:gd name="T14" fmla="*/ 62 w 65"/>
                  <a:gd name="T15" fmla="*/ 43 h 119"/>
                  <a:gd name="T16" fmla="*/ 65 w 65"/>
                  <a:gd name="T17" fmla="*/ 52 h 119"/>
                  <a:gd name="T18" fmla="*/ 65 w 65"/>
                  <a:gd name="T19" fmla="*/ 58 h 119"/>
                  <a:gd name="T20" fmla="*/ 65 w 65"/>
                  <a:gd name="T21" fmla="*/ 65 h 119"/>
                  <a:gd name="T22" fmla="*/ 64 w 65"/>
                  <a:gd name="T23" fmla="*/ 72 h 119"/>
                  <a:gd name="T24" fmla="*/ 64 w 65"/>
                  <a:gd name="T25" fmla="*/ 81 h 119"/>
                  <a:gd name="T26" fmla="*/ 61 w 65"/>
                  <a:gd name="T27" fmla="*/ 87 h 119"/>
                  <a:gd name="T28" fmla="*/ 60 w 65"/>
                  <a:gd name="T29" fmla="*/ 95 h 119"/>
                  <a:gd name="T30" fmla="*/ 58 w 65"/>
                  <a:gd name="T31" fmla="*/ 102 h 119"/>
                  <a:gd name="T32" fmla="*/ 56 w 65"/>
                  <a:gd name="T33" fmla="*/ 111 h 119"/>
                  <a:gd name="T34" fmla="*/ 45 w 65"/>
                  <a:gd name="T35" fmla="*/ 112 h 119"/>
                  <a:gd name="T36" fmla="*/ 39 w 65"/>
                  <a:gd name="T37" fmla="*/ 116 h 119"/>
                  <a:gd name="T38" fmla="*/ 31 w 65"/>
                  <a:gd name="T39" fmla="*/ 119 h 119"/>
                  <a:gd name="T40" fmla="*/ 25 w 65"/>
                  <a:gd name="T41" fmla="*/ 119 h 119"/>
                  <a:gd name="T42" fmla="*/ 22 w 65"/>
                  <a:gd name="T43" fmla="*/ 117 h 119"/>
                  <a:gd name="T44" fmla="*/ 22 w 65"/>
                  <a:gd name="T45" fmla="*/ 115 h 119"/>
                  <a:gd name="T46" fmla="*/ 21 w 65"/>
                  <a:gd name="T47" fmla="*/ 110 h 119"/>
                  <a:gd name="T48" fmla="*/ 22 w 65"/>
                  <a:gd name="T49" fmla="*/ 104 h 119"/>
                  <a:gd name="T50" fmla="*/ 12 w 65"/>
                  <a:gd name="T51" fmla="*/ 103 h 119"/>
                  <a:gd name="T52" fmla="*/ 6 w 65"/>
                  <a:gd name="T53" fmla="*/ 101 h 119"/>
                  <a:gd name="T54" fmla="*/ 1 w 65"/>
                  <a:gd name="T55" fmla="*/ 97 h 119"/>
                  <a:gd name="T56" fmla="*/ 1 w 65"/>
                  <a:gd name="T57" fmla="*/ 94 h 119"/>
                  <a:gd name="T58" fmla="*/ 0 w 65"/>
                  <a:gd name="T59" fmla="*/ 88 h 119"/>
                  <a:gd name="T60" fmla="*/ 2 w 65"/>
                  <a:gd name="T61" fmla="*/ 83 h 119"/>
                  <a:gd name="T62" fmla="*/ 5 w 65"/>
                  <a:gd name="T63" fmla="*/ 75 h 119"/>
                  <a:gd name="T64" fmla="*/ 10 w 65"/>
                  <a:gd name="T65" fmla="*/ 69 h 119"/>
                  <a:gd name="T66" fmla="*/ 13 w 65"/>
                  <a:gd name="T67" fmla="*/ 59 h 119"/>
                  <a:gd name="T68" fmla="*/ 19 w 65"/>
                  <a:gd name="T69" fmla="*/ 51 h 119"/>
                  <a:gd name="T70" fmla="*/ 25 w 65"/>
                  <a:gd name="T71" fmla="*/ 41 h 119"/>
                  <a:gd name="T72" fmla="*/ 31 w 65"/>
                  <a:gd name="T73" fmla="*/ 32 h 119"/>
                  <a:gd name="T74" fmla="*/ 34 w 65"/>
                  <a:gd name="T75" fmla="*/ 24 h 119"/>
                  <a:gd name="T76" fmla="*/ 39 w 65"/>
                  <a:gd name="T77" fmla="*/ 14 h 119"/>
                  <a:gd name="T78" fmla="*/ 41 w 65"/>
                  <a:gd name="T79" fmla="*/ 5 h 119"/>
                  <a:gd name="T80" fmla="*/ 41 w 65"/>
                  <a:gd name="T81" fmla="*/ 0 h 119"/>
                  <a:gd name="T82" fmla="*/ 41 w 65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119">
                    <a:moveTo>
                      <a:pt x="41" y="0"/>
                    </a:moveTo>
                    <a:lnTo>
                      <a:pt x="44" y="4"/>
                    </a:lnTo>
                    <a:lnTo>
                      <a:pt x="49" y="10"/>
                    </a:lnTo>
                    <a:lnTo>
                      <a:pt x="52" y="16"/>
                    </a:lnTo>
                    <a:lnTo>
                      <a:pt x="57" y="24"/>
                    </a:lnTo>
                    <a:lnTo>
                      <a:pt x="59" y="30"/>
                    </a:lnTo>
                    <a:lnTo>
                      <a:pt x="61" y="36"/>
                    </a:lnTo>
                    <a:lnTo>
                      <a:pt x="62" y="43"/>
                    </a:lnTo>
                    <a:lnTo>
                      <a:pt x="65" y="52"/>
                    </a:lnTo>
                    <a:lnTo>
                      <a:pt x="65" y="58"/>
                    </a:lnTo>
                    <a:lnTo>
                      <a:pt x="65" y="65"/>
                    </a:lnTo>
                    <a:lnTo>
                      <a:pt x="64" y="72"/>
                    </a:lnTo>
                    <a:lnTo>
                      <a:pt x="64" y="81"/>
                    </a:lnTo>
                    <a:lnTo>
                      <a:pt x="61" y="87"/>
                    </a:lnTo>
                    <a:lnTo>
                      <a:pt x="60" y="95"/>
                    </a:lnTo>
                    <a:lnTo>
                      <a:pt x="58" y="102"/>
                    </a:lnTo>
                    <a:lnTo>
                      <a:pt x="56" y="111"/>
                    </a:lnTo>
                    <a:lnTo>
                      <a:pt x="45" y="112"/>
                    </a:lnTo>
                    <a:lnTo>
                      <a:pt x="39" y="116"/>
                    </a:lnTo>
                    <a:lnTo>
                      <a:pt x="31" y="119"/>
                    </a:lnTo>
                    <a:lnTo>
                      <a:pt x="25" y="119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1" y="110"/>
                    </a:lnTo>
                    <a:lnTo>
                      <a:pt x="22" y="104"/>
                    </a:lnTo>
                    <a:lnTo>
                      <a:pt x="12" y="103"/>
                    </a:lnTo>
                    <a:lnTo>
                      <a:pt x="6" y="101"/>
                    </a:lnTo>
                    <a:lnTo>
                      <a:pt x="1" y="97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2" y="83"/>
                    </a:lnTo>
                    <a:lnTo>
                      <a:pt x="5" y="75"/>
                    </a:lnTo>
                    <a:lnTo>
                      <a:pt x="10" y="69"/>
                    </a:lnTo>
                    <a:lnTo>
                      <a:pt x="13" y="59"/>
                    </a:lnTo>
                    <a:lnTo>
                      <a:pt x="19" y="51"/>
                    </a:lnTo>
                    <a:lnTo>
                      <a:pt x="25" y="41"/>
                    </a:lnTo>
                    <a:lnTo>
                      <a:pt x="31" y="32"/>
                    </a:lnTo>
                    <a:lnTo>
                      <a:pt x="34" y="24"/>
                    </a:lnTo>
                    <a:lnTo>
                      <a:pt x="39" y="14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0" name="Freeform 944"/>
              <p:cNvSpPr>
                <a:spLocks/>
              </p:cNvSpPr>
              <p:nvPr/>
            </p:nvSpPr>
            <p:spPr bwMode="auto">
              <a:xfrm>
                <a:off x="4329" y="658"/>
                <a:ext cx="104" cy="123"/>
              </a:xfrm>
              <a:custGeom>
                <a:avLst/>
                <a:gdLst>
                  <a:gd name="T0" fmla="*/ 215 w 388"/>
                  <a:gd name="T1" fmla="*/ 0 h 470"/>
                  <a:gd name="T2" fmla="*/ 241 w 388"/>
                  <a:gd name="T3" fmla="*/ 2 h 470"/>
                  <a:gd name="T4" fmla="*/ 269 w 388"/>
                  <a:gd name="T5" fmla="*/ 8 h 470"/>
                  <a:gd name="T6" fmla="*/ 295 w 388"/>
                  <a:gd name="T7" fmla="*/ 14 h 470"/>
                  <a:gd name="T8" fmla="*/ 319 w 388"/>
                  <a:gd name="T9" fmla="*/ 26 h 470"/>
                  <a:gd name="T10" fmla="*/ 341 w 388"/>
                  <a:gd name="T11" fmla="*/ 39 h 470"/>
                  <a:gd name="T12" fmla="*/ 362 w 388"/>
                  <a:gd name="T13" fmla="*/ 57 h 470"/>
                  <a:gd name="T14" fmla="*/ 380 w 388"/>
                  <a:gd name="T15" fmla="*/ 81 h 470"/>
                  <a:gd name="T16" fmla="*/ 370 w 388"/>
                  <a:gd name="T17" fmla="*/ 96 h 470"/>
                  <a:gd name="T18" fmla="*/ 337 w 388"/>
                  <a:gd name="T19" fmla="*/ 107 h 470"/>
                  <a:gd name="T20" fmla="*/ 305 w 388"/>
                  <a:gd name="T21" fmla="*/ 121 h 470"/>
                  <a:gd name="T22" fmla="*/ 276 w 388"/>
                  <a:gd name="T23" fmla="*/ 140 h 470"/>
                  <a:gd name="T24" fmla="*/ 248 w 388"/>
                  <a:gd name="T25" fmla="*/ 159 h 470"/>
                  <a:gd name="T26" fmla="*/ 218 w 388"/>
                  <a:gd name="T27" fmla="*/ 178 h 470"/>
                  <a:gd name="T28" fmla="*/ 191 w 388"/>
                  <a:gd name="T29" fmla="*/ 199 h 470"/>
                  <a:gd name="T30" fmla="*/ 163 w 388"/>
                  <a:gd name="T31" fmla="*/ 216 h 470"/>
                  <a:gd name="T32" fmla="*/ 139 w 388"/>
                  <a:gd name="T33" fmla="*/ 221 h 470"/>
                  <a:gd name="T34" fmla="*/ 124 w 388"/>
                  <a:gd name="T35" fmla="*/ 225 h 470"/>
                  <a:gd name="T36" fmla="*/ 120 w 388"/>
                  <a:gd name="T37" fmla="*/ 238 h 470"/>
                  <a:gd name="T38" fmla="*/ 120 w 388"/>
                  <a:gd name="T39" fmla="*/ 251 h 470"/>
                  <a:gd name="T40" fmla="*/ 121 w 388"/>
                  <a:gd name="T41" fmla="*/ 261 h 470"/>
                  <a:gd name="T42" fmla="*/ 124 w 388"/>
                  <a:gd name="T43" fmla="*/ 264 h 470"/>
                  <a:gd name="T44" fmla="*/ 132 w 388"/>
                  <a:gd name="T45" fmla="*/ 266 h 470"/>
                  <a:gd name="T46" fmla="*/ 140 w 388"/>
                  <a:gd name="T47" fmla="*/ 263 h 470"/>
                  <a:gd name="T48" fmla="*/ 133 w 388"/>
                  <a:gd name="T49" fmla="*/ 276 h 470"/>
                  <a:gd name="T50" fmla="*/ 122 w 388"/>
                  <a:gd name="T51" fmla="*/ 300 h 470"/>
                  <a:gd name="T52" fmla="*/ 115 w 388"/>
                  <a:gd name="T53" fmla="*/ 325 h 470"/>
                  <a:gd name="T54" fmla="*/ 110 w 388"/>
                  <a:gd name="T55" fmla="*/ 350 h 470"/>
                  <a:gd name="T56" fmla="*/ 107 w 388"/>
                  <a:gd name="T57" fmla="*/ 376 h 470"/>
                  <a:gd name="T58" fmla="*/ 107 w 388"/>
                  <a:gd name="T59" fmla="*/ 402 h 470"/>
                  <a:gd name="T60" fmla="*/ 107 w 388"/>
                  <a:gd name="T61" fmla="*/ 428 h 470"/>
                  <a:gd name="T62" fmla="*/ 110 w 388"/>
                  <a:gd name="T63" fmla="*/ 455 h 470"/>
                  <a:gd name="T64" fmla="*/ 103 w 388"/>
                  <a:gd name="T65" fmla="*/ 464 h 470"/>
                  <a:gd name="T66" fmla="*/ 93 w 388"/>
                  <a:gd name="T67" fmla="*/ 450 h 470"/>
                  <a:gd name="T68" fmla="*/ 87 w 388"/>
                  <a:gd name="T69" fmla="*/ 432 h 470"/>
                  <a:gd name="T70" fmla="*/ 83 w 388"/>
                  <a:gd name="T71" fmla="*/ 413 h 470"/>
                  <a:gd name="T72" fmla="*/ 79 w 388"/>
                  <a:gd name="T73" fmla="*/ 396 h 470"/>
                  <a:gd name="T74" fmla="*/ 73 w 388"/>
                  <a:gd name="T75" fmla="*/ 380 h 470"/>
                  <a:gd name="T76" fmla="*/ 62 w 388"/>
                  <a:gd name="T77" fmla="*/ 368 h 470"/>
                  <a:gd name="T78" fmla="*/ 45 w 388"/>
                  <a:gd name="T79" fmla="*/ 363 h 470"/>
                  <a:gd name="T80" fmla="*/ 28 w 388"/>
                  <a:gd name="T81" fmla="*/ 354 h 470"/>
                  <a:gd name="T82" fmla="*/ 16 w 388"/>
                  <a:gd name="T83" fmla="*/ 335 h 470"/>
                  <a:gd name="T84" fmla="*/ 8 w 388"/>
                  <a:gd name="T85" fmla="*/ 315 h 470"/>
                  <a:gd name="T86" fmla="*/ 2 w 388"/>
                  <a:gd name="T87" fmla="*/ 293 h 470"/>
                  <a:gd name="T88" fmla="*/ 1 w 388"/>
                  <a:gd name="T89" fmla="*/ 273 h 470"/>
                  <a:gd name="T90" fmla="*/ 0 w 388"/>
                  <a:gd name="T91" fmla="*/ 251 h 470"/>
                  <a:gd name="T92" fmla="*/ 2 w 388"/>
                  <a:gd name="T93" fmla="*/ 230 h 470"/>
                  <a:gd name="T94" fmla="*/ 7 w 388"/>
                  <a:gd name="T95" fmla="*/ 207 h 470"/>
                  <a:gd name="T96" fmla="*/ 14 w 388"/>
                  <a:gd name="T97" fmla="*/ 180 h 470"/>
                  <a:gd name="T98" fmla="*/ 28 w 388"/>
                  <a:gd name="T99" fmla="*/ 148 h 470"/>
                  <a:gd name="T100" fmla="*/ 46 w 388"/>
                  <a:gd name="T101" fmla="*/ 117 h 470"/>
                  <a:gd name="T102" fmla="*/ 68 w 388"/>
                  <a:gd name="T103" fmla="*/ 86 h 470"/>
                  <a:gd name="T104" fmla="*/ 93 w 388"/>
                  <a:gd name="T105" fmla="*/ 61 h 470"/>
                  <a:gd name="T106" fmla="*/ 120 w 388"/>
                  <a:gd name="T107" fmla="*/ 37 h 470"/>
                  <a:gd name="T108" fmla="*/ 151 w 388"/>
                  <a:gd name="T109" fmla="*/ 19 h 470"/>
                  <a:gd name="T110" fmla="*/ 184 w 388"/>
                  <a:gd name="T111" fmla="*/ 5 h 470"/>
                  <a:gd name="T112" fmla="*/ 202 w 388"/>
                  <a:gd name="T11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8" h="470">
                    <a:moveTo>
                      <a:pt x="202" y="0"/>
                    </a:moveTo>
                    <a:lnTo>
                      <a:pt x="215" y="0"/>
                    </a:lnTo>
                    <a:lnTo>
                      <a:pt x="228" y="1"/>
                    </a:lnTo>
                    <a:lnTo>
                      <a:pt x="241" y="2"/>
                    </a:lnTo>
                    <a:lnTo>
                      <a:pt x="255" y="6"/>
                    </a:lnTo>
                    <a:lnTo>
                      <a:pt x="269" y="8"/>
                    </a:lnTo>
                    <a:lnTo>
                      <a:pt x="282" y="11"/>
                    </a:lnTo>
                    <a:lnTo>
                      <a:pt x="295" y="14"/>
                    </a:lnTo>
                    <a:lnTo>
                      <a:pt x="308" y="21"/>
                    </a:lnTo>
                    <a:lnTo>
                      <a:pt x="319" y="26"/>
                    </a:lnTo>
                    <a:lnTo>
                      <a:pt x="330" y="33"/>
                    </a:lnTo>
                    <a:lnTo>
                      <a:pt x="341" y="39"/>
                    </a:lnTo>
                    <a:lnTo>
                      <a:pt x="354" y="49"/>
                    </a:lnTo>
                    <a:lnTo>
                      <a:pt x="362" y="57"/>
                    </a:lnTo>
                    <a:lnTo>
                      <a:pt x="372" y="68"/>
                    </a:lnTo>
                    <a:lnTo>
                      <a:pt x="380" y="81"/>
                    </a:lnTo>
                    <a:lnTo>
                      <a:pt x="388" y="94"/>
                    </a:lnTo>
                    <a:lnTo>
                      <a:pt x="370" y="96"/>
                    </a:lnTo>
                    <a:lnTo>
                      <a:pt x="354" y="102"/>
                    </a:lnTo>
                    <a:lnTo>
                      <a:pt x="337" y="107"/>
                    </a:lnTo>
                    <a:lnTo>
                      <a:pt x="322" y="115"/>
                    </a:lnTo>
                    <a:lnTo>
                      <a:pt x="305" y="121"/>
                    </a:lnTo>
                    <a:lnTo>
                      <a:pt x="292" y="131"/>
                    </a:lnTo>
                    <a:lnTo>
                      <a:pt x="276" y="140"/>
                    </a:lnTo>
                    <a:lnTo>
                      <a:pt x="263" y="149"/>
                    </a:lnTo>
                    <a:lnTo>
                      <a:pt x="248" y="159"/>
                    </a:lnTo>
                    <a:lnTo>
                      <a:pt x="234" y="168"/>
                    </a:lnTo>
                    <a:lnTo>
                      <a:pt x="218" y="178"/>
                    </a:lnTo>
                    <a:lnTo>
                      <a:pt x="206" y="189"/>
                    </a:lnTo>
                    <a:lnTo>
                      <a:pt x="191" y="199"/>
                    </a:lnTo>
                    <a:lnTo>
                      <a:pt x="177" y="207"/>
                    </a:lnTo>
                    <a:lnTo>
                      <a:pt x="163" y="216"/>
                    </a:lnTo>
                    <a:lnTo>
                      <a:pt x="149" y="225"/>
                    </a:lnTo>
                    <a:lnTo>
                      <a:pt x="139" y="221"/>
                    </a:lnTo>
                    <a:lnTo>
                      <a:pt x="129" y="223"/>
                    </a:lnTo>
                    <a:lnTo>
                      <a:pt x="124" y="225"/>
                    </a:lnTo>
                    <a:lnTo>
                      <a:pt x="121" y="232"/>
                    </a:lnTo>
                    <a:lnTo>
                      <a:pt x="120" y="238"/>
                    </a:lnTo>
                    <a:lnTo>
                      <a:pt x="120" y="247"/>
                    </a:lnTo>
                    <a:lnTo>
                      <a:pt x="120" y="251"/>
                    </a:lnTo>
                    <a:lnTo>
                      <a:pt x="121" y="257"/>
                    </a:lnTo>
                    <a:lnTo>
                      <a:pt x="121" y="261"/>
                    </a:lnTo>
                    <a:lnTo>
                      <a:pt x="122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2" y="266"/>
                    </a:lnTo>
                    <a:lnTo>
                      <a:pt x="138" y="263"/>
                    </a:lnTo>
                    <a:lnTo>
                      <a:pt x="140" y="263"/>
                    </a:lnTo>
                    <a:lnTo>
                      <a:pt x="142" y="264"/>
                    </a:lnTo>
                    <a:lnTo>
                      <a:pt x="133" y="276"/>
                    </a:lnTo>
                    <a:lnTo>
                      <a:pt x="128" y="288"/>
                    </a:lnTo>
                    <a:lnTo>
                      <a:pt x="122" y="300"/>
                    </a:lnTo>
                    <a:lnTo>
                      <a:pt x="120" y="313"/>
                    </a:lnTo>
                    <a:lnTo>
                      <a:pt x="115" y="325"/>
                    </a:lnTo>
                    <a:lnTo>
                      <a:pt x="113" y="338"/>
                    </a:lnTo>
                    <a:lnTo>
                      <a:pt x="110" y="350"/>
                    </a:lnTo>
                    <a:lnTo>
                      <a:pt x="110" y="363"/>
                    </a:lnTo>
                    <a:lnTo>
                      <a:pt x="107" y="376"/>
                    </a:lnTo>
                    <a:lnTo>
                      <a:pt x="107" y="388"/>
                    </a:lnTo>
                    <a:lnTo>
                      <a:pt x="107" y="402"/>
                    </a:lnTo>
                    <a:lnTo>
                      <a:pt x="107" y="415"/>
                    </a:lnTo>
                    <a:lnTo>
                      <a:pt x="107" y="428"/>
                    </a:lnTo>
                    <a:lnTo>
                      <a:pt x="108" y="441"/>
                    </a:lnTo>
                    <a:lnTo>
                      <a:pt x="110" y="455"/>
                    </a:lnTo>
                    <a:lnTo>
                      <a:pt x="111" y="470"/>
                    </a:lnTo>
                    <a:lnTo>
                      <a:pt x="103" y="464"/>
                    </a:lnTo>
                    <a:lnTo>
                      <a:pt x="97" y="457"/>
                    </a:lnTo>
                    <a:lnTo>
                      <a:pt x="93" y="450"/>
                    </a:lnTo>
                    <a:lnTo>
                      <a:pt x="90" y="441"/>
                    </a:lnTo>
                    <a:lnTo>
                      <a:pt x="87" y="432"/>
                    </a:lnTo>
                    <a:lnTo>
                      <a:pt x="86" y="423"/>
                    </a:lnTo>
                    <a:lnTo>
                      <a:pt x="83" y="413"/>
                    </a:lnTo>
                    <a:lnTo>
                      <a:pt x="82" y="405"/>
                    </a:lnTo>
                    <a:lnTo>
                      <a:pt x="79" y="396"/>
                    </a:lnTo>
                    <a:lnTo>
                      <a:pt x="77" y="387"/>
                    </a:lnTo>
                    <a:lnTo>
                      <a:pt x="73" y="380"/>
                    </a:lnTo>
                    <a:lnTo>
                      <a:pt x="69" y="374"/>
                    </a:lnTo>
                    <a:lnTo>
                      <a:pt x="62" y="368"/>
                    </a:lnTo>
                    <a:lnTo>
                      <a:pt x="55" y="366"/>
                    </a:lnTo>
                    <a:lnTo>
                      <a:pt x="45" y="363"/>
                    </a:lnTo>
                    <a:lnTo>
                      <a:pt x="35" y="364"/>
                    </a:lnTo>
                    <a:lnTo>
                      <a:pt x="28" y="354"/>
                    </a:lnTo>
                    <a:lnTo>
                      <a:pt x="22" y="345"/>
                    </a:lnTo>
                    <a:lnTo>
                      <a:pt x="16" y="335"/>
                    </a:lnTo>
                    <a:lnTo>
                      <a:pt x="12" y="326"/>
                    </a:lnTo>
                    <a:lnTo>
                      <a:pt x="8" y="315"/>
                    </a:lnTo>
                    <a:lnTo>
                      <a:pt x="5" y="305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1" y="273"/>
                    </a:lnTo>
                    <a:lnTo>
                      <a:pt x="1" y="262"/>
                    </a:lnTo>
                    <a:lnTo>
                      <a:pt x="0" y="251"/>
                    </a:lnTo>
                    <a:lnTo>
                      <a:pt x="2" y="241"/>
                    </a:lnTo>
                    <a:lnTo>
                      <a:pt x="2" y="230"/>
                    </a:lnTo>
                    <a:lnTo>
                      <a:pt x="3" y="219"/>
                    </a:lnTo>
                    <a:lnTo>
                      <a:pt x="7" y="207"/>
                    </a:lnTo>
                    <a:lnTo>
                      <a:pt x="10" y="199"/>
                    </a:lnTo>
                    <a:lnTo>
                      <a:pt x="14" y="180"/>
                    </a:lnTo>
                    <a:lnTo>
                      <a:pt x="21" y="164"/>
                    </a:lnTo>
                    <a:lnTo>
                      <a:pt x="28" y="148"/>
                    </a:lnTo>
                    <a:lnTo>
                      <a:pt x="37" y="133"/>
                    </a:lnTo>
                    <a:lnTo>
                      <a:pt x="46" y="117"/>
                    </a:lnTo>
                    <a:lnTo>
                      <a:pt x="57" y="102"/>
                    </a:lnTo>
                    <a:lnTo>
                      <a:pt x="68" y="86"/>
                    </a:lnTo>
                    <a:lnTo>
                      <a:pt x="81" y="75"/>
                    </a:lnTo>
                    <a:lnTo>
                      <a:pt x="93" y="61"/>
                    </a:lnTo>
                    <a:lnTo>
                      <a:pt x="107" y="50"/>
                    </a:lnTo>
                    <a:lnTo>
                      <a:pt x="120" y="37"/>
                    </a:lnTo>
                    <a:lnTo>
                      <a:pt x="137" y="28"/>
                    </a:lnTo>
                    <a:lnTo>
                      <a:pt x="151" y="19"/>
                    </a:lnTo>
                    <a:lnTo>
                      <a:pt x="167" y="11"/>
                    </a:lnTo>
                    <a:lnTo>
                      <a:pt x="184" y="5"/>
                    </a:lnTo>
                    <a:lnTo>
                      <a:pt x="202" y="0"/>
                    </a:lnTo>
                    <a:lnTo>
                      <a:pt x="20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1" name="Freeform 945"/>
              <p:cNvSpPr>
                <a:spLocks/>
              </p:cNvSpPr>
              <p:nvPr/>
            </p:nvSpPr>
            <p:spPr bwMode="auto">
              <a:xfrm>
                <a:off x="4645" y="664"/>
                <a:ext cx="85" cy="67"/>
              </a:xfrm>
              <a:custGeom>
                <a:avLst/>
                <a:gdLst>
                  <a:gd name="T0" fmla="*/ 298 w 318"/>
                  <a:gd name="T1" fmla="*/ 0 h 255"/>
                  <a:gd name="T2" fmla="*/ 310 w 318"/>
                  <a:gd name="T3" fmla="*/ 5 h 255"/>
                  <a:gd name="T4" fmla="*/ 317 w 318"/>
                  <a:gd name="T5" fmla="*/ 16 h 255"/>
                  <a:gd name="T6" fmla="*/ 317 w 318"/>
                  <a:gd name="T7" fmla="*/ 33 h 255"/>
                  <a:gd name="T8" fmla="*/ 303 w 318"/>
                  <a:gd name="T9" fmla="*/ 49 h 255"/>
                  <a:gd name="T10" fmla="*/ 279 w 318"/>
                  <a:gd name="T11" fmla="*/ 66 h 255"/>
                  <a:gd name="T12" fmla="*/ 260 w 318"/>
                  <a:gd name="T13" fmla="*/ 89 h 255"/>
                  <a:gd name="T14" fmla="*/ 243 w 318"/>
                  <a:gd name="T15" fmla="*/ 114 h 255"/>
                  <a:gd name="T16" fmla="*/ 227 w 318"/>
                  <a:gd name="T17" fmla="*/ 140 h 255"/>
                  <a:gd name="T18" fmla="*/ 214 w 318"/>
                  <a:gd name="T19" fmla="*/ 165 h 255"/>
                  <a:gd name="T20" fmla="*/ 199 w 318"/>
                  <a:gd name="T21" fmla="*/ 189 h 255"/>
                  <a:gd name="T22" fmla="*/ 185 w 318"/>
                  <a:gd name="T23" fmla="*/ 213 h 255"/>
                  <a:gd name="T24" fmla="*/ 174 w 318"/>
                  <a:gd name="T25" fmla="*/ 215 h 255"/>
                  <a:gd name="T26" fmla="*/ 171 w 318"/>
                  <a:gd name="T27" fmla="*/ 202 h 255"/>
                  <a:gd name="T28" fmla="*/ 173 w 318"/>
                  <a:gd name="T29" fmla="*/ 185 h 255"/>
                  <a:gd name="T30" fmla="*/ 181 w 318"/>
                  <a:gd name="T31" fmla="*/ 168 h 255"/>
                  <a:gd name="T32" fmla="*/ 190 w 318"/>
                  <a:gd name="T33" fmla="*/ 149 h 255"/>
                  <a:gd name="T34" fmla="*/ 201 w 318"/>
                  <a:gd name="T35" fmla="*/ 130 h 255"/>
                  <a:gd name="T36" fmla="*/ 211 w 318"/>
                  <a:gd name="T37" fmla="*/ 112 h 255"/>
                  <a:gd name="T38" fmla="*/ 219 w 318"/>
                  <a:gd name="T39" fmla="*/ 95 h 255"/>
                  <a:gd name="T40" fmla="*/ 211 w 318"/>
                  <a:gd name="T41" fmla="*/ 92 h 255"/>
                  <a:gd name="T42" fmla="*/ 191 w 318"/>
                  <a:gd name="T43" fmla="*/ 106 h 255"/>
                  <a:gd name="T44" fmla="*/ 175 w 318"/>
                  <a:gd name="T45" fmla="*/ 125 h 255"/>
                  <a:gd name="T46" fmla="*/ 162 w 318"/>
                  <a:gd name="T47" fmla="*/ 147 h 255"/>
                  <a:gd name="T48" fmla="*/ 150 w 318"/>
                  <a:gd name="T49" fmla="*/ 171 h 255"/>
                  <a:gd name="T50" fmla="*/ 140 w 318"/>
                  <a:gd name="T51" fmla="*/ 196 h 255"/>
                  <a:gd name="T52" fmla="*/ 130 w 318"/>
                  <a:gd name="T53" fmla="*/ 219 h 255"/>
                  <a:gd name="T54" fmla="*/ 121 w 318"/>
                  <a:gd name="T55" fmla="*/ 243 h 255"/>
                  <a:gd name="T56" fmla="*/ 115 w 318"/>
                  <a:gd name="T57" fmla="*/ 249 h 255"/>
                  <a:gd name="T58" fmla="*/ 117 w 318"/>
                  <a:gd name="T59" fmla="*/ 231 h 255"/>
                  <a:gd name="T60" fmla="*/ 123 w 318"/>
                  <a:gd name="T61" fmla="*/ 211 h 255"/>
                  <a:gd name="T62" fmla="*/ 128 w 318"/>
                  <a:gd name="T63" fmla="*/ 187 h 255"/>
                  <a:gd name="T64" fmla="*/ 130 w 318"/>
                  <a:gd name="T65" fmla="*/ 168 h 255"/>
                  <a:gd name="T66" fmla="*/ 130 w 318"/>
                  <a:gd name="T67" fmla="*/ 154 h 255"/>
                  <a:gd name="T68" fmla="*/ 124 w 318"/>
                  <a:gd name="T69" fmla="*/ 149 h 255"/>
                  <a:gd name="T70" fmla="*/ 111 w 318"/>
                  <a:gd name="T71" fmla="*/ 158 h 255"/>
                  <a:gd name="T72" fmla="*/ 95 w 318"/>
                  <a:gd name="T73" fmla="*/ 179 h 255"/>
                  <a:gd name="T74" fmla="*/ 88 w 318"/>
                  <a:gd name="T75" fmla="*/ 197 h 255"/>
                  <a:gd name="T76" fmla="*/ 80 w 318"/>
                  <a:gd name="T77" fmla="*/ 215 h 255"/>
                  <a:gd name="T78" fmla="*/ 69 w 318"/>
                  <a:gd name="T79" fmla="*/ 235 h 255"/>
                  <a:gd name="T80" fmla="*/ 64 w 318"/>
                  <a:gd name="T81" fmla="*/ 236 h 255"/>
                  <a:gd name="T82" fmla="*/ 66 w 318"/>
                  <a:gd name="T83" fmla="*/ 219 h 255"/>
                  <a:gd name="T84" fmla="*/ 68 w 318"/>
                  <a:gd name="T85" fmla="*/ 203 h 255"/>
                  <a:gd name="T86" fmla="*/ 69 w 318"/>
                  <a:gd name="T87" fmla="*/ 187 h 255"/>
                  <a:gd name="T88" fmla="*/ 65 w 318"/>
                  <a:gd name="T89" fmla="*/ 174 h 255"/>
                  <a:gd name="T90" fmla="*/ 55 w 318"/>
                  <a:gd name="T91" fmla="*/ 175 h 255"/>
                  <a:gd name="T92" fmla="*/ 46 w 318"/>
                  <a:gd name="T93" fmla="*/ 188 h 255"/>
                  <a:gd name="T94" fmla="*/ 39 w 318"/>
                  <a:gd name="T95" fmla="*/ 209 h 255"/>
                  <a:gd name="T96" fmla="*/ 30 w 318"/>
                  <a:gd name="T97" fmla="*/ 218 h 255"/>
                  <a:gd name="T98" fmla="*/ 17 w 318"/>
                  <a:gd name="T99" fmla="*/ 225 h 255"/>
                  <a:gd name="T100" fmla="*/ 4 w 318"/>
                  <a:gd name="T101" fmla="*/ 232 h 255"/>
                  <a:gd name="T102" fmla="*/ 9 w 318"/>
                  <a:gd name="T103" fmla="*/ 214 h 255"/>
                  <a:gd name="T104" fmla="*/ 34 w 318"/>
                  <a:gd name="T105" fmla="*/ 174 h 255"/>
                  <a:gd name="T106" fmla="*/ 65 w 318"/>
                  <a:gd name="T107" fmla="*/ 137 h 255"/>
                  <a:gd name="T108" fmla="*/ 100 w 318"/>
                  <a:gd name="T109" fmla="*/ 104 h 255"/>
                  <a:gd name="T110" fmla="*/ 139 w 318"/>
                  <a:gd name="T111" fmla="*/ 74 h 255"/>
                  <a:gd name="T112" fmla="*/ 181 w 318"/>
                  <a:gd name="T113" fmla="*/ 48 h 255"/>
                  <a:gd name="T114" fmla="*/ 223 w 318"/>
                  <a:gd name="T115" fmla="*/ 26 h 255"/>
                  <a:gd name="T116" fmla="*/ 268 w 318"/>
                  <a:gd name="T117" fmla="*/ 7 h 255"/>
                  <a:gd name="T118" fmla="*/ 291 w 318"/>
                  <a:gd name="T11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8" h="255">
                    <a:moveTo>
                      <a:pt x="291" y="0"/>
                    </a:moveTo>
                    <a:lnTo>
                      <a:pt x="298" y="0"/>
                    </a:lnTo>
                    <a:lnTo>
                      <a:pt x="305" y="2"/>
                    </a:lnTo>
                    <a:lnTo>
                      <a:pt x="310" y="5"/>
                    </a:lnTo>
                    <a:lnTo>
                      <a:pt x="314" y="10"/>
                    </a:lnTo>
                    <a:lnTo>
                      <a:pt x="317" y="16"/>
                    </a:lnTo>
                    <a:lnTo>
                      <a:pt x="318" y="23"/>
                    </a:lnTo>
                    <a:lnTo>
                      <a:pt x="317" y="33"/>
                    </a:lnTo>
                    <a:lnTo>
                      <a:pt x="315" y="43"/>
                    </a:lnTo>
                    <a:lnTo>
                      <a:pt x="303" y="49"/>
                    </a:lnTo>
                    <a:lnTo>
                      <a:pt x="291" y="58"/>
                    </a:lnTo>
                    <a:lnTo>
                      <a:pt x="279" y="66"/>
                    </a:lnTo>
                    <a:lnTo>
                      <a:pt x="270" y="78"/>
                    </a:lnTo>
                    <a:lnTo>
                      <a:pt x="260" y="89"/>
                    </a:lnTo>
                    <a:lnTo>
                      <a:pt x="251" y="101"/>
                    </a:lnTo>
                    <a:lnTo>
                      <a:pt x="243" y="114"/>
                    </a:lnTo>
                    <a:lnTo>
                      <a:pt x="236" y="127"/>
                    </a:lnTo>
                    <a:lnTo>
                      <a:pt x="227" y="140"/>
                    </a:lnTo>
                    <a:lnTo>
                      <a:pt x="220" y="153"/>
                    </a:lnTo>
                    <a:lnTo>
                      <a:pt x="214" y="165"/>
                    </a:lnTo>
                    <a:lnTo>
                      <a:pt x="207" y="179"/>
                    </a:lnTo>
                    <a:lnTo>
                      <a:pt x="199" y="189"/>
                    </a:lnTo>
                    <a:lnTo>
                      <a:pt x="192" y="202"/>
                    </a:lnTo>
                    <a:lnTo>
                      <a:pt x="185" y="213"/>
                    </a:lnTo>
                    <a:lnTo>
                      <a:pt x="179" y="223"/>
                    </a:lnTo>
                    <a:lnTo>
                      <a:pt x="174" y="215"/>
                    </a:lnTo>
                    <a:lnTo>
                      <a:pt x="172" y="210"/>
                    </a:lnTo>
                    <a:lnTo>
                      <a:pt x="171" y="202"/>
                    </a:lnTo>
                    <a:lnTo>
                      <a:pt x="172" y="195"/>
                    </a:lnTo>
                    <a:lnTo>
                      <a:pt x="173" y="185"/>
                    </a:lnTo>
                    <a:lnTo>
                      <a:pt x="177" y="177"/>
                    </a:lnTo>
                    <a:lnTo>
                      <a:pt x="181" y="168"/>
                    </a:lnTo>
                    <a:lnTo>
                      <a:pt x="186" y="159"/>
                    </a:lnTo>
                    <a:lnTo>
                      <a:pt x="190" y="149"/>
                    </a:lnTo>
                    <a:lnTo>
                      <a:pt x="196" y="140"/>
                    </a:lnTo>
                    <a:lnTo>
                      <a:pt x="201" y="130"/>
                    </a:lnTo>
                    <a:lnTo>
                      <a:pt x="207" y="121"/>
                    </a:lnTo>
                    <a:lnTo>
                      <a:pt x="211" y="112"/>
                    </a:lnTo>
                    <a:lnTo>
                      <a:pt x="217" y="103"/>
                    </a:lnTo>
                    <a:lnTo>
                      <a:pt x="219" y="95"/>
                    </a:lnTo>
                    <a:lnTo>
                      <a:pt x="224" y="87"/>
                    </a:lnTo>
                    <a:lnTo>
                      <a:pt x="211" y="92"/>
                    </a:lnTo>
                    <a:lnTo>
                      <a:pt x="201" y="98"/>
                    </a:lnTo>
                    <a:lnTo>
                      <a:pt x="191" y="106"/>
                    </a:lnTo>
                    <a:lnTo>
                      <a:pt x="184" y="116"/>
                    </a:lnTo>
                    <a:lnTo>
                      <a:pt x="175" y="125"/>
                    </a:lnTo>
                    <a:lnTo>
                      <a:pt x="168" y="135"/>
                    </a:lnTo>
                    <a:lnTo>
                      <a:pt x="162" y="147"/>
                    </a:lnTo>
                    <a:lnTo>
                      <a:pt x="157" y="159"/>
                    </a:lnTo>
                    <a:lnTo>
                      <a:pt x="150" y="171"/>
                    </a:lnTo>
                    <a:lnTo>
                      <a:pt x="146" y="184"/>
                    </a:lnTo>
                    <a:lnTo>
                      <a:pt x="140" y="196"/>
                    </a:lnTo>
                    <a:lnTo>
                      <a:pt x="136" y="209"/>
                    </a:lnTo>
                    <a:lnTo>
                      <a:pt x="130" y="219"/>
                    </a:lnTo>
                    <a:lnTo>
                      <a:pt x="126" y="232"/>
                    </a:lnTo>
                    <a:lnTo>
                      <a:pt x="121" y="243"/>
                    </a:lnTo>
                    <a:lnTo>
                      <a:pt x="116" y="255"/>
                    </a:lnTo>
                    <a:lnTo>
                      <a:pt x="115" y="249"/>
                    </a:lnTo>
                    <a:lnTo>
                      <a:pt x="116" y="242"/>
                    </a:lnTo>
                    <a:lnTo>
                      <a:pt x="117" y="231"/>
                    </a:lnTo>
                    <a:lnTo>
                      <a:pt x="121" y="222"/>
                    </a:lnTo>
                    <a:lnTo>
                      <a:pt x="123" y="211"/>
                    </a:lnTo>
                    <a:lnTo>
                      <a:pt x="125" y="199"/>
                    </a:lnTo>
                    <a:lnTo>
                      <a:pt x="128" y="187"/>
                    </a:lnTo>
                    <a:lnTo>
                      <a:pt x="130" y="179"/>
                    </a:lnTo>
                    <a:lnTo>
                      <a:pt x="130" y="168"/>
                    </a:lnTo>
                    <a:lnTo>
                      <a:pt x="131" y="159"/>
                    </a:lnTo>
                    <a:lnTo>
                      <a:pt x="130" y="154"/>
                    </a:lnTo>
                    <a:lnTo>
                      <a:pt x="129" y="151"/>
                    </a:lnTo>
                    <a:lnTo>
                      <a:pt x="124" y="149"/>
                    </a:lnTo>
                    <a:lnTo>
                      <a:pt x="119" y="153"/>
                    </a:lnTo>
                    <a:lnTo>
                      <a:pt x="111" y="158"/>
                    </a:lnTo>
                    <a:lnTo>
                      <a:pt x="100" y="170"/>
                    </a:lnTo>
                    <a:lnTo>
                      <a:pt x="95" y="179"/>
                    </a:lnTo>
                    <a:lnTo>
                      <a:pt x="91" y="187"/>
                    </a:lnTo>
                    <a:lnTo>
                      <a:pt x="88" y="197"/>
                    </a:lnTo>
                    <a:lnTo>
                      <a:pt x="85" y="208"/>
                    </a:lnTo>
                    <a:lnTo>
                      <a:pt x="80" y="215"/>
                    </a:lnTo>
                    <a:lnTo>
                      <a:pt x="76" y="225"/>
                    </a:lnTo>
                    <a:lnTo>
                      <a:pt x="69" y="235"/>
                    </a:lnTo>
                    <a:lnTo>
                      <a:pt x="64" y="243"/>
                    </a:lnTo>
                    <a:lnTo>
                      <a:pt x="64" y="236"/>
                    </a:lnTo>
                    <a:lnTo>
                      <a:pt x="65" y="228"/>
                    </a:lnTo>
                    <a:lnTo>
                      <a:pt x="66" y="219"/>
                    </a:lnTo>
                    <a:lnTo>
                      <a:pt x="68" y="212"/>
                    </a:lnTo>
                    <a:lnTo>
                      <a:pt x="68" y="203"/>
                    </a:lnTo>
                    <a:lnTo>
                      <a:pt x="69" y="195"/>
                    </a:lnTo>
                    <a:lnTo>
                      <a:pt x="69" y="187"/>
                    </a:lnTo>
                    <a:lnTo>
                      <a:pt x="69" y="183"/>
                    </a:lnTo>
                    <a:lnTo>
                      <a:pt x="65" y="174"/>
                    </a:lnTo>
                    <a:lnTo>
                      <a:pt x="60" y="173"/>
                    </a:lnTo>
                    <a:lnTo>
                      <a:pt x="55" y="175"/>
                    </a:lnTo>
                    <a:lnTo>
                      <a:pt x="52" y="181"/>
                    </a:lnTo>
                    <a:lnTo>
                      <a:pt x="46" y="188"/>
                    </a:lnTo>
                    <a:lnTo>
                      <a:pt x="40" y="201"/>
                    </a:lnTo>
                    <a:lnTo>
                      <a:pt x="39" y="209"/>
                    </a:lnTo>
                    <a:lnTo>
                      <a:pt x="36" y="214"/>
                    </a:lnTo>
                    <a:lnTo>
                      <a:pt x="30" y="218"/>
                    </a:lnTo>
                    <a:lnTo>
                      <a:pt x="25" y="223"/>
                    </a:lnTo>
                    <a:lnTo>
                      <a:pt x="17" y="225"/>
                    </a:lnTo>
                    <a:lnTo>
                      <a:pt x="11" y="228"/>
                    </a:lnTo>
                    <a:lnTo>
                      <a:pt x="4" y="232"/>
                    </a:lnTo>
                    <a:lnTo>
                      <a:pt x="0" y="238"/>
                    </a:lnTo>
                    <a:lnTo>
                      <a:pt x="9" y="214"/>
                    </a:lnTo>
                    <a:lnTo>
                      <a:pt x="21" y="194"/>
                    </a:lnTo>
                    <a:lnTo>
                      <a:pt x="34" y="174"/>
                    </a:lnTo>
                    <a:lnTo>
                      <a:pt x="50" y="156"/>
                    </a:lnTo>
                    <a:lnTo>
                      <a:pt x="65" y="137"/>
                    </a:lnTo>
                    <a:lnTo>
                      <a:pt x="82" y="121"/>
                    </a:lnTo>
                    <a:lnTo>
                      <a:pt x="100" y="104"/>
                    </a:lnTo>
                    <a:lnTo>
                      <a:pt x="121" y="90"/>
                    </a:lnTo>
                    <a:lnTo>
                      <a:pt x="139" y="74"/>
                    </a:lnTo>
                    <a:lnTo>
                      <a:pt x="160" y="62"/>
                    </a:lnTo>
                    <a:lnTo>
                      <a:pt x="181" y="48"/>
                    </a:lnTo>
                    <a:lnTo>
                      <a:pt x="202" y="37"/>
                    </a:lnTo>
                    <a:lnTo>
                      <a:pt x="223" y="26"/>
                    </a:lnTo>
                    <a:lnTo>
                      <a:pt x="246" y="16"/>
                    </a:lnTo>
                    <a:lnTo>
                      <a:pt x="268" y="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2" name="Freeform 946"/>
              <p:cNvSpPr>
                <a:spLocks/>
              </p:cNvSpPr>
              <p:nvPr/>
            </p:nvSpPr>
            <p:spPr bwMode="auto">
              <a:xfrm>
                <a:off x="4383" y="665"/>
                <a:ext cx="18" cy="12"/>
              </a:xfrm>
              <a:custGeom>
                <a:avLst/>
                <a:gdLst>
                  <a:gd name="T0" fmla="*/ 14 w 69"/>
                  <a:gd name="T1" fmla="*/ 2 h 45"/>
                  <a:gd name="T2" fmla="*/ 20 w 69"/>
                  <a:gd name="T3" fmla="*/ 0 h 45"/>
                  <a:gd name="T4" fmla="*/ 28 w 69"/>
                  <a:gd name="T5" fmla="*/ 0 h 45"/>
                  <a:gd name="T6" fmla="*/ 35 w 69"/>
                  <a:gd name="T7" fmla="*/ 0 h 45"/>
                  <a:gd name="T8" fmla="*/ 41 w 69"/>
                  <a:gd name="T9" fmla="*/ 2 h 45"/>
                  <a:gd name="T10" fmla="*/ 46 w 69"/>
                  <a:gd name="T11" fmla="*/ 4 h 45"/>
                  <a:gd name="T12" fmla="*/ 53 w 69"/>
                  <a:gd name="T13" fmla="*/ 7 h 45"/>
                  <a:gd name="T14" fmla="*/ 58 w 69"/>
                  <a:gd name="T15" fmla="*/ 11 h 45"/>
                  <a:gd name="T16" fmla="*/ 63 w 69"/>
                  <a:gd name="T17" fmla="*/ 17 h 45"/>
                  <a:gd name="T18" fmla="*/ 66 w 69"/>
                  <a:gd name="T19" fmla="*/ 23 h 45"/>
                  <a:gd name="T20" fmla="*/ 69 w 69"/>
                  <a:gd name="T21" fmla="*/ 30 h 45"/>
                  <a:gd name="T22" fmla="*/ 69 w 69"/>
                  <a:gd name="T23" fmla="*/ 35 h 45"/>
                  <a:gd name="T24" fmla="*/ 69 w 69"/>
                  <a:gd name="T25" fmla="*/ 45 h 45"/>
                  <a:gd name="T26" fmla="*/ 60 w 69"/>
                  <a:gd name="T27" fmla="*/ 39 h 45"/>
                  <a:gd name="T28" fmla="*/ 52 w 69"/>
                  <a:gd name="T29" fmla="*/ 34 h 45"/>
                  <a:gd name="T30" fmla="*/ 43 w 69"/>
                  <a:gd name="T31" fmla="*/ 29 h 45"/>
                  <a:gd name="T32" fmla="*/ 36 w 69"/>
                  <a:gd name="T33" fmla="*/ 25 h 45"/>
                  <a:gd name="T34" fmla="*/ 26 w 69"/>
                  <a:gd name="T35" fmla="*/ 20 h 45"/>
                  <a:gd name="T36" fmla="*/ 17 w 69"/>
                  <a:gd name="T37" fmla="*/ 17 h 45"/>
                  <a:gd name="T38" fmla="*/ 9 w 69"/>
                  <a:gd name="T39" fmla="*/ 14 h 45"/>
                  <a:gd name="T40" fmla="*/ 0 w 69"/>
                  <a:gd name="T41" fmla="*/ 14 h 45"/>
                  <a:gd name="T42" fmla="*/ 0 w 69"/>
                  <a:gd name="T43" fmla="*/ 12 h 45"/>
                  <a:gd name="T44" fmla="*/ 0 w 69"/>
                  <a:gd name="T45" fmla="*/ 10 h 45"/>
                  <a:gd name="T46" fmla="*/ 3 w 69"/>
                  <a:gd name="T47" fmla="*/ 9 h 45"/>
                  <a:gd name="T48" fmla="*/ 7 w 69"/>
                  <a:gd name="T49" fmla="*/ 7 h 45"/>
                  <a:gd name="T50" fmla="*/ 9 w 69"/>
                  <a:gd name="T51" fmla="*/ 5 h 45"/>
                  <a:gd name="T52" fmla="*/ 14 w 69"/>
                  <a:gd name="T53" fmla="*/ 2 h 45"/>
                  <a:gd name="T54" fmla="*/ 14 w 69"/>
                  <a:gd name="T5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9" h="45">
                    <a:moveTo>
                      <a:pt x="14" y="2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8" y="11"/>
                    </a:lnTo>
                    <a:lnTo>
                      <a:pt x="63" y="17"/>
                    </a:lnTo>
                    <a:lnTo>
                      <a:pt x="66" y="23"/>
                    </a:lnTo>
                    <a:lnTo>
                      <a:pt x="69" y="30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0" y="39"/>
                    </a:lnTo>
                    <a:lnTo>
                      <a:pt x="52" y="34"/>
                    </a:lnTo>
                    <a:lnTo>
                      <a:pt x="43" y="29"/>
                    </a:lnTo>
                    <a:lnTo>
                      <a:pt x="36" y="25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3" name="Freeform 947"/>
              <p:cNvSpPr>
                <a:spLocks/>
              </p:cNvSpPr>
              <p:nvPr/>
            </p:nvSpPr>
            <p:spPr bwMode="auto">
              <a:xfrm>
                <a:off x="4768" y="665"/>
                <a:ext cx="24" cy="54"/>
              </a:xfrm>
              <a:custGeom>
                <a:avLst/>
                <a:gdLst>
                  <a:gd name="T0" fmla="*/ 91 w 91"/>
                  <a:gd name="T1" fmla="*/ 0 h 208"/>
                  <a:gd name="T2" fmla="*/ 89 w 91"/>
                  <a:gd name="T3" fmla="*/ 7 h 208"/>
                  <a:gd name="T4" fmla="*/ 87 w 91"/>
                  <a:gd name="T5" fmla="*/ 16 h 208"/>
                  <a:gd name="T6" fmla="*/ 85 w 91"/>
                  <a:gd name="T7" fmla="*/ 26 h 208"/>
                  <a:gd name="T8" fmla="*/ 83 w 91"/>
                  <a:gd name="T9" fmla="*/ 35 h 208"/>
                  <a:gd name="T10" fmla="*/ 80 w 91"/>
                  <a:gd name="T11" fmla="*/ 44 h 208"/>
                  <a:gd name="T12" fmla="*/ 78 w 91"/>
                  <a:gd name="T13" fmla="*/ 54 h 208"/>
                  <a:gd name="T14" fmla="*/ 74 w 91"/>
                  <a:gd name="T15" fmla="*/ 64 h 208"/>
                  <a:gd name="T16" fmla="*/ 72 w 91"/>
                  <a:gd name="T17" fmla="*/ 74 h 208"/>
                  <a:gd name="T18" fmla="*/ 68 w 91"/>
                  <a:gd name="T19" fmla="*/ 84 h 208"/>
                  <a:gd name="T20" fmla="*/ 64 w 91"/>
                  <a:gd name="T21" fmla="*/ 94 h 208"/>
                  <a:gd name="T22" fmla="*/ 61 w 91"/>
                  <a:gd name="T23" fmla="*/ 104 h 208"/>
                  <a:gd name="T24" fmla="*/ 57 w 91"/>
                  <a:gd name="T25" fmla="*/ 114 h 208"/>
                  <a:gd name="T26" fmla="*/ 54 w 91"/>
                  <a:gd name="T27" fmla="*/ 123 h 208"/>
                  <a:gd name="T28" fmla="*/ 50 w 91"/>
                  <a:gd name="T29" fmla="*/ 133 h 208"/>
                  <a:gd name="T30" fmla="*/ 45 w 91"/>
                  <a:gd name="T31" fmla="*/ 142 h 208"/>
                  <a:gd name="T32" fmla="*/ 42 w 91"/>
                  <a:gd name="T33" fmla="*/ 152 h 208"/>
                  <a:gd name="T34" fmla="*/ 0 w 91"/>
                  <a:gd name="T35" fmla="*/ 208 h 208"/>
                  <a:gd name="T36" fmla="*/ 5 w 91"/>
                  <a:gd name="T37" fmla="*/ 130 h 208"/>
                  <a:gd name="T38" fmla="*/ 8 w 91"/>
                  <a:gd name="T39" fmla="*/ 122 h 208"/>
                  <a:gd name="T40" fmla="*/ 11 w 91"/>
                  <a:gd name="T41" fmla="*/ 115 h 208"/>
                  <a:gd name="T42" fmla="*/ 14 w 91"/>
                  <a:gd name="T43" fmla="*/ 108 h 208"/>
                  <a:gd name="T44" fmla="*/ 19 w 91"/>
                  <a:gd name="T45" fmla="*/ 100 h 208"/>
                  <a:gd name="T46" fmla="*/ 22 w 91"/>
                  <a:gd name="T47" fmla="*/ 92 h 208"/>
                  <a:gd name="T48" fmla="*/ 26 w 91"/>
                  <a:gd name="T49" fmla="*/ 86 h 208"/>
                  <a:gd name="T50" fmla="*/ 30 w 91"/>
                  <a:gd name="T51" fmla="*/ 78 h 208"/>
                  <a:gd name="T52" fmla="*/ 35 w 91"/>
                  <a:gd name="T53" fmla="*/ 71 h 208"/>
                  <a:gd name="T54" fmla="*/ 38 w 91"/>
                  <a:gd name="T55" fmla="*/ 63 h 208"/>
                  <a:gd name="T56" fmla="*/ 44 w 91"/>
                  <a:gd name="T57" fmla="*/ 56 h 208"/>
                  <a:gd name="T58" fmla="*/ 48 w 91"/>
                  <a:gd name="T59" fmla="*/ 49 h 208"/>
                  <a:gd name="T60" fmla="*/ 54 w 91"/>
                  <a:gd name="T61" fmla="*/ 42 h 208"/>
                  <a:gd name="T62" fmla="*/ 56 w 91"/>
                  <a:gd name="T63" fmla="*/ 35 h 208"/>
                  <a:gd name="T64" fmla="*/ 62 w 91"/>
                  <a:gd name="T65" fmla="*/ 28 h 208"/>
                  <a:gd name="T66" fmla="*/ 66 w 91"/>
                  <a:gd name="T67" fmla="*/ 21 h 208"/>
                  <a:gd name="T68" fmla="*/ 72 w 91"/>
                  <a:gd name="T69" fmla="*/ 14 h 208"/>
                  <a:gd name="T70" fmla="*/ 82 w 91"/>
                  <a:gd name="T71" fmla="*/ 7 h 208"/>
                  <a:gd name="T72" fmla="*/ 91 w 91"/>
                  <a:gd name="T73" fmla="*/ 0 h 208"/>
                  <a:gd name="T74" fmla="*/ 91 w 91"/>
                  <a:gd name="T7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208">
                    <a:moveTo>
                      <a:pt x="91" y="0"/>
                    </a:moveTo>
                    <a:lnTo>
                      <a:pt x="89" y="7"/>
                    </a:lnTo>
                    <a:lnTo>
                      <a:pt x="87" y="16"/>
                    </a:lnTo>
                    <a:lnTo>
                      <a:pt x="85" y="26"/>
                    </a:lnTo>
                    <a:lnTo>
                      <a:pt x="83" y="35"/>
                    </a:lnTo>
                    <a:lnTo>
                      <a:pt x="80" y="44"/>
                    </a:lnTo>
                    <a:lnTo>
                      <a:pt x="78" y="54"/>
                    </a:lnTo>
                    <a:lnTo>
                      <a:pt x="74" y="64"/>
                    </a:lnTo>
                    <a:lnTo>
                      <a:pt x="72" y="74"/>
                    </a:lnTo>
                    <a:lnTo>
                      <a:pt x="68" y="84"/>
                    </a:lnTo>
                    <a:lnTo>
                      <a:pt x="64" y="94"/>
                    </a:lnTo>
                    <a:lnTo>
                      <a:pt x="61" y="104"/>
                    </a:lnTo>
                    <a:lnTo>
                      <a:pt x="57" y="114"/>
                    </a:lnTo>
                    <a:lnTo>
                      <a:pt x="54" y="123"/>
                    </a:lnTo>
                    <a:lnTo>
                      <a:pt x="50" y="133"/>
                    </a:lnTo>
                    <a:lnTo>
                      <a:pt x="45" y="142"/>
                    </a:lnTo>
                    <a:lnTo>
                      <a:pt x="42" y="152"/>
                    </a:lnTo>
                    <a:lnTo>
                      <a:pt x="0" y="208"/>
                    </a:lnTo>
                    <a:lnTo>
                      <a:pt x="5" y="130"/>
                    </a:lnTo>
                    <a:lnTo>
                      <a:pt x="8" y="122"/>
                    </a:lnTo>
                    <a:lnTo>
                      <a:pt x="11" y="115"/>
                    </a:lnTo>
                    <a:lnTo>
                      <a:pt x="14" y="108"/>
                    </a:lnTo>
                    <a:lnTo>
                      <a:pt x="19" y="100"/>
                    </a:lnTo>
                    <a:lnTo>
                      <a:pt x="22" y="92"/>
                    </a:lnTo>
                    <a:lnTo>
                      <a:pt x="26" y="86"/>
                    </a:lnTo>
                    <a:lnTo>
                      <a:pt x="30" y="78"/>
                    </a:lnTo>
                    <a:lnTo>
                      <a:pt x="35" y="71"/>
                    </a:lnTo>
                    <a:lnTo>
                      <a:pt x="38" y="63"/>
                    </a:lnTo>
                    <a:lnTo>
                      <a:pt x="44" y="56"/>
                    </a:lnTo>
                    <a:lnTo>
                      <a:pt x="48" y="49"/>
                    </a:lnTo>
                    <a:lnTo>
                      <a:pt x="54" y="42"/>
                    </a:lnTo>
                    <a:lnTo>
                      <a:pt x="56" y="35"/>
                    </a:lnTo>
                    <a:lnTo>
                      <a:pt x="62" y="28"/>
                    </a:lnTo>
                    <a:lnTo>
                      <a:pt x="66" y="21"/>
                    </a:lnTo>
                    <a:lnTo>
                      <a:pt x="72" y="14"/>
                    </a:lnTo>
                    <a:lnTo>
                      <a:pt x="82" y="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4" name="Freeform 948"/>
              <p:cNvSpPr>
                <a:spLocks/>
              </p:cNvSpPr>
              <p:nvPr/>
            </p:nvSpPr>
            <p:spPr bwMode="auto">
              <a:xfrm>
                <a:off x="4407" y="670"/>
                <a:ext cx="15" cy="15"/>
              </a:xfrm>
              <a:custGeom>
                <a:avLst/>
                <a:gdLst>
                  <a:gd name="T0" fmla="*/ 4 w 59"/>
                  <a:gd name="T1" fmla="*/ 0 h 56"/>
                  <a:gd name="T2" fmla="*/ 11 w 59"/>
                  <a:gd name="T3" fmla="*/ 8 h 56"/>
                  <a:gd name="T4" fmla="*/ 23 w 59"/>
                  <a:gd name="T5" fmla="*/ 14 h 56"/>
                  <a:gd name="T6" fmla="*/ 35 w 59"/>
                  <a:gd name="T7" fmla="*/ 21 h 56"/>
                  <a:gd name="T8" fmla="*/ 45 w 59"/>
                  <a:gd name="T9" fmla="*/ 31 h 56"/>
                  <a:gd name="T10" fmla="*/ 53 w 59"/>
                  <a:gd name="T11" fmla="*/ 40 h 56"/>
                  <a:gd name="T12" fmla="*/ 59 w 59"/>
                  <a:gd name="T13" fmla="*/ 50 h 56"/>
                  <a:gd name="T14" fmla="*/ 52 w 59"/>
                  <a:gd name="T15" fmla="*/ 52 h 56"/>
                  <a:gd name="T16" fmla="*/ 45 w 59"/>
                  <a:gd name="T17" fmla="*/ 54 h 56"/>
                  <a:gd name="T18" fmla="*/ 38 w 59"/>
                  <a:gd name="T19" fmla="*/ 55 h 56"/>
                  <a:gd name="T20" fmla="*/ 36 w 59"/>
                  <a:gd name="T21" fmla="*/ 56 h 56"/>
                  <a:gd name="T22" fmla="*/ 27 w 59"/>
                  <a:gd name="T23" fmla="*/ 56 h 56"/>
                  <a:gd name="T24" fmla="*/ 20 w 59"/>
                  <a:gd name="T25" fmla="*/ 55 h 56"/>
                  <a:gd name="T26" fmla="*/ 14 w 59"/>
                  <a:gd name="T27" fmla="*/ 52 h 56"/>
                  <a:gd name="T28" fmla="*/ 12 w 59"/>
                  <a:gd name="T29" fmla="*/ 50 h 56"/>
                  <a:gd name="T30" fmla="*/ 6 w 59"/>
                  <a:gd name="T31" fmla="*/ 42 h 56"/>
                  <a:gd name="T32" fmla="*/ 3 w 59"/>
                  <a:gd name="T33" fmla="*/ 37 h 56"/>
                  <a:gd name="T34" fmla="*/ 0 w 59"/>
                  <a:gd name="T35" fmla="*/ 28 h 56"/>
                  <a:gd name="T36" fmla="*/ 0 w 59"/>
                  <a:gd name="T37" fmla="*/ 21 h 56"/>
                  <a:gd name="T38" fmla="*/ 0 w 59"/>
                  <a:gd name="T39" fmla="*/ 16 h 56"/>
                  <a:gd name="T40" fmla="*/ 1 w 59"/>
                  <a:gd name="T41" fmla="*/ 11 h 56"/>
                  <a:gd name="T42" fmla="*/ 2 w 59"/>
                  <a:gd name="T43" fmla="*/ 5 h 56"/>
                  <a:gd name="T44" fmla="*/ 4 w 59"/>
                  <a:gd name="T45" fmla="*/ 0 h 56"/>
                  <a:gd name="T46" fmla="*/ 4 w 59"/>
                  <a:gd name="T4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6">
                    <a:moveTo>
                      <a:pt x="4" y="0"/>
                    </a:moveTo>
                    <a:lnTo>
                      <a:pt x="11" y="8"/>
                    </a:lnTo>
                    <a:lnTo>
                      <a:pt x="23" y="14"/>
                    </a:lnTo>
                    <a:lnTo>
                      <a:pt x="35" y="21"/>
                    </a:lnTo>
                    <a:lnTo>
                      <a:pt x="45" y="31"/>
                    </a:lnTo>
                    <a:lnTo>
                      <a:pt x="53" y="40"/>
                    </a:lnTo>
                    <a:lnTo>
                      <a:pt x="59" y="50"/>
                    </a:lnTo>
                    <a:lnTo>
                      <a:pt x="52" y="52"/>
                    </a:lnTo>
                    <a:lnTo>
                      <a:pt x="45" y="54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27" y="56"/>
                    </a:lnTo>
                    <a:lnTo>
                      <a:pt x="20" y="55"/>
                    </a:lnTo>
                    <a:lnTo>
                      <a:pt x="14" y="52"/>
                    </a:lnTo>
                    <a:lnTo>
                      <a:pt x="12" y="50"/>
                    </a:lnTo>
                    <a:lnTo>
                      <a:pt x="6" y="42"/>
                    </a:lnTo>
                    <a:lnTo>
                      <a:pt x="3" y="37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5" name="Freeform 949"/>
              <p:cNvSpPr>
                <a:spLocks/>
              </p:cNvSpPr>
              <p:nvPr/>
            </p:nvSpPr>
            <p:spPr bwMode="auto">
              <a:xfrm>
                <a:off x="4571" y="670"/>
                <a:ext cx="18" cy="23"/>
              </a:xfrm>
              <a:custGeom>
                <a:avLst/>
                <a:gdLst>
                  <a:gd name="T0" fmla="*/ 47 w 63"/>
                  <a:gd name="T1" fmla="*/ 0 h 88"/>
                  <a:gd name="T2" fmla="*/ 53 w 63"/>
                  <a:gd name="T3" fmla="*/ 7 h 88"/>
                  <a:gd name="T4" fmla="*/ 57 w 63"/>
                  <a:gd name="T5" fmla="*/ 13 h 88"/>
                  <a:gd name="T6" fmla="*/ 60 w 63"/>
                  <a:gd name="T7" fmla="*/ 19 h 88"/>
                  <a:gd name="T8" fmla="*/ 63 w 63"/>
                  <a:gd name="T9" fmla="*/ 26 h 88"/>
                  <a:gd name="T10" fmla="*/ 63 w 63"/>
                  <a:gd name="T11" fmla="*/ 33 h 88"/>
                  <a:gd name="T12" fmla="*/ 63 w 63"/>
                  <a:gd name="T13" fmla="*/ 40 h 88"/>
                  <a:gd name="T14" fmla="*/ 62 w 63"/>
                  <a:gd name="T15" fmla="*/ 47 h 88"/>
                  <a:gd name="T16" fmla="*/ 61 w 63"/>
                  <a:gd name="T17" fmla="*/ 54 h 88"/>
                  <a:gd name="T18" fmla="*/ 55 w 63"/>
                  <a:gd name="T19" fmla="*/ 65 h 88"/>
                  <a:gd name="T20" fmla="*/ 49 w 63"/>
                  <a:gd name="T21" fmla="*/ 74 h 88"/>
                  <a:gd name="T22" fmla="*/ 43 w 63"/>
                  <a:gd name="T23" fmla="*/ 81 h 88"/>
                  <a:gd name="T24" fmla="*/ 36 w 63"/>
                  <a:gd name="T25" fmla="*/ 87 h 88"/>
                  <a:gd name="T26" fmla="*/ 24 w 63"/>
                  <a:gd name="T27" fmla="*/ 88 h 88"/>
                  <a:gd name="T28" fmla="*/ 15 w 63"/>
                  <a:gd name="T29" fmla="*/ 86 h 88"/>
                  <a:gd name="T30" fmla="*/ 11 w 63"/>
                  <a:gd name="T31" fmla="*/ 81 h 88"/>
                  <a:gd name="T32" fmla="*/ 6 w 63"/>
                  <a:gd name="T33" fmla="*/ 78 h 88"/>
                  <a:gd name="T34" fmla="*/ 3 w 63"/>
                  <a:gd name="T35" fmla="*/ 71 h 88"/>
                  <a:gd name="T36" fmla="*/ 0 w 63"/>
                  <a:gd name="T37" fmla="*/ 65 h 88"/>
                  <a:gd name="T38" fmla="*/ 3 w 63"/>
                  <a:gd name="T39" fmla="*/ 60 h 88"/>
                  <a:gd name="T40" fmla="*/ 6 w 63"/>
                  <a:gd name="T41" fmla="*/ 54 h 88"/>
                  <a:gd name="T42" fmla="*/ 10 w 63"/>
                  <a:gd name="T43" fmla="*/ 48 h 88"/>
                  <a:gd name="T44" fmla="*/ 13 w 63"/>
                  <a:gd name="T45" fmla="*/ 44 h 88"/>
                  <a:gd name="T46" fmla="*/ 17 w 63"/>
                  <a:gd name="T47" fmla="*/ 38 h 88"/>
                  <a:gd name="T48" fmla="*/ 21 w 63"/>
                  <a:gd name="T49" fmla="*/ 33 h 88"/>
                  <a:gd name="T50" fmla="*/ 24 w 63"/>
                  <a:gd name="T51" fmla="*/ 26 h 88"/>
                  <a:gd name="T52" fmla="*/ 30 w 63"/>
                  <a:gd name="T53" fmla="*/ 22 h 88"/>
                  <a:gd name="T54" fmla="*/ 35 w 63"/>
                  <a:gd name="T55" fmla="*/ 16 h 88"/>
                  <a:gd name="T56" fmla="*/ 39 w 63"/>
                  <a:gd name="T57" fmla="*/ 11 h 88"/>
                  <a:gd name="T58" fmla="*/ 44 w 63"/>
                  <a:gd name="T59" fmla="*/ 6 h 88"/>
                  <a:gd name="T60" fmla="*/ 47 w 63"/>
                  <a:gd name="T61" fmla="*/ 0 h 88"/>
                  <a:gd name="T62" fmla="*/ 47 w 63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88">
                    <a:moveTo>
                      <a:pt x="47" y="0"/>
                    </a:moveTo>
                    <a:lnTo>
                      <a:pt x="53" y="7"/>
                    </a:lnTo>
                    <a:lnTo>
                      <a:pt x="57" y="13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3"/>
                    </a:lnTo>
                    <a:lnTo>
                      <a:pt x="63" y="40"/>
                    </a:lnTo>
                    <a:lnTo>
                      <a:pt x="62" y="47"/>
                    </a:lnTo>
                    <a:lnTo>
                      <a:pt x="61" y="54"/>
                    </a:lnTo>
                    <a:lnTo>
                      <a:pt x="55" y="65"/>
                    </a:lnTo>
                    <a:lnTo>
                      <a:pt x="49" y="74"/>
                    </a:lnTo>
                    <a:lnTo>
                      <a:pt x="43" y="81"/>
                    </a:lnTo>
                    <a:lnTo>
                      <a:pt x="36" y="87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11" y="81"/>
                    </a:lnTo>
                    <a:lnTo>
                      <a:pt x="6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3" y="60"/>
                    </a:lnTo>
                    <a:lnTo>
                      <a:pt x="6" y="54"/>
                    </a:lnTo>
                    <a:lnTo>
                      <a:pt x="10" y="48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1" y="33"/>
                    </a:lnTo>
                    <a:lnTo>
                      <a:pt x="24" y="26"/>
                    </a:lnTo>
                    <a:lnTo>
                      <a:pt x="30" y="22"/>
                    </a:lnTo>
                    <a:lnTo>
                      <a:pt x="35" y="16"/>
                    </a:lnTo>
                    <a:lnTo>
                      <a:pt x="39" y="11"/>
                    </a:lnTo>
                    <a:lnTo>
                      <a:pt x="44" y="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6" name="Freeform 950"/>
              <p:cNvSpPr>
                <a:spLocks/>
              </p:cNvSpPr>
              <p:nvPr/>
            </p:nvSpPr>
            <p:spPr bwMode="auto">
              <a:xfrm>
                <a:off x="4739" y="670"/>
                <a:ext cx="32" cy="50"/>
              </a:xfrm>
              <a:custGeom>
                <a:avLst/>
                <a:gdLst>
                  <a:gd name="T0" fmla="*/ 117 w 117"/>
                  <a:gd name="T1" fmla="*/ 0 h 193"/>
                  <a:gd name="T2" fmla="*/ 114 w 117"/>
                  <a:gd name="T3" fmla="*/ 7 h 193"/>
                  <a:gd name="T4" fmla="*/ 113 w 117"/>
                  <a:gd name="T5" fmla="*/ 14 h 193"/>
                  <a:gd name="T6" fmla="*/ 112 w 117"/>
                  <a:gd name="T7" fmla="*/ 22 h 193"/>
                  <a:gd name="T8" fmla="*/ 111 w 117"/>
                  <a:gd name="T9" fmla="*/ 31 h 193"/>
                  <a:gd name="T10" fmla="*/ 109 w 117"/>
                  <a:gd name="T11" fmla="*/ 39 h 193"/>
                  <a:gd name="T12" fmla="*/ 108 w 117"/>
                  <a:gd name="T13" fmla="*/ 47 h 193"/>
                  <a:gd name="T14" fmla="*/ 105 w 117"/>
                  <a:gd name="T15" fmla="*/ 55 h 193"/>
                  <a:gd name="T16" fmla="*/ 104 w 117"/>
                  <a:gd name="T17" fmla="*/ 65 h 193"/>
                  <a:gd name="T18" fmla="*/ 102 w 117"/>
                  <a:gd name="T19" fmla="*/ 73 h 193"/>
                  <a:gd name="T20" fmla="*/ 99 w 117"/>
                  <a:gd name="T21" fmla="*/ 80 h 193"/>
                  <a:gd name="T22" fmla="*/ 95 w 117"/>
                  <a:gd name="T23" fmla="*/ 88 h 193"/>
                  <a:gd name="T24" fmla="*/ 93 w 117"/>
                  <a:gd name="T25" fmla="*/ 96 h 193"/>
                  <a:gd name="T26" fmla="*/ 89 w 117"/>
                  <a:gd name="T27" fmla="*/ 103 h 193"/>
                  <a:gd name="T28" fmla="*/ 86 w 117"/>
                  <a:gd name="T29" fmla="*/ 110 h 193"/>
                  <a:gd name="T30" fmla="*/ 83 w 117"/>
                  <a:gd name="T31" fmla="*/ 118 h 193"/>
                  <a:gd name="T32" fmla="*/ 79 w 117"/>
                  <a:gd name="T33" fmla="*/ 127 h 193"/>
                  <a:gd name="T34" fmla="*/ 75 w 117"/>
                  <a:gd name="T35" fmla="*/ 132 h 193"/>
                  <a:gd name="T36" fmla="*/ 71 w 117"/>
                  <a:gd name="T37" fmla="*/ 139 h 193"/>
                  <a:gd name="T38" fmla="*/ 67 w 117"/>
                  <a:gd name="T39" fmla="*/ 146 h 193"/>
                  <a:gd name="T40" fmla="*/ 62 w 117"/>
                  <a:gd name="T41" fmla="*/ 153 h 193"/>
                  <a:gd name="T42" fmla="*/ 57 w 117"/>
                  <a:gd name="T43" fmla="*/ 159 h 193"/>
                  <a:gd name="T44" fmla="*/ 51 w 117"/>
                  <a:gd name="T45" fmla="*/ 164 h 193"/>
                  <a:gd name="T46" fmla="*/ 45 w 117"/>
                  <a:gd name="T47" fmla="*/ 170 h 193"/>
                  <a:gd name="T48" fmla="*/ 42 w 117"/>
                  <a:gd name="T49" fmla="*/ 176 h 193"/>
                  <a:gd name="T50" fmla="*/ 0 w 117"/>
                  <a:gd name="T51" fmla="*/ 193 h 193"/>
                  <a:gd name="T52" fmla="*/ 3 w 117"/>
                  <a:gd name="T53" fmla="*/ 185 h 193"/>
                  <a:gd name="T54" fmla="*/ 7 w 117"/>
                  <a:gd name="T55" fmla="*/ 176 h 193"/>
                  <a:gd name="T56" fmla="*/ 11 w 117"/>
                  <a:gd name="T57" fmla="*/ 166 h 193"/>
                  <a:gd name="T58" fmla="*/ 15 w 117"/>
                  <a:gd name="T59" fmla="*/ 159 h 193"/>
                  <a:gd name="T60" fmla="*/ 18 w 117"/>
                  <a:gd name="T61" fmla="*/ 149 h 193"/>
                  <a:gd name="T62" fmla="*/ 24 w 117"/>
                  <a:gd name="T63" fmla="*/ 139 h 193"/>
                  <a:gd name="T64" fmla="*/ 28 w 117"/>
                  <a:gd name="T65" fmla="*/ 130 h 193"/>
                  <a:gd name="T66" fmla="*/ 34 w 117"/>
                  <a:gd name="T67" fmla="*/ 121 h 193"/>
                  <a:gd name="T68" fmla="*/ 37 w 117"/>
                  <a:gd name="T69" fmla="*/ 110 h 193"/>
                  <a:gd name="T70" fmla="*/ 42 w 117"/>
                  <a:gd name="T71" fmla="*/ 101 h 193"/>
                  <a:gd name="T72" fmla="*/ 46 w 117"/>
                  <a:gd name="T73" fmla="*/ 91 h 193"/>
                  <a:gd name="T74" fmla="*/ 53 w 117"/>
                  <a:gd name="T75" fmla="*/ 81 h 193"/>
                  <a:gd name="T76" fmla="*/ 58 w 117"/>
                  <a:gd name="T77" fmla="*/ 71 h 193"/>
                  <a:gd name="T78" fmla="*/ 65 w 117"/>
                  <a:gd name="T79" fmla="*/ 62 h 193"/>
                  <a:gd name="T80" fmla="*/ 71 w 117"/>
                  <a:gd name="T81" fmla="*/ 52 h 193"/>
                  <a:gd name="T82" fmla="*/ 77 w 117"/>
                  <a:gd name="T83" fmla="*/ 44 h 193"/>
                  <a:gd name="T84" fmla="*/ 80 w 117"/>
                  <a:gd name="T85" fmla="*/ 37 h 193"/>
                  <a:gd name="T86" fmla="*/ 85 w 117"/>
                  <a:gd name="T87" fmla="*/ 31 h 193"/>
                  <a:gd name="T88" fmla="*/ 89 w 117"/>
                  <a:gd name="T89" fmla="*/ 25 h 193"/>
                  <a:gd name="T90" fmla="*/ 95 w 117"/>
                  <a:gd name="T91" fmla="*/ 20 h 193"/>
                  <a:gd name="T92" fmla="*/ 104 w 117"/>
                  <a:gd name="T93" fmla="*/ 10 h 193"/>
                  <a:gd name="T94" fmla="*/ 117 w 117"/>
                  <a:gd name="T95" fmla="*/ 0 h 193"/>
                  <a:gd name="T96" fmla="*/ 117 w 117"/>
                  <a:gd name="T9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14" y="7"/>
                    </a:lnTo>
                    <a:lnTo>
                      <a:pt x="113" y="14"/>
                    </a:lnTo>
                    <a:lnTo>
                      <a:pt x="112" y="22"/>
                    </a:lnTo>
                    <a:lnTo>
                      <a:pt x="111" y="31"/>
                    </a:lnTo>
                    <a:lnTo>
                      <a:pt x="109" y="39"/>
                    </a:lnTo>
                    <a:lnTo>
                      <a:pt x="108" y="47"/>
                    </a:lnTo>
                    <a:lnTo>
                      <a:pt x="105" y="55"/>
                    </a:lnTo>
                    <a:lnTo>
                      <a:pt x="104" y="65"/>
                    </a:lnTo>
                    <a:lnTo>
                      <a:pt x="102" y="73"/>
                    </a:lnTo>
                    <a:lnTo>
                      <a:pt x="99" y="80"/>
                    </a:lnTo>
                    <a:lnTo>
                      <a:pt x="95" y="88"/>
                    </a:lnTo>
                    <a:lnTo>
                      <a:pt x="93" y="96"/>
                    </a:lnTo>
                    <a:lnTo>
                      <a:pt x="89" y="103"/>
                    </a:lnTo>
                    <a:lnTo>
                      <a:pt x="86" y="110"/>
                    </a:lnTo>
                    <a:lnTo>
                      <a:pt x="83" y="118"/>
                    </a:lnTo>
                    <a:lnTo>
                      <a:pt x="79" y="127"/>
                    </a:lnTo>
                    <a:lnTo>
                      <a:pt x="75" y="132"/>
                    </a:lnTo>
                    <a:lnTo>
                      <a:pt x="71" y="139"/>
                    </a:lnTo>
                    <a:lnTo>
                      <a:pt x="67" y="146"/>
                    </a:lnTo>
                    <a:lnTo>
                      <a:pt x="62" y="153"/>
                    </a:lnTo>
                    <a:lnTo>
                      <a:pt x="57" y="159"/>
                    </a:lnTo>
                    <a:lnTo>
                      <a:pt x="51" y="164"/>
                    </a:lnTo>
                    <a:lnTo>
                      <a:pt x="45" y="170"/>
                    </a:lnTo>
                    <a:lnTo>
                      <a:pt x="42" y="176"/>
                    </a:lnTo>
                    <a:lnTo>
                      <a:pt x="0" y="193"/>
                    </a:lnTo>
                    <a:lnTo>
                      <a:pt x="3" y="185"/>
                    </a:lnTo>
                    <a:lnTo>
                      <a:pt x="7" y="176"/>
                    </a:lnTo>
                    <a:lnTo>
                      <a:pt x="11" y="166"/>
                    </a:lnTo>
                    <a:lnTo>
                      <a:pt x="15" y="159"/>
                    </a:lnTo>
                    <a:lnTo>
                      <a:pt x="18" y="149"/>
                    </a:lnTo>
                    <a:lnTo>
                      <a:pt x="24" y="139"/>
                    </a:lnTo>
                    <a:lnTo>
                      <a:pt x="28" y="130"/>
                    </a:lnTo>
                    <a:lnTo>
                      <a:pt x="34" y="121"/>
                    </a:lnTo>
                    <a:lnTo>
                      <a:pt x="37" y="110"/>
                    </a:lnTo>
                    <a:lnTo>
                      <a:pt x="42" y="101"/>
                    </a:lnTo>
                    <a:lnTo>
                      <a:pt x="46" y="91"/>
                    </a:lnTo>
                    <a:lnTo>
                      <a:pt x="53" y="81"/>
                    </a:lnTo>
                    <a:lnTo>
                      <a:pt x="58" y="71"/>
                    </a:lnTo>
                    <a:lnTo>
                      <a:pt x="65" y="62"/>
                    </a:lnTo>
                    <a:lnTo>
                      <a:pt x="71" y="52"/>
                    </a:lnTo>
                    <a:lnTo>
                      <a:pt x="77" y="44"/>
                    </a:lnTo>
                    <a:lnTo>
                      <a:pt x="80" y="37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5" y="20"/>
                    </a:lnTo>
                    <a:lnTo>
                      <a:pt x="104" y="1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7" name="Freeform 951"/>
              <p:cNvSpPr>
                <a:spLocks/>
              </p:cNvSpPr>
              <p:nvPr/>
            </p:nvSpPr>
            <p:spPr bwMode="auto">
              <a:xfrm>
                <a:off x="4964" y="670"/>
                <a:ext cx="16" cy="22"/>
              </a:xfrm>
              <a:custGeom>
                <a:avLst/>
                <a:gdLst>
                  <a:gd name="T0" fmla="*/ 56 w 58"/>
                  <a:gd name="T1" fmla="*/ 0 h 85"/>
                  <a:gd name="T2" fmla="*/ 57 w 58"/>
                  <a:gd name="T3" fmla="*/ 6 h 85"/>
                  <a:gd name="T4" fmla="*/ 58 w 58"/>
                  <a:gd name="T5" fmla="*/ 13 h 85"/>
                  <a:gd name="T6" fmla="*/ 56 w 58"/>
                  <a:gd name="T7" fmla="*/ 21 h 85"/>
                  <a:gd name="T8" fmla="*/ 53 w 58"/>
                  <a:gd name="T9" fmla="*/ 31 h 85"/>
                  <a:gd name="T10" fmla="*/ 46 w 58"/>
                  <a:gd name="T11" fmla="*/ 40 h 85"/>
                  <a:gd name="T12" fmla="*/ 39 w 58"/>
                  <a:gd name="T13" fmla="*/ 51 h 85"/>
                  <a:gd name="T14" fmla="*/ 32 w 58"/>
                  <a:gd name="T15" fmla="*/ 61 h 85"/>
                  <a:gd name="T16" fmla="*/ 25 w 58"/>
                  <a:gd name="T17" fmla="*/ 71 h 85"/>
                  <a:gd name="T18" fmla="*/ 18 w 58"/>
                  <a:gd name="T19" fmla="*/ 75 h 85"/>
                  <a:gd name="T20" fmla="*/ 13 w 58"/>
                  <a:gd name="T21" fmla="*/ 80 h 85"/>
                  <a:gd name="T22" fmla="*/ 8 w 58"/>
                  <a:gd name="T23" fmla="*/ 82 h 85"/>
                  <a:gd name="T24" fmla="*/ 7 w 58"/>
                  <a:gd name="T25" fmla="*/ 85 h 85"/>
                  <a:gd name="T26" fmla="*/ 1 w 58"/>
                  <a:gd name="T27" fmla="*/ 83 h 85"/>
                  <a:gd name="T28" fmla="*/ 0 w 58"/>
                  <a:gd name="T29" fmla="*/ 77 h 85"/>
                  <a:gd name="T30" fmla="*/ 0 w 58"/>
                  <a:gd name="T31" fmla="*/ 71 h 85"/>
                  <a:gd name="T32" fmla="*/ 4 w 58"/>
                  <a:gd name="T33" fmla="*/ 65 h 85"/>
                  <a:gd name="T34" fmla="*/ 7 w 58"/>
                  <a:gd name="T35" fmla="*/ 55 h 85"/>
                  <a:gd name="T36" fmla="*/ 12 w 58"/>
                  <a:gd name="T37" fmla="*/ 46 h 85"/>
                  <a:gd name="T38" fmla="*/ 14 w 58"/>
                  <a:gd name="T39" fmla="*/ 37 h 85"/>
                  <a:gd name="T40" fmla="*/ 18 w 58"/>
                  <a:gd name="T41" fmla="*/ 31 h 85"/>
                  <a:gd name="T42" fmla="*/ 23 w 58"/>
                  <a:gd name="T43" fmla="*/ 24 h 85"/>
                  <a:gd name="T44" fmla="*/ 30 w 58"/>
                  <a:gd name="T45" fmla="*/ 18 h 85"/>
                  <a:gd name="T46" fmla="*/ 35 w 58"/>
                  <a:gd name="T47" fmla="*/ 11 h 85"/>
                  <a:gd name="T48" fmla="*/ 42 w 58"/>
                  <a:gd name="T49" fmla="*/ 8 h 85"/>
                  <a:gd name="T50" fmla="*/ 49 w 58"/>
                  <a:gd name="T51" fmla="*/ 4 h 85"/>
                  <a:gd name="T52" fmla="*/ 56 w 58"/>
                  <a:gd name="T53" fmla="*/ 0 h 85"/>
                  <a:gd name="T54" fmla="*/ 56 w 58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85">
                    <a:moveTo>
                      <a:pt x="56" y="0"/>
                    </a:moveTo>
                    <a:lnTo>
                      <a:pt x="57" y="6"/>
                    </a:lnTo>
                    <a:lnTo>
                      <a:pt x="58" y="13"/>
                    </a:lnTo>
                    <a:lnTo>
                      <a:pt x="56" y="21"/>
                    </a:lnTo>
                    <a:lnTo>
                      <a:pt x="53" y="31"/>
                    </a:lnTo>
                    <a:lnTo>
                      <a:pt x="46" y="40"/>
                    </a:lnTo>
                    <a:lnTo>
                      <a:pt x="39" y="51"/>
                    </a:lnTo>
                    <a:lnTo>
                      <a:pt x="32" y="61"/>
                    </a:lnTo>
                    <a:lnTo>
                      <a:pt x="25" y="71"/>
                    </a:lnTo>
                    <a:lnTo>
                      <a:pt x="18" y="75"/>
                    </a:lnTo>
                    <a:lnTo>
                      <a:pt x="13" y="80"/>
                    </a:lnTo>
                    <a:lnTo>
                      <a:pt x="8" y="82"/>
                    </a:lnTo>
                    <a:lnTo>
                      <a:pt x="7" y="85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0" y="71"/>
                    </a:lnTo>
                    <a:lnTo>
                      <a:pt x="4" y="65"/>
                    </a:lnTo>
                    <a:lnTo>
                      <a:pt x="7" y="55"/>
                    </a:lnTo>
                    <a:lnTo>
                      <a:pt x="12" y="46"/>
                    </a:lnTo>
                    <a:lnTo>
                      <a:pt x="14" y="37"/>
                    </a:lnTo>
                    <a:lnTo>
                      <a:pt x="18" y="31"/>
                    </a:lnTo>
                    <a:lnTo>
                      <a:pt x="23" y="24"/>
                    </a:lnTo>
                    <a:lnTo>
                      <a:pt x="30" y="18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8" name="Freeform 952"/>
              <p:cNvSpPr>
                <a:spLocks/>
              </p:cNvSpPr>
              <p:nvPr/>
            </p:nvSpPr>
            <p:spPr bwMode="auto">
              <a:xfrm>
                <a:off x="4355" y="672"/>
                <a:ext cx="25" cy="14"/>
              </a:xfrm>
              <a:custGeom>
                <a:avLst/>
                <a:gdLst>
                  <a:gd name="T0" fmla="*/ 68 w 91"/>
                  <a:gd name="T1" fmla="*/ 0 h 56"/>
                  <a:gd name="T2" fmla="*/ 78 w 91"/>
                  <a:gd name="T3" fmla="*/ 0 h 56"/>
                  <a:gd name="T4" fmla="*/ 84 w 91"/>
                  <a:gd name="T5" fmla="*/ 3 h 56"/>
                  <a:gd name="T6" fmla="*/ 87 w 91"/>
                  <a:gd name="T7" fmla="*/ 7 h 56"/>
                  <a:gd name="T8" fmla="*/ 91 w 91"/>
                  <a:gd name="T9" fmla="*/ 16 h 56"/>
                  <a:gd name="T10" fmla="*/ 91 w 91"/>
                  <a:gd name="T11" fmla="*/ 25 h 56"/>
                  <a:gd name="T12" fmla="*/ 91 w 91"/>
                  <a:gd name="T13" fmla="*/ 33 h 56"/>
                  <a:gd name="T14" fmla="*/ 89 w 91"/>
                  <a:gd name="T15" fmla="*/ 41 h 56"/>
                  <a:gd name="T16" fmla="*/ 88 w 91"/>
                  <a:gd name="T17" fmla="*/ 49 h 56"/>
                  <a:gd name="T18" fmla="*/ 74 w 91"/>
                  <a:gd name="T19" fmla="*/ 56 h 56"/>
                  <a:gd name="T20" fmla="*/ 69 w 91"/>
                  <a:gd name="T21" fmla="*/ 47 h 56"/>
                  <a:gd name="T22" fmla="*/ 65 w 91"/>
                  <a:gd name="T23" fmla="*/ 42 h 56"/>
                  <a:gd name="T24" fmla="*/ 59 w 91"/>
                  <a:gd name="T25" fmla="*/ 38 h 56"/>
                  <a:gd name="T26" fmla="*/ 54 w 91"/>
                  <a:gd name="T27" fmla="*/ 35 h 56"/>
                  <a:gd name="T28" fmla="*/ 42 w 91"/>
                  <a:gd name="T29" fmla="*/ 32 h 56"/>
                  <a:gd name="T30" fmla="*/ 32 w 91"/>
                  <a:gd name="T31" fmla="*/ 30 h 56"/>
                  <a:gd name="T32" fmla="*/ 0 w 91"/>
                  <a:gd name="T33" fmla="*/ 32 h 56"/>
                  <a:gd name="T34" fmla="*/ 18 w 91"/>
                  <a:gd name="T35" fmla="*/ 14 h 56"/>
                  <a:gd name="T36" fmla="*/ 68 w 91"/>
                  <a:gd name="T37" fmla="*/ 0 h 56"/>
                  <a:gd name="T38" fmla="*/ 68 w 9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56">
                    <a:moveTo>
                      <a:pt x="68" y="0"/>
                    </a:moveTo>
                    <a:lnTo>
                      <a:pt x="78" y="0"/>
                    </a:lnTo>
                    <a:lnTo>
                      <a:pt x="84" y="3"/>
                    </a:lnTo>
                    <a:lnTo>
                      <a:pt x="87" y="7"/>
                    </a:lnTo>
                    <a:lnTo>
                      <a:pt x="91" y="16"/>
                    </a:lnTo>
                    <a:lnTo>
                      <a:pt x="91" y="25"/>
                    </a:lnTo>
                    <a:lnTo>
                      <a:pt x="91" y="33"/>
                    </a:lnTo>
                    <a:lnTo>
                      <a:pt x="89" y="41"/>
                    </a:lnTo>
                    <a:lnTo>
                      <a:pt x="88" y="49"/>
                    </a:lnTo>
                    <a:lnTo>
                      <a:pt x="74" y="56"/>
                    </a:lnTo>
                    <a:lnTo>
                      <a:pt x="69" y="47"/>
                    </a:lnTo>
                    <a:lnTo>
                      <a:pt x="65" y="42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2" y="32"/>
                    </a:lnTo>
                    <a:lnTo>
                      <a:pt x="32" y="30"/>
                    </a:lnTo>
                    <a:lnTo>
                      <a:pt x="0" y="32"/>
                    </a:lnTo>
                    <a:lnTo>
                      <a:pt x="18" y="14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9" name="Freeform 953"/>
              <p:cNvSpPr>
                <a:spLocks/>
              </p:cNvSpPr>
              <p:nvPr/>
            </p:nvSpPr>
            <p:spPr bwMode="auto">
              <a:xfrm>
                <a:off x="4500" y="673"/>
                <a:ext cx="21" cy="28"/>
              </a:xfrm>
              <a:custGeom>
                <a:avLst/>
                <a:gdLst>
                  <a:gd name="T0" fmla="*/ 79 w 80"/>
                  <a:gd name="T1" fmla="*/ 0 h 107"/>
                  <a:gd name="T2" fmla="*/ 79 w 80"/>
                  <a:gd name="T3" fmla="*/ 6 h 107"/>
                  <a:gd name="T4" fmla="*/ 80 w 80"/>
                  <a:gd name="T5" fmla="*/ 13 h 107"/>
                  <a:gd name="T6" fmla="*/ 80 w 80"/>
                  <a:gd name="T7" fmla="*/ 20 h 107"/>
                  <a:gd name="T8" fmla="*/ 80 w 80"/>
                  <a:gd name="T9" fmla="*/ 27 h 107"/>
                  <a:gd name="T10" fmla="*/ 79 w 80"/>
                  <a:gd name="T11" fmla="*/ 33 h 107"/>
                  <a:gd name="T12" fmla="*/ 77 w 80"/>
                  <a:gd name="T13" fmla="*/ 40 h 107"/>
                  <a:gd name="T14" fmla="*/ 75 w 80"/>
                  <a:gd name="T15" fmla="*/ 47 h 107"/>
                  <a:gd name="T16" fmla="*/ 74 w 80"/>
                  <a:gd name="T17" fmla="*/ 54 h 107"/>
                  <a:gd name="T18" fmla="*/ 70 w 80"/>
                  <a:gd name="T19" fmla="*/ 60 h 107"/>
                  <a:gd name="T20" fmla="*/ 68 w 80"/>
                  <a:gd name="T21" fmla="*/ 66 h 107"/>
                  <a:gd name="T22" fmla="*/ 65 w 80"/>
                  <a:gd name="T23" fmla="*/ 73 h 107"/>
                  <a:gd name="T24" fmla="*/ 64 w 80"/>
                  <a:gd name="T25" fmla="*/ 79 h 107"/>
                  <a:gd name="T26" fmla="*/ 60 w 80"/>
                  <a:gd name="T27" fmla="*/ 86 h 107"/>
                  <a:gd name="T28" fmla="*/ 59 w 80"/>
                  <a:gd name="T29" fmla="*/ 92 h 107"/>
                  <a:gd name="T30" fmla="*/ 59 w 80"/>
                  <a:gd name="T31" fmla="*/ 100 h 107"/>
                  <a:gd name="T32" fmla="*/ 59 w 80"/>
                  <a:gd name="T33" fmla="*/ 107 h 107"/>
                  <a:gd name="T34" fmla="*/ 51 w 80"/>
                  <a:gd name="T35" fmla="*/ 107 h 107"/>
                  <a:gd name="T36" fmla="*/ 45 w 80"/>
                  <a:gd name="T37" fmla="*/ 107 h 107"/>
                  <a:gd name="T38" fmla="*/ 39 w 80"/>
                  <a:gd name="T39" fmla="*/ 107 h 107"/>
                  <a:gd name="T40" fmla="*/ 34 w 80"/>
                  <a:gd name="T41" fmla="*/ 107 h 107"/>
                  <a:gd name="T42" fmla="*/ 34 w 80"/>
                  <a:gd name="T43" fmla="*/ 97 h 107"/>
                  <a:gd name="T44" fmla="*/ 36 w 80"/>
                  <a:gd name="T45" fmla="*/ 91 h 107"/>
                  <a:gd name="T46" fmla="*/ 40 w 80"/>
                  <a:gd name="T47" fmla="*/ 86 h 107"/>
                  <a:gd name="T48" fmla="*/ 45 w 80"/>
                  <a:gd name="T49" fmla="*/ 80 h 107"/>
                  <a:gd name="T50" fmla="*/ 49 w 80"/>
                  <a:gd name="T51" fmla="*/ 74 h 107"/>
                  <a:gd name="T52" fmla="*/ 52 w 80"/>
                  <a:gd name="T53" fmla="*/ 67 h 107"/>
                  <a:gd name="T54" fmla="*/ 56 w 80"/>
                  <a:gd name="T55" fmla="*/ 61 h 107"/>
                  <a:gd name="T56" fmla="*/ 59 w 80"/>
                  <a:gd name="T57" fmla="*/ 55 h 107"/>
                  <a:gd name="T58" fmla="*/ 49 w 80"/>
                  <a:gd name="T59" fmla="*/ 61 h 107"/>
                  <a:gd name="T60" fmla="*/ 39 w 80"/>
                  <a:gd name="T61" fmla="*/ 68 h 107"/>
                  <a:gd name="T62" fmla="*/ 28 w 80"/>
                  <a:gd name="T63" fmla="*/ 76 h 107"/>
                  <a:gd name="T64" fmla="*/ 19 w 80"/>
                  <a:gd name="T65" fmla="*/ 83 h 107"/>
                  <a:gd name="T66" fmla="*/ 15 w 80"/>
                  <a:gd name="T67" fmla="*/ 84 h 107"/>
                  <a:gd name="T68" fmla="*/ 11 w 80"/>
                  <a:gd name="T69" fmla="*/ 86 h 107"/>
                  <a:gd name="T70" fmla="*/ 6 w 80"/>
                  <a:gd name="T71" fmla="*/ 87 h 107"/>
                  <a:gd name="T72" fmla="*/ 0 w 80"/>
                  <a:gd name="T73" fmla="*/ 88 h 107"/>
                  <a:gd name="T74" fmla="*/ 4 w 80"/>
                  <a:gd name="T75" fmla="*/ 80 h 107"/>
                  <a:gd name="T76" fmla="*/ 8 w 80"/>
                  <a:gd name="T77" fmla="*/ 74 h 107"/>
                  <a:gd name="T78" fmla="*/ 13 w 80"/>
                  <a:gd name="T79" fmla="*/ 66 h 107"/>
                  <a:gd name="T80" fmla="*/ 19 w 80"/>
                  <a:gd name="T81" fmla="*/ 60 h 107"/>
                  <a:gd name="T82" fmla="*/ 23 w 80"/>
                  <a:gd name="T83" fmla="*/ 53 h 107"/>
                  <a:gd name="T84" fmla="*/ 28 w 80"/>
                  <a:gd name="T85" fmla="*/ 47 h 107"/>
                  <a:gd name="T86" fmla="*/ 35 w 80"/>
                  <a:gd name="T87" fmla="*/ 39 h 107"/>
                  <a:gd name="T88" fmla="*/ 42 w 80"/>
                  <a:gd name="T89" fmla="*/ 33 h 107"/>
                  <a:gd name="T90" fmla="*/ 50 w 80"/>
                  <a:gd name="T91" fmla="*/ 24 h 107"/>
                  <a:gd name="T92" fmla="*/ 60 w 80"/>
                  <a:gd name="T93" fmla="*/ 15 h 107"/>
                  <a:gd name="T94" fmla="*/ 70 w 80"/>
                  <a:gd name="T95" fmla="*/ 6 h 107"/>
                  <a:gd name="T96" fmla="*/ 79 w 80"/>
                  <a:gd name="T97" fmla="*/ 0 h 107"/>
                  <a:gd name="T98" fmla="*/ 79 w 80"/>
                  <a:gd name="T9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107">
                    <a:moveTo>
                      <a:pt x="79" y="0"/>
                    </a:moveTo>
                    <a:lnTo>
                      <a:pt x="79" y="6"/>
                    </a:lnTo>
                    <a:lnTo>
                      <a:pt x="80" y="13"/>
                    </a:lnTo>
                    <a:lnTo>
                      <a:pt x="80" y="20"/>
                    </a:lnTo>
                    <a:lnTo>
                      <a:pt x="80" y="27"/>
                    </a:lnTo>
                    <a:lnTo>
                      <a:pt x="79" y="33"/>
                    </a:lnTo>
                    <a:lnTo>
                      <a:pt x="77" y="40"/>
                    </a:lnTo>
                    <a:lnTo>
                      <a:pt x="75" y="47"/>
                    </a:lnTo>
                    <a:lnTo>
                      <a:pt x="74" y="54"/>
                    </a:lnTo>
                    <a:lnTo>
                      <a:pt x="70" y="60"/>
                    </a:lnTo>
                    <a:lnTo>
                      <a:pt x="68" y="66"/>
                    </a:lnTo>
                    <a:lnTo>
                      <a:pt x="65" y="73"/>
                    </a:lnTo>
                    <a:lnTo>
                      <a:pt x="64" y="79"/>
                    </a:lnTo>
                    <a:lnTo>
                      <a:pt x="60" y="86"/>
                    </a:lnTo>
                    <a:lnTo>
                      <a:pt x="59" y="92"/>
                    </a:lnTo>
                    <a:lnTo>
                      <a:pt x="59" y="100"/>
                    </a:lnTo>
                    <a:lnTo>
                      <a:pt x="59" y="107"/>
                    </a:lnTo>
                    <a:lnTo>
                      <a:pt x="51" y="107"/>
                    </a:lnTo>
                    <a:lnTo>
                      <a:pt x="45" y="107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34" y="97"/>
                    </a:lnTo>
                    <a:lnTo>
                      <a:pt x="36" y="91"/>
                    </a:lnTo>
                    <a:lnTo>
                      <a:pt x="40" y="86"/>
                    </a:lnTo>
                    <a:lnTo>
                      <a:pt x="45" y="80"/>
                    </a:lnTo>
                    <a:lnTo>
                      <a:pt x="49" y="74"/>
                    </a:lnTo>
                    <a:lnTo>
                      <a:pt x="52" y="67"/>
                    </a:lnTo>
                    <a:lnTo>
                      <a:pt x="56" y="61"/>
                    </a:lnTo>
                    <a:lnTo>
                      <a:pt x="59" y="55"/>
                    </a:lnTo>
                    <a:lnTo>
                      <a:pt x="49" y="61"/>
                    </a:lnTo>
                    <a:lnTo>
                      <a:pt x="39" y="68"/>
                    </a:lnTo>
                    <a:lnTo>
                      <a:pt x="28" y="76"/>
                    </a:lnTo>
                    <a:lnTo>
                      <a:pt x="19" y="83"/>
                    </a:lnTo>
                    <a:lnTo>
                      <a:pt x="15" y="84"/>
                    </a:lnTo>
                    <a:lnTo>
                      <a:pt x="11" y="86"/>
                    </a:lnTo>
                    <a:lnTo>
                      <a:pt x="6" y="87"/>
                    </a:lnTo>
                    <a:lnTo>
                      <a:pt x="0" y="88"/>
                    </a:lnTo>
                    <a:lnTo>
                      <a:pt x="4" y="80"/>
                    </a:lnTo>
                    <a:lnTo>
                      <a:pt x="8" y="74"/>
                    </a:lnTo>
                    <a:lnTo>
                      <a:pt x="13" y="66"/>
                    </a:lnTo>
                    <a:lnTo>
                      <a:pt x="19" y="60"/>
                    </a:lnTo>
                    <a:lnTo>
                      <a:pt x="23" y="53"/>
                    </a:lnTo>
                    <a:lnTo>
                      <a:pt x="28" y="47"/>
                    </a:lnTo>
                    <a:lnTo>
                      <a:pt x="35" y="39"/>
                    </a:lnTo>
                    <a:lnTo>
                      <a:pt x="42" y="33"/>
                    </a:lnTo>
                    <a:lnTo>
                      <a:pt x="50" y="24"/>
                    </a:lnTo>
                    <a:lnTo>
                      <a:pt x="60" y="15"/>
                    </a:lnTo>
                    <a:lnTo>
                      <a:pt x="70" y="6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0" name="Freeform 954"/>
              <p:cNvSpPr>
                <a:spLocks/>
              </p:cNvSpPr>
              <p:nvPr/>
            </p:nvSpPr>
            <p:spPr bwMode="auto">
              <a:xfrm>
                <a:off x="4635" y="672"/>
                <a:ext cx="12" cy="18"/>
              </a:xfrm>
              <a:custGeom>
                <a:avLst/>
                <a:gdLst>
                  <a:gd name="T0" fmla="*/ 13 w 45"/>
                  <a:gd name="T1" fmla="*/ 3 h 66"/>
                  <a:gd name="T2" fmla="*/ 19 w 45"/>
                  <a:gd name="T3" fmla="*/ 1 h 66"/>
                  <a:gd name="T4" fmla="*/ 26 w 45"/>
                  <a:gd name="T5" fmla="*/ 0 h 66"/>
                  <a:gd name="T6" fmla="*/ 31 w 45"/>
                  <a:gd name="T7" fmla="*/ 0 h 66"/>
                  <a:gd name="T8" fmla="*/ 36 w 45"/>
                  <a:gd name="T9" fmla="*/ 1 h 66"/>
                  <a:gd name="T10" fmla="*/ 43 w 45"/>
                  <a:gd name="T11" fmla="*/ 3 h 66"/>
                  <a:gd name="T12" fmla="*/ 45 w 45"/>
                  <a:gd name="T13" fmla="*/ 9 h 66"/>
                  <a:gd name="T14" fmla="*/ 45 w 45"/>
                  <a:gd name="T15" fmla="*/ 11 h 66"/>
                  <a:gd name="T16" fmla="*/ 45 w 45"/>
                  <a:gd name="T17" fmla="*/ 15 h 66"/>
                  <a:gd name="T18" fmla="*/ 44 w 45"/>
                  <a:gd name="T19" fmla="*/ 21 h 66"/>
                  <a:gd name="T20" fmla="*/ 42 w 45"/>
                  <a:gd name="T21" fmla="*/ 27 h 66"/>
                  <a:gd name="T22" fmla="*/ 37 w 45"/>
                  <a:gd name="T23" fmla="*/ 35 h 66"/>
                  <a:gd name="T24" fmla="*/ 35 w 45"/>
                  <a:gd name="T25" fmla="*/ 46 h 66"/>
                  <a:gd name="T26" fmla="*/ 31 w 45"/>
                  <a:gd name="T27" fmla="*/ 56 h 66"/>
                  <a:gd name="T28" fmla="*/ 31 w 45"/>
                  <a:gd name="T29" fmla="*/ 66 h 66"/>
                  <a:gd name="T30" fmla="*/ 22 w 45"/>
                  <a:gd name="T31" fmla="*/ 65 h 66"/>
                  <a:gd name="T32" fmla="*/ 17 w 45"/>
                  <a:gd name="T33" fmla="*/ 63 h 66"/>
                  <a:gd name="T34" fmla="*/ 11 w 45"/>
                  <a:gd name="T35" fmla="*/ 61 h 66"/>
                  <a:gd name="T36" fmla="*/ 8 w 45"/>
                  <a:gd name="T37" fmla="*/ 58 h 66"/>
                  <a:gd name="T38" fmla="*/ 3 w 45"/>
                  <a:gd name="T39" fmla="*/ 53 h 66"/>
                  <a:gd name="T40" fmla="*/ 1 w 45"/>
                  <a:gd name="T41" fmla="*/ 49 h 66"/>
                  <a:gd name="T42" fmla="*/ 0 w 45"/>
                  <a:gd name="T43" fmla="*/ 43 h 66"/>
                  <a:gd name="T44" fmla="*/ 0 w 45"/>
                  <a:gd name="T45" fmla="*/ 38 h 66"/>
                  <a:gd name="T46" fmla="*/ 0 w 45"/>
                  <a:gd name="T47" fmla="*/ 28 h 66"/>
                  <a:gd name="T48" fmla="*/ 3 w 45"/>
                  <a:gd name="T49" fmla="*/ 18 h 66"/>
                  <a:gd name="T50" fmla="*/ 7 w 45"/>
                  <a:gd name="T51" fmla="*/ 9 h 66"/>
                  <a:gd name="T52" fmla="*/ 13 w 45"/>
                  <a:gd name="T53" fmla="*/ 3 h 66"/>
                  <a:gd name="T54" fmla="*/ 13 w 45"/>
                  <a:gd name="T55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66">
                    <a:moveTo>
                      <a:pt x="13" y="3"/>
                    </a:moveTo>
                    <a:lnTo>
                      <a:pt x="19" y="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5"/>
                    </a:lnTo>
                    <a:lnTo>
                      <a:pt x="35" y="46"/>
                    </a:lnTo>
                    <a:lnTo>
                      <a:pt x="31" y="56"/>
                    </a:lnTo>
                    <a:lnTo>
                      <a:pt x="31" y="66"/>
                    </a:lnTo>
                    <a:lnTo>
                      <a:pt x="22" y="65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8" y="58"/>
                    </a:lnTo>
                    <a:lnTo>
                      <a:pt x="3" y="53"/>
                    </a:lnTo>
                    <a:lnTo>
                      <a:pt x="1" y="49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1" name="Freeform 955"/>
              <p:cNvSpPr>
                <a:spLocks/>
              </p:cNvSpPr>
              <p:nvPr/>
            </p:nvSpPr>
            <p:spPr bwMode="auto">
              <a:xfrm>
                <a:off x="4386" y="679"/>
                <a:ext cx="11" cy="12"/>
              </a:xfrm>
              <a:custGeom>
                <a:avLst/>
                <a:gdLst>
                  <a:gd name="T0" fmla="*/ 6 w 43"/>
                  <a:gd name="T1" fmla="*/ 0 h 47"/>
                  <a:gd name="T2" fmla="*/ 14 w 43"/>
                  <a:gd name="T3" fmla="*/ 1 h 47"/>
                  <a:gd name="T4" fmla="*/ 22 w 43"/>
                  <a:gd name="T5" fmla="*/ 4 h 47"/>
                  <a:gd name="T6" fmla="*/ 27 w 43"/>
                  <a:gd name="T7" fmla="*/ 7 h 47"/>
                  <a:gd name="T8" fmla="*/ 34 w 43"/>
                  <a:gd name="T9" fmla="*/ 9 h 47"/>
                  <a:gd name="T10" fmla="*/ 38 w 43"/>
                  <a:gd name="T11" fmla="*/ 13 h 47"/>
                  <a:gd name="T12" fmla="*/ 41 w 43"/>
                  <a:gd name="T13" fmla="*/ 19 h 47"/>
                  <a:gd name="T14" fmla="*/ 43 w 43"/>
                  <a:gd name="T15" fmla="*/ 26 h 47"/>
                  <a:gd name="T16" fmla="*/ 43 w 43"/>
                  <a:gd name="T17" fmla="*/ 32 h 47"/>
                  <a:gd name="T18" fmla="*/ 38 w 43"/>
                  <a:gd name="T19" fmla="*/ 36 h 47"/>
                  <a:gd name="T20" fmla="*/ 34 w 43"/>
                  <a:gd name="T21" fmla="*/ 41 h 47"/>
                  <a:gd name="T22" fmla="*/ 28 w 43"/>
                  <a:gd name="T23" fmla="*/ 44 h 47"/>
                  <a:gd name="T24" fmla="*/ 23 w 43"/>
                  <a:gd name="T25" fmla="*/ 47 h 47"/>
                  <a:gd name="T26" fmla="*/ 14 w 43"/>
                  <a:gd name="T27" fmla="*/ 47 h 47"/>
                  <a:gd name="T28" fmla="*/ 8 w 43"/>
                  <a:gd name="T29" fmla="*/ 45 h 47"/>
                  <a:gd name="T30" fmla="*/ 2 w 43"/>
                  <a:gd name="T31" fmla="*/ 40 h 47"/>
                  <a:gd name="T32" fmla="*/ 0 w 43"/>
                  <a:gd name="T33" fmla="*/ 32 h 47"/>
                  <a:gd name="T34" fmla="*/ 0 w 43"/>
                  <a:gd name="T35" fmla="*/ 25 h 47"/>
                  <a:gd name="T36" fmla="*/ 0 w 43"/>
                  <a:gd name="T37" fmla="*/ 17 h 47"/>
                  <a:gd name="T38" fmla="*/ 1 w 43"/>
                  <a:gd name="T39" fmla="*/ 8 h 47"/>
                  <a:gd name="T40" fmla="*/ 4 w 43"/>
                  <a:gd name="T41" fmla="*/ 0 h 47"/>
                  <a:gd name="T42" fmla="*/ 6 w 43"/>
                  <a:gd name="T43" fmla="*/ 0 h 47"/>
                  <a:gd name="T44" fmla="*/ 6 w 43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7">
                    <a:moveTo>
                      <a:pt x="6" y="0"/>
                    </a:moveTo>
                    <a:lnTo>
                      <a:pt x="14" y="1"/>
                    </a:lnTo>
                    <a:lnTo>
                      <a:pt x="22" y="4"/>
                    </a:lnTo>
                    <a:lnTo>
                      <a:pt x="27" y="7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41" y="19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38" y="36"/>
                    </a:lnTo>
                    <a:lnTo>
                      <a:pt x="34" y="41"/>
                    </a:lnTo>
                    <a:lnTo>
                      <a:pt x="28" y="44"/>
                    </a:lnTo>
                    <a:lnTo>
                      <a:pt x="23" y="47"/>
                    </a:lnTo>
                    <a:lnTo>
                      <a:pt x="14" y="47"/>
                    </a:lnTo>
                    <a:lnTo>
                      <a:pt x="8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2" name="Freeform 956"/>
              <p:cNvSpPr>
                <a:spLocks/>
              </p:cNvSpPr>
              <p:nvPr/>
            </p:nvSpPr>
            <p:spPr bwMode="auto">
              <a:xfrm>
                <a:off x="4809" y="679"/>
                <a:ext cx="19" cy="26"/>
              </a:xfrm>
              <a:custGeom>
                <a:avLst/>
                <a:gdLst>
                  <a:gd name="T0" fmla="*/ 54 w 68"/>
                  <a:gd name="T1" fmla="*/ 0 h 99"/>
                  <a:gd name="T2" fmla="*/ 62 w 68"/>
                  <a:gd name="T3" fmla="*/ 2 h 99"/>
                  <a:gd name="T4" fmla="*/ 67 w 68"/>
                  <a:gd name="T5" fmla="*/ 5 h 99"/>
                  <a:gd name="T6" fmla="*/ 68 w 68"/>
                  <a:gd name="T7" fmla="*/ 9 h 99"/>
                  <a:gd name="T8" fmla="*/ 68 w 68"/>
                  <a:gd name="T9" fmla="*/ 15 h 99"/>
                  <a:gd name="T10" fmla="*/ 63 w 68"/>
                  <a:gd name="T11" fmla="*/ 23 h 99"/>
                  <a:gd name="T12" fmla="*/ 57 w 68"/>
                  <a:gd name="T13" fmla="*/ 33 h 99"/>
                  <a:gd name="T14" fmla="*/ 52 w 68"/>
                  <a:gd name="T15" fmla="*/ 42 h 99"/>
                  <a:gd name="T16" fmla="*/ 47 w 68"/>
                  <a:gd name="T17" fmla="*/ 54 h 99"/>
                  <a:gd name="T18" fmla="*/ 42 w 68"/>
                  <a:gd name="T19" fmla="*/ 63 h 99"/>
                  <a:gd name="T20" fmla="*/ 39 w 68"/>
                  <a:gd name="T21" fmla="*/ 73 h 99"/>
                  <a:gd name="T22" fmla="*/ 40 w 68"/>
                  <a:gd name="T23" fmla="*/ 82 h 99"/>
                  <a:gd name="T24" fmla="*/ 47 w 68"/>
                  <a:gd name="T25" fmla="*/ 91 h 99"/>
                  <a:gd name="T26" fmla="*/ 40 w 68"/>
                  <a:gd name="T27" fmla="*/ 94 h 99"/>
                  <a:gd name="T28" fmla="*/ 35 w 68"/>
                  <a:gd name="T29" fmla="*/ 96 h 99"/>
                  <a:gd name="T30" fmla="*/ 29 w 68"/>
                  <a:gd name="T31" fmla="*/ 97 h 99"/>
                  <a:gd name="T32" fmla="*/ 26 w 68"/>
                  <a:gd name="T33" fmla="*/ 99 h 99"/>
                  <a:gd name="T34" fmla="*/ 19 w 68"/>
                  <a:gd name="T35" fmla="*/ 99 h 99"/>
                  <a:gd name="T36" fmla="*/ 14 w 68"/>
                  <a:gd name="T37" fmla="*/ 99 h 99"/>
                  <a:gd name="T38" fmla="*/ 10 w 68"/>
                  <a:gd name="T39" fmla="*/ 99 h 99"/>
                  <a:gd name="T40" fmla="*/ 8 w 68"/>
                  <a:gd name="T41" fmla="*/ 99 h 99"/>
                  <a:gd name="T42" fmla="*/ 2 w 68"/>
                  <a:gd name="T43" fmla="*/ 96 h 99"/>
                  <a:gd name="T44" fmla="*/ 1 w 68"/>
                  <a:gd name="T45" fmla="*/ 91 h 99"/>
                  <a:gd name="T46" fmla="*/ 0 w 68"/>
                  <a:gd name="T47" fmla="*/ 86 h 99"/>
                  <a:gd name="T48" fmla="*/ 1 w 68"/>
                  <a:gd name="T49" fmla="*/ 81 h 99"/>
                  <a:gd name="T50" fmla="*/ 2 w 68"/>
                  <a:gd name="T51" fmla="*/ 74 h 99"/>
                  <a:gd name="T52" fmla="*/ 4 w 68"/>
                  <a:gd name="T53" fmla="*/ 69 h 99"/>
                  <a:gd name="T54" fmla="*/ 7 w 68"/>
                  <a:gd name="T55" fmla="*/ 63 h 99"/>
                  <a:gd name="T56" fmla="*/ 10 w 68"/>
                  <a:gd name="T57" fmla="*/ 57 h 99"/>
                  <a:gd name="T58" fmla="*/ 14 w 68"/>
                  <a:gd name="T59" fmla="*/ 50 h 99"/>
                  <a:gd name="T60" fmla="*/ 19 w 68"/>
                  <a:gd name="T61" fmla="*/ 44 h 99"/>
                  <a:gd name="T62" fmla="*/ 21 w 68"/>
                  <a:gd name="T63" fmla="*/ 38 h 99"/>
                  <a:gd name="T64" fmla="*/ 26 w 68"/>
                  <a:gd name="T65" fmla="*/ 31 h 99"/>
                  <a:gd name="T66" fmla="*/ 30 w 68"/>
                  <a:gd name="T67" fmla="*/ 25 h 99"/>
                  <a:gd name="T68" fmla="*/ 36 w 68"/>
                  <a:gd name="T69" fmla="*/ 18 h 99"/>
                  <a:gd name="T70" fmla="*/ 45 w 68"/>
                  <a:gd name="T71" fmla="*/ 7 h 99"/>
                  <a:gd name="T72" fmla="*/ 54 w 68"/>
                  <a:gd name="T73" fmla="*/ 0 h 99"/>
                  <a:gd name="T74" fmla="*/ 54 w 68"/>
                  <a:gd name="T7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9">
                    <a:moveTo>
                      <a:pt x="54" y="0"/>
                    </a:moveTo>
                    <a:lnTo>
                      <a:pt x="62" y="2"/>
                    </a:lnTo>
                    <a:lnTo>
                      <a:pt x="67" y="5"/>
                    </a:lnTo>
                    <a:lnTo>
                      <a:pt x="68" y="9"/>
                    </a:lnTo>
                    <a:lnTo>
                      <a:pt x="68" y="15"/>
                    </a:lnTo>
                    <a:lnTo>
                      <a:pt x="63" y="23"/>
                    </a:lnTo>
                    <a:lnTo>
                      <a:pt x="57" y="33"/>
                    </a:lnTo>
                    <a:lnTo>
                      <a:pt x="52" y="42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9" y="73"/>
                    </a:lnTo>
                    <a:lnTo>
                      <a:pt x="40" y="82"/>
                    </a:lnTo>
                    <a:lnTo>
                      <a:pt x="47" y="91"/>
                    </a:lnTo>
                    <a:lnTo>
                      <a:pt x="40" y="94"/>
                    </a:lnTo>
                    <a:lnTo>
                      <a:pt x="35" y="96"/>
                    </a:lnTo>
                    <a:lnTo>
                      <a:pt x="29" y="97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2" y="96"/>
                    </a:lnTo>
                    <a:lnTo>
                      <a:pt x="1" y="91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2" y="74"/>
                    </a:lnTo>
                    <a:lnTo>
                      <a:pt x="4" y="69"/>
                    </a:lnTo>
                    <a:lnTo>
                      <a:pt x="7" y="63"/>
                    </a:lnTo>
                    <a:lnTo>
                      <a:pt x="10" y="57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1" y="38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6" y="18"/>
                    </a:lnTo>
                    <a:lnTo>
                      <a:pt x="45" y="7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3" name="Freeform 957"/>
              <p:cNvSpPr>
                <a:spLocks/>
              </p:cNvSpPr>
              <p:nvPr/>
            </p:nvSpPr>
            <p:spPr bwMode="auto">
              <a:xfrm>
                <a:off x="4346" y="685"/>
                <a:ext cx="12" cy="18"/>
              </a:xfrm>
              <a:custGeom>
                <a:avLst/>
                <a:gdLst>
                  <a:gd name="T0" fmla="*/ 30 w 46"/>
                  <a:gd name="T1" fmla="*/ 0 h 71"/>
                  <a:gd name="T2" fmla="*/ 36 w 46"/>
                  <a:gd name="T3" fmla="*/ 4 h 71"/>
                  <a:gd name="T4" fmla="*/ 42 w 46"/>
                  <a:gd name="T5" fmla="*/ 9 h 71"/>
                  <a:gd name="T6" fmla="*/ 45 w 46"/>
                  <a:gd name="T7" fmla="*/ 15 h 71"/>
                  <a:gd name="T8" fmla="*/ 46 w 46"/>
                  <a:gd name="T9" fmla="*/ 22 h 71"/>
                  <a:gd name="T10" fmla="*/ 45 w 46"/>
                  <a:gd name="T11" fmla="*/ 26 h 71"/>
                  <a:gd name="T12" fmla="*/ 45 w 46"/>
                  <a:gd name="T13" fmla="*/ 31 h 71"/>
                  <a:gd name="T14" fmla="*/ 44 w 46"/>
                  <a:gd name="T15" fmla="*/ 36 h 71"/>
                  <a:gd name="T16" fmla="*/ 44 w 46"/>
                  <a:gd name="T17" fmla="*/ 43 h 71"/>
                  <a:gd name="T18" fmla="*/ 42 w 46"/>
                  <a:gd name="T19" fmla="*/ 48 h 71"/>
                  <a:gd name="T20" fmla="*/ 39 w 46"/>
                  <a:gd name="T21" fmla="*/ 55 h 71"/>
                  <a:gd name="T22" fmla="*/ 37 w 46"/>
                  <a:gd name="T23" fmla="*/ 62 h 71"/>
                  <a:gd name="T24" fmla="*/ 37 w 46"/>
                  <a:gd name="T25" fmla="*/ 71 h 71"/>
                  <a:gd name="T26" fmla="*/ 29 w 46"/>
                  <a:gd name="T27" fmla="*/ 69 h 71"/>
                  <a:gd name="T28" fmla="*/ 22 w 46"/>
                  <a:gd name="T29" fmla="*/ 68 h 71"/>
                  <a:gd name="T30" fmla="*/ 16 w 46"/>
                  <a:gd name="T31" fmla="*/ 66 h 71"/>
                  <a:gd name="T32" fmla="*/ 11 w 46"/>
                  <a:gd name="T33" fmla="*/ 65 h 71"/>
                  <a:gd name="T34" fmla="*/ 3 w 46"/>
                  <a:gd name="T35" fmla="*/ 60 h 71"/>
                  <a:gd name="T36" fmla="*/ 0 w 46"/>
                  <a:gd name="T37" fmla="*/ 53 h 71"/>
                  <a:gd name="T38" fmla="*/ 0 w 46"/>
                  <a:gd name="T39" fmla="*/ 46 h 71"/>
                  <a:gd name="T40" fmla="*/ 2 w 46"/>
                  <a:gd name="T41" fmla="*/ 40 h 71"/>
                  <a:gd name="T42" fmla="*/ 3 w 46"/>
                  <a:gd name="T43" fmla="*/ 33 h 71"/>
                  <a:gd name="T44" fmla="*/ 9 w 46"/>
                  <a:gd name="T45" fmla="*/ 26 h 71"/>
                  <a:gd name="T46" fmla="*/ 12 w 46"/>
                  <a:gd name="T47" fmla="*/ 18 h 71"/>
                  <a:gd name="T48" fmla="*/ 18 w 46"/>
                  <a:gd name="T49" fmla="*/ 12 h 71"/>
                  <a:gd name="T50" fmla="*/ 23 w 46"/>
                  <a:gd name="T51" fmla="*/ 6 h 71"/>
                  <a:gd name="T52" fmla="*/ 30 w 46"/>
                  <a:gd name="T53" fmla="*/ 0 h 71"/>
                  <a:gd name="T54" fmla="*/ 30 w 46"/>
                  <a:gd name="T5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71">
                    <a:moveTo>
                      <a:pt x="30" y="0"/>
                    </a:moveTo>
                    <a:lnTo>
                      <a:pt x="36" y="4"/>
                    </a:lnTo>
                    <a:lnTo>
                      <a:pt x="42" y="9"/>
                    </a:lnTo>
                    <a:lnTo>
                      <a:pt x="45" y="15"/>
                    </a:lnTo>
                    <a:lnTo>
                      <a:pt x="46" y="22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9" y="55"/>
                    </a:lnTo>
                    <a:lnTo>
                      <a:pt x="37" y="62"/>
                    </a:lnTo>
                    <a:lnTo>
                      <a:pt x="37" y="71"/>
                    </a:lnTo>
                    <a:lnTo>
                      <a:pt x="29" y="69"/>
                    </a:lnTo>
                    <a:lnTo>
                      <a:pt x="22" y="68"/>
                    </a:lnTo>
                    <a:lnTo>
                      <a:pt x="16" y="66"/>
                    </a:lnTo>
                    <a:lnTo>
                      <a:pt x="11" y="65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3"/>
                    </a:lnTo>
                    <a:lnTo>
                      <a:pt x="9" y="2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23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4" name="Freeform 958"/>
              <p:cNvSpPr>
                <a:spLocks/>
              </p:cNvSpPr>
              <p:nvPr/>
            </p:nvSpPr>
            <p:spPr bwMode="auto">
              <a:xfrm>
                <a:off x="4522" y="686"/>
                <a:ext cx="27" cy="40"/>
              </a:xfrm>
              <a:custGeom>
                <a:avLst/>
                <a:gdLst>
                  <a:gd name="T0" fmla="*/ 96 w 103"/>
                  <a:gd name="T1" fmla="*/ 0 h 151"/>
                  <a:gd name="T2" fmla="*/ 96 w 103"/>
                  <a:gd name="T3" fmla="*/ 4 h 151"/>
                  <a:gd name="T4" fmla="*/ 97 w 103"/>
                  <a:gd name="T5" fmla="*/ 10 h 151"/>
                  <a:gd name="T6" fmla="*/ 98 w 103"/>
                  <a:gd name="T7" fmla="*/ 15 h 151"/>
                  <a:gd name="T8" fmla="*/ 100 w 103"/>
                  <a:gd name="T9" fmla="*/ 22 h 151"/>
                  <a:gd name="T10" fmla="*/ 100 w 103"/>
                  <a:gd name="T11" fmla="*/ 28 h 151"/>
                  <a:gd name="T12" fmla="*/ 101 w 103"/>
                  <a:gd name="T13" fmla="*/ 34 h 151"/>
                  <a:gd name="T14" fmla="*/ 102 w 103"/>
                  <a:gd name="T15" fmla="*/ 40 h 151"/>
                  <a:gd name="T16" fmla="*/ 103 w 103"/>
                  <a:gd name="T17" fmla="*/ 47 h 151"/>
                  <a:gd name="T18" fmla="*/ 102 w 103"/>
                  <a:gd name="T19" fmla="*/ 54 h 151"/>
                  <a:gd name="T20" fmla="*/ 102 w 103"/>
                  <a:gd name="T21" fmla="*/ 60 h 151"/>
                  <a:gd name="T22" fmla="*/ 102 w 103"/>
                  <a:gd name="T23" fmla="*/ 67 h 151"/>
                  <a:gd name="T24" fmla="*/ 102 w 103"/>
                  <a:gd name="T25" fmla="*/ 73 h 151"/>
                  <a:gd name="T26" fmla="*/ 101 w 103"/>
                  <a:gd name="T27" fmla="*/ 80 h 151"/>
                  <a:gd name="T28" fmla="*/ 101 w 103"/>
                  <a:gd name="T29" fmla="*/ 87 h 151"/>
                  <a:gd name="T30" fmla="*/ 100 w 103"/>
                  <a:gd name="T31" fmla="*/ 94 h 151"/>
                  <a:gd name="T32" fmla="*/ 98 w 103"/>
                  <a:gd name="T33" fmla="*/ 100 h 151"/>
                  <a:gd name="T34" fmla="*/ 92 w 103"/>
                  <a:gd name="T35" fmla="*/ 111 h 151"/>
                  <a:gd name="T36" fmla="*/ 86 w 103"/>
                  <a:gd name="T37" fmla="*/ 122 h 151"/>
                  <a:gd name="T38" fmla="*/ 78 w 103"/>
                  <a:gd name="T39" fmla="*/ 129 h 151"/>
                  <a:gd name="T40" fmla="*/ 68 w 103"/>
                  <a:gd name="T41" fmla="*/ 136 h 151"/>
                  <a:gd name="T42" fmla="*/ 67 w 103"/>
                  <a:gd name="T43" fmla="*/ 127 h 151"/>
                  <a:gd name="T44" fmla="*/ 67 w 103"/>
                  <a:gd name="T45" fmla="*/ 121 h 151"/>
                  <a:gd name="T46" fmla="*/ 66 w 103"/>
                  <a:gd name="T47" fmla="*/ 112 h 151"/>
                  <a:gd name="T48" fmla="*/ 66 w 103"/>
                  <a:gd name="T49" fmla="*/ 107 h 151"/>
                  <a:gd name="T50" fmla="*/ 59 w 103"/>
                  <a:gd name="T51" fmla="*/ 111 h 151"/>
                  <a:gd name="T52" fmla="*/ 53 w 103"/>
                  <a:gd name="T53" fmla="*/ 116 h 151"/>
                  <a:gd name="T54" fmla="*/ 49 w 103"/>
                  <a:gd name="T55" fmla="*/ 122 h 151"/>
                  <a:gd name="T56" fmla="*/ 43 w 103"/>
                  <a:gd name="T57" fmla="*/ 126 h 151"/>
                  <a:gd name="T58" fmla="*/ 32 w 103"/>
                  <a:gd name="T59" fmla="*/ 131 h 151"/>
                  <a:gd name="T60" fmla="*/ 23 w 103"/>
                  <a:gd name="T61" fmla="*/ 137 h 151"/>
                  <a:gd name="T62" fmla="*/ 11 w 103"/>
                  <a:gd name="T63" fmla="*/ 142 h 151"/>
                  <a:gd name="T64" fmla="*/ 0 w 103"/>
                  <a:gd name="T65" fmla="*/ 151 h 151"/>
                  <a:gd name="T66" fmla="*/ 1 w 103"/>
                  <a:gd name="T67" fmla="*/ 144 h 151"/>
                  <a:gd name="T68" fmla="*/ 3 w 103"/>
                  <a:gd name="T69" fmla="*/ 138 h 151"/>
                  <a:gd name="T70" fmla="*/ 6 w 103"/>
                  <a:gd name="T71" fmla="*/ 132 h 151"/>
                  <a:gd name="T72" fmla="*/ 9 w 103"/>
                  <a:gd name="T73" fmla="*/ 127 h 151"/>
                  <a:gd name="T74" fmla="*/ 16 w 103"/>
                  <a:gd name="T75" fmla="*/ 116 h 151"/>
                  <a:gd name="T76" fmla="*/ 24 w 103"/>
                  <a:gd name="T77" fmla="*/ 107 h 151"/>
                  <a:gd name="T78" fmla="*/ 26 w 103"/>
                  <a:gd name="T79" fmla="*/ 99 h 151"/>
                  <a:gd name="T80" fmla="*/ 32 w 103"/>
                  <a:gd name="T81" fmla="*/ 93 h 151"/>
                  <a:gd name="T82" fmla="*/ 36 w 103"/>
                  <a:gd name="T83" fmla="*/ 85 h 151"/>
                  <a:gd name="T84" fmla="*/ 43 w 103"/>
                  <a:gd name="T85" fmla="*/ 79 h 151"/>
                  <a:gd name="T86" fmla="*/ 48 w 103"/>
                  <a:gd name="T87" fmla="*/ 71 h 151"/>
                  <a:gd name="T88" fmla="*/ 53 w 103"/>
                  <a:gd name="T89" fmla="*/ 66 h 151"/>
                  <a:gd name="T90" fmla="*/ 58 w 103"/>
                  <a:gd name="T91" fmla="*/ 59 h 151"/>
                  <a:gd name="T92" fmla="*/ 63 w 103"/>
                  <a:gd name="T93" fmla="*/ 53 h 151"/>
                  <a:gd name="T94" fmla="*/ 68 w 103"/>
                  <a:gd name="T95" fmla="*/ 45 h 151"/>
                  <a:gd name="T96" fmla="*/ 72 w 103"/>
                  <a:gd name="T97" fmla="*/ 39 h 151"/>
                  <a:gd name="T98" fmla="*/ 77 w 103"/>
                  <a:gd name="T99" fmla="*/ 32 h 151"/>
                  <a:gd name="T100" fmla="*/ 81 w 103"/>
                  <a:gd name="T101" fmla="*/ 26 h 151"/>
                  <a:gd name="T102" fmla="*/ 84 w 103"/>
                  <a:gd name="T103" fmla="*/ 18 h 151"/>
                  <a:gd name="T104" fmla="*/ 88 w 103"/>
                  <a:gd name="T105" fmla="*/ 12 h 151"/>
                  <a:gd name="T106" fmla="*/ 92 w 103"/>
                  <a:gd name="T107" fmla="*/ 6 h 151"/>
                  <a:gd name="T108" fmla="*/ 96 w 103"/>
                  <a:gd name="T109" fmla="*/ 0 h 151"/>
                  <a:gd name="T110" fmla="*/ 96 w 103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51">
                    <a:moveTo>
                      <a:pt x="96" y="0"/>
                    </a:moveTo>
                    <a:lnTo>
                      <a:pt x="96" y="4"/>
                    </a:lnTo>
                    <a:lnTo>
                      <a:pt x="97" y="10"/>
                    </a:lnTo>
                    <a:lnTo>
                      <a:pt x="98" y="15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101" y="34"/>
                    </a:lnTo>
                    <a:lnTo>
                      <a:pt x="102" y="40"/>
                    </a:lnTo>
                    <a:lnTo>
                      <a:pt x="103" y="47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2" y="67"/>
                    </a:lnTo>
                    <a:lnTo>
                      <a:pt x="102" y="73"/>
                    </a:lnTo>
                    <a:lnTo>
                      <a:pt x="101" y="80"/>
                    </a:lnTo>
                    <a:lnTo>
                      <a:pt x="101" y="87"/>
                    </a:lnTo>
                    <a:lnTo>
                      <a:pt x="100" y="94"/>
                    </a:lnTo>
                    <a:lnTo>
                      <a:pt x="98" y="100"/>
                    </a:lnTo>
                    <a:lnTo>
                      <a:pt x="92" y="111"/>
                    </a:lnTo>
                    <a:lnTo>
                      <a:pt x="86" y="122"/>
                    </a:lnTo>
                    <a:lnTo>
                      <a:pt x="78" y="129"/>
                    </a:lnTo>
                    <a:lnTo>
                      <a:pt x="68" y="136"/>
                    </a:lnTo>
                    <a:lnTo>
                      <a:pt x="67" y="127"/>
                    </a:lnTo>
                    <a:lnTo>
                      <a:pt x="67" y="121"/>
                    </a:lnTo>
                    <a:lnTo>
                      <a:pt x="66" y="112"/>
                    </a:lnTo>
                    <a:lnTo>
                      <a:pt x="66" y="107"/>
                    </a:lnTo>
                    <a:lnTo>
                      <a:pt x="59" y="111"/>
                    </a:lnTo>
                    <a:lnTo>
                      <a:pt x="53" y="116"/>
                    </a:lnTo>
                    <a:lnTo>
                      <a:pt x="49" y="122"/>
                    </a:lnTo>
                    <a:lnTo>
                      <a:pt x="43" y="126"/>
                    </a:lnTo>
                    <a:lnTo>
                      <a:pt x="32" y="131"/>
                    </a:lnTo>
                    <a:lnTo>
                      <a:pt x="23" y="137"/>
                    </a:lnTo>
                    <a:lnTo>
                      <a:pt x="11" y="142"/>
                    </a:lnTo>
                    <a:lnTo>
                      <a:pt x="0" y="151"/>
                    </a:lnTo>
                    <a:lnTo>
                      <a:pt x="1" y="144"/>
                    </a:lnTo>
                    <a:lnTo>
                      <a:pt x="3" y="138"/>
                    </a:lnTo>
                    <a:lnTo>
                      <a:pt x="6" y="132"/>
                    </a:lnTo>
                    <a:lnTo>
                      <a:pt x="9" y="127"/>
                    </a:lnTo>
                    <a:lnTo>
                      <a:pt x="16" y="116"/>
                    </a:lnTo>
                    <a:lnTo>
                      <a:pt x="24" y="107"/>
                    </a:lnTo>
                    <a:lnTo>
                      <a:pt x="26" y="99"/>
                    </a:lnTo>
                    <a:lnTo>
                      <a:pt x="32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48" y="71"/>
                    </a:lnTo>
                    <a:lnTo>
                      <a:pt x="53" y="66"/>
                    </a:lnTo>
                    <a:lnTo>
                      <a:pt x="58" y="59"/>
                    </a:lnTo>
                    <a:lnTo>
                      <a:pt x="63" y="53"/>
                    </a:lnTo>
                    <a:lnTo>
                      <a:pt x="68" y="45"/>
                    </a:lnTo>
                    <a:lnTo>
                      <a:pt x="72" y="39"/>
                    </a:lnTo>
                    <a:lnTo>
                      <a:pt x="77" y="32"/>
                    </a:lnTo>
                    <a:lnTo>
                      <a:pt x="81" y="26"/>
                    </a:lnTo>
                    <a:lnTo>
                      <a:pt x="84" y="18"/>
                    </a:lnTo>
                    <a:lnTo>
                      <a:pt x="88" y="12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5" name="Freeform 959"/>
              <p:cNvSpPr>
                <a:spLocks/>
              </p:cNvSpPr>
              <p:nvPr/>
            </p:nvSpPr>
            <p:spPr bwMode="auto">
              <a:xfrm>
                <a:off x="4365" y="690"/>
                <a:ext cx="11" cy="19"/>
              </a:xfrm>
              <a:custGeom>
                <a:avLst/>
                <a:gdLst>
                  <a:gd name="T0" fmla="*/ 4 w 39"/>
                  <a:gd name="T1" fmla="*/ 0 h 70"/>
                  <a:gd name="T2" fmla="*/ 12 w 39"/>
                  <a:gd name="T3" fmla="*/ 0 h 70"/>
                  <a:gd name="T4" fmla="*/ 19 w 39"/>
                  <a:gd name="T5" fmla="*/ 2 h 70"/>
                  <a:gd name="T6" fmla="*/ 24 w 39"/>
                  <a:gd name="T7" fmla="*/ 5 h 70"/>
                  <a:gd name="T8" fmla="*/ 30 w 39"/>
                  <a:gd name="T9" fmla="*/ 9 h 70"/>
                  <a:gd name="T10" fmla="*/ 33 w 39"/>
                  <a:gd name="T11" fmla="*/ 12 h 70"/>
                  <a:gd name="T12" fmla="*/ 38 w 39"/>
                  <a:gd name="T13" fmla="*/ 18 h 70"/>
                  <a:gd name="T14" fmla="*/ 39 w 39"/>
                  <a:gd name="T15" fmla="*/ 25 h 70"/>
                  <a:gd name="T16" fmla="*/ 39 w 39"/>
                  <a:gd name="T17" fmla="*/ 32 h 70"/>
                  <a:gd name="T18" fmla="*/ 38 w 39"/>
                  <a:gd name="T19" fmla="*/ 35 h 70"/>
                  <a:gd name="T20" fmla="*/ 37 w 39"/>
                  <a:gd name="T21" fmla="*/ 42 h 70"/>
                  <a:gd name="T22" fmla="*/ 36 w 39"/>
                  <a:gd name="T23" fmla="*/ 47 h 70"/>
                  <a:gd name="T24" fmla="*/ 35 w 39"/>
                  <a:gd name="T25" fmla="*/ 53 h 70"/>
                  <a:gd name="T26" fmla="*/ 28 w 39"/>
                  <a:gd name="T27" fmla="*/ 59 h 70"/>
                  <a:gd name="T28" fmla="*/ 22 w 39"/>
                  <a:gd name="T29" fmla="*/ 66 h 70"/>
                  <a:gd name="T30" fmla="*/ 15 w 39"/>
                  <a:gd name="T31" fmla="*/ 69 h 70"/>
                  <a:gd name="T32" fmla="*/ 11 w 39"/>
                  <a:gd name="T33" fmla="*/ 70 h 70"/>
                  <a:gd name="T34" fmla="*/ 6 w 39"/>
                  <a:gd name="T35" fmla="*/ 67 h 70"/>
                  <a:gd name="T36" fmla="*/ 4 w 39"/>
                  <a:gd name="T37" fmla="*/ 61 h 70"/>
                  <a:gd name="T38" fmla="*/ 1 w 39"/>
                  <a:gd name="T39" fmla="*/ 54 h 70"/>
                  <a:gd name="T40" fmla="*/ 0 w 39"/>
                  <a:gd name="T41" fmla="*/ 47 h 70"/>
                  <a:gd name="T42" fmla="*/ 0 w 39"/>
                  <a:gd name="T43" fmla="*/ 42 h 70"/>
                  <a:gd name="T44" fmla="*/ 0 w 39"/>
                  <a:gd name="T45" fmla="*/ 38 h 70"/>
                  <a:gd name="T46" fmla="*/ 0 w 39"/>
                  <a:gd name="T47" fmla="*/ 31 h 70"/>
                  <a:gd name="T48" fmla="*/ 0 w 39"/>
                  <a:gd name="T49" fmla="*/ 26 h 70"/>
                  <a:gd name="T50" fmla="*/ 1 w 39"/>
                  <a:gd name="T51" fmla="*/ 18 h 70"/>
                  <a:gd name="T52" fmla="*/ 0 w 39"/>
                  <a:gd name="T53" fmla="*/ 10 h 70"/>
                  <a:gd name="T54" fmla="*/ 0 w 39"/>
                  <a:gd name="T55" fmla="*/ 2 h 70"/>
                  <a:gd name="T56" fmla="*/ 4 w 39"/>
                  <a:gd name="T57" fmla="*/ 0 h 70"/>
                  <a:gd name="T58" fmla="*/ 4 w 39"/>
                  <a:gd name="T5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0">
                    <a:moveTo>
                      <a:pt x="4" y="0"/>
                    </a:moveTo>
                    <a:lnTo>
                      <a:pt x="12" y="0"/>
                    </a:lnTo>
                    <a:lnTo>
                      <a:pt x="19" y="2"/>
                    </a:lnTo>
                    <a:lnTo>
                      <a:pt x="24" y="5"/>
                    </a:lnTo>
                    <a:lnTo>
                      <a:pt x="30" y="9"/>
                    </a:lnTo>
                    <a:lnTo>
                      <a:pt x="33" y="12"/>
                    </a:lnTo>
                    <a:lnTo>
                      <a:pt x="38" y="18"/>
                    </a:lnTo>
                    <a:lnTo>
                      <a:pt x="39" y="25"/>
                    </a:lnTo>
                    <a:lnTo>
                      <a:pt x="39" y="32"/>
                    </a:lnTo>
                    <a:lnTo>
                      <a:pt x="38" y="35"/>
                    </a:lnTo>
                    <a:lnTo>
                      <a:pt x="37" y="42"/>
                    </a:lnTo>
                    <a:lnTo>
                      <a:pt x="36" y="47"/>
                    </a:lnTo>
                    <a:lnTo>
                      <a:pt x="35" y="53"/>
                    </a:lnTo>
                    <a:lnTo>
                      <a:pt x="28" y="59"/>
                    </a:lnTo>
                    <a:lnTo>
                      <a:pt x="22" y="66"/>
                    </a:lnTo>
                    <a:lnTo>
                      <a:pt x="15" y="69"/>
                    </a:lnTo>
                    <a:lnTo>
                      <a:pt x="11" y="70"/>
                    </a:lnTo>
                    <a:lnTo>
                      <a:pt x="6" y="67"/>
                    </a:lnTo>
                    <a:lnTo>
                      <a:pt x="4" y="61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6" name="Freeform 960"/>
              <p:cNvSpPr>
                <a:spLocks/>
              </p:cNvSpPr>
              <p:nvPr/>
            </p:nvSpPr>
            <p:spPr bwMode="auto">
              <a:xfrm>
                <a:off x="4373" y="690"/>
                <a:ext cx="75" cy="62"/>
              </a:xfrm>
              <a:custGeom>
                <a:avLst/>
                <a:gdLst>
                  <a:gd name="T0" fmla="*/ 251 w 278"/>
                  <a:gd name="T1" fmla="*/ 0 h 236"/>
                  <a:gd name="T2" fmla="*/ 265 w 278"/>
                  <a:gd name="T3" fmla="*/ 1 h 236"/>
                  <a:gd name="T4" fmla="*/ 276 w 278"/>
                  <a:gd name="T5" fmla="*/ 9 h 236"/>
                  <a:gd name="T6" fmla="*/ 272 w 278"/>
                  <a:gd name="T7" fmla="*/ 18 h 236"/>
                  <a:gd name="T8" fmla="*/ 258 w 278"/>
                  <a:gd name="T9" fmla="*/ 23 h 236"/>
                  <a:gd name="T10" fmla="*/ 247 w 278"/>
                  <a:gd name="T11" fmla="*/ 28 h 236"/>
                  <a:gd name="T12" fmla="*/ 234 w 278"/>
                  <a:gd name="T13" fmla="*/ 34 h 236"/>
                  <a:gd name="T14" fmla="*/ 217 w 278"/>
                  <a:gd name="T15" fmla="*/ 44 h 236"/>
                  <a:gd name="T16" fmla="*/ 194 w 278"/>
                  <a:gd name="T17" fmla="*/ 56 h 236"/>
                  <a:gd name="T18" fmla="*/ 171 w 278"/>
                  <a:gd name="T19" fmla="*/ 71 h 236"/>
                  <a:gd name="T20" fmla="*/ 145 w 278"/>
                  <a:gd name="T21" fmla="*/ 88 h 236"/>
                  <a:gd name="T22" fmla="*/ 120 w 278"/>
                  <a:gd name="T23" fmla="*/ 108 h 236"/>
                  <a:gd name="T24" fmla="*/ 96 w 278"/>
                  <a:gd name="T25" fmla="*/ 128 h 236"/>
                  <a:gd name="T26" fmla="*/ 73 w 278"/>
                  <a:gd name="T27" fmla="*/ 150 h 236"/>
                  <a:gd name="T28" fmla="*/ 49 w 278"/>
                  <a:gd name="T29" fmla="*/ 172 h 236"/>
                  <a:gd name="T30" fmla="*/ 28 w 278"/>
                  <a:gd name="T31" fmla="*/ 197 h 236"/>
                  <a:gd name="T32" fmla="*/ 9 w 278"/>
                  <a:gd name="T33" fmla="*/ 223 h 236"/>
                  <a:gd name="T34" fmla="*/ 1 w 278"/>
                  <a:gd name="T35" fmla="*/ 230 h 236"/>
                  <a:gd name="T36" fmla="*/ 5 w 278"/>
                  <a:gd name="T37" fmla="*/ 218 h 236"/>
                  <a:gd name="T38" fmla="*/ 9 w 278"/>
                  <a:gd name="T39" fmla="*/ 206 h 236"/>
                  <a:gd name="T40" fmla="*/ 15 w 278"/>
                  <a:gd name="T41" fmla="*/ 194 h 236"/>
                  <a:gd name="T42" fmla="*/ 19 w 278"/>
                  <a:gd name="T43" fmla="*/ 182 h 236"/>
                  <a:gd name="T44" fmla="*/ 25 w 278"/>
                  <a:gd name="T45" fmla="*/ 171 h 236"/>
                  <a:gd name="T46" fmla="*/ 35 w 278"/>
                  <a:gd name="T47" fmla="*/ 154 h 236"/>
                  <a:gd name="T48" fmla="*/ 51 w 278"/>
                  <a:gd name="T49" fmla="*/ 130 h 236"/>
                  <a:gd name="T50" fmla="*/ 73 w 278"/>
                  <a:gd name="T51" fmla="*/ 104 h 236"/>
                  <a:gd name="T52" fmla="*/ 95 w 278"/>
                  <a:gd name="T53" fmla="*/ 81 h 236"/>
                  <a:gd name="T54" fmla="*/ 121 w 278"/>
                  <a:gd name="T55" fmla="*/ 60 h 236"/>
                  <a:gd name="T56" fmla="*/ 147 w 278"/>
                  <a:gd name="T57" fmla="*/ 42 h 236"/>
                  <a:gd name="T58" fmla="*/ 173 w 278"/>
                  <a:gd name="T59" fmla="*/ 25 h 236"/>
                  <a:gd name="T60" fmla="*/ 200 w 278"/>
                  <a:gd name="T61" fmla="*/ 12 h 236"/>
                  <a:gd name="T62" fmla="*/ 229 w 278"/>
                  <a:gd name="T63" fmla="*/ 2 h 236"/>
                  <a:gd name="T64" fmla="*/ 245 w 278"/>
                  <a:gd name="T6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8" h="236">
                    <a:moveTo>
                      <a:pt x="245" y="0"/>
                    </a:moveTo>
                    <a:lnTo>
                      <a:pt x="251" y="0"/>
                    </a:lnTo>
                    <a:lnTo>
                      <a:pt x="258" y="0"/>
                    </a:lnTo>
                    <a:lnTo>
                      <a:pt x="265" y="1"/>
                    </a:lnTo>
                    <a:lnTo>
                      <a:pt x="272" y="4"/>
                    </a:lnTo>
                    <a:lnTo>
                      <a:pt x="276" y="9"/>
                    </a:lnTo>
                    <a:lnTo>
                      <a:pt x="278" y="16"/>
                    </a:lnTo>
                    <a:lnTo>
                      <a:pt x="272" y="18"/>
                    </a:lnTo>
                    <a:lnTo>
                      <a:pt x="265" y="20"/>
                    </a:lnTo>
                    <a:lnTo>
                      <a:pt x="258" y="23"/>
                    </a:lnTo>
                    <a:lnTo>
                      <a:pt x="254" y="25"/>
                    </a:lnTo>
                    <a:lnTo>
                      <a:pt x="247" y="28"/>
                    </a:lnTo>
                    <a:lnTo>
                      <a:pt x="241" y="31"/>
                    </a:lnTo>
                    <a:lnTo>
                      <a:pt x="234" y="34"/>
                    </a:lnTo>
                    <a:lnTo>
                      <a:pt x="229" y="38"/>
                    </a:lnTo>
                    <a:lnTo>
                      <a:pt x="217" y="44"/>
                    </a:lnTo>
                    <a:lnTo>
                      <a:pt x="206" y="51"/>
                    </a:lnTo>
                    <a:lnTo>
                      <a:pt x="194" y="56"/>
                    </a:lnTo>
                    <a:lnTo>
                      <a:pt x="185" y="63"/>
                    </a:lnTo>
                    <a:lnTo>
                      <a:pt x="171" y="71"/>
                    </a:lnTo>
                    <a:lnTo>
                      <a:pt x="159" y="80"/>
                    </a:lnTo>
                    <a:lnTo>
                      <a:pt x="145" y="88"/>
                    </a:lnTo>
                    <a:lnTo>
                      <a:pt x="132" y="98"/>
                    </a:lnTo>
                    <a:lnTo>
                      <a:pt x="120" y="108"/>
                    </a:lnTo>
                    <a:lnTo>
                      <a:pt x="108" y="117"/>
                    </a:lnTo>
                    <a:lnTo>
                      <a:pt x="96" y="128"/>
                    </a:lnTo>
                    <a:lnTo>
                      <a:pt x="85" y="140"/>
                    </a:lnTo>
                    <a:lnTo>
                      <a:pt x="73" y="150"/>
                    </a:lnTo>
                    <a:lnTo>
                      <a:pt x="61" y="162"/>
                    </a:lnTo>
                    <a:lnTo>
                      <a:pt x="49" y="172"/>
                    </a:lnTo>
                    <a:lnTo>
                      <a:pt x="40" y="185"/>
                    </a:lnTo>
                    <a:lnTo>
                      <a:pt x="28" y="197"/>
                    </a:lnTo>
                    <a:lnTo>
                      <a:pt x="18" y="209"/>
                    </a:lnTo>
                    <a:lnTo>
                      <a:pt x="9" y="223"/>
                    </a:lnTo>
                    <a:lnTo>
                      <a:pt x="0" y="236"/>
                    </a:lnTo>
                    <a:lnTo>
                      <a:pt x="1" y="230"/>
                    </a:lnTo>
                    <a:lnTo>
                      <a:pt x="3" y="224"/>
                    </a:lnTo>
                    <a:lnTo>
                      <a:pt x="5" y="218"/>
                    </a:lnTo>
                    <a:lnTo>
                      <a:pt x="7" y="212"/>
                    </a:lnTo>
                    <a:lnTo>
                      <a:pt x="9" y="206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7" y="188"/>
                    </a:lnTo>
                    <a:lnTo>
                      <a:pt x="19" y="182"/>
                    </a:lnTo>
                    <a:lnTo>
                      <a:pt x="22" y="176"/>
                    </a:lnTo>
                    <a:lnTo>
                      <a:pt x="25" y="171"/>
                    </a:lnTo>
                    <a:lnTo>
                      <a:pt x="28" y="166"/>
                    </a:lnTo>
                    <a:lnTo>
                      <a:pt x="35" y="154"/>
                    </a:lnTo>
                    <a:lnTo>
                      <a:pt x="43" y="143"/>
                    </a:lnTo>
                    <a:lnTo>
                      <a:pt x="51" y="130"/>
                    </a:lnTo>
                    <a:lnTo>
                      <a:pt x="61" y="116"/>
                    </a:lnTo>
                    <a:lnTo>
                      <a:pt x="73" y="104"/>
                    </a:lnTo>
                    <a:lnTo>
                      <a:pt x="84" y="93"/>
                    </a:lnTo>
                    <a:lnTo>
                      <a:pt x="95" y="81"/>
                    </a:lnTo>
                    <a:lnTo>
                      <a:pt x="108" y="70"/>
                    </a:lnTo>
                    <a:lnTo>
                      <a:pt x="121" y="60"/>
                    </a:lnTo>
                    <a:lnTo>
                      <a:pt x="134" y="52"/>
                    </a:lnTo>
                    <a:lnTo>
                      <a:pt x="147" y="42"/>
                    </a:lnTo>
                    <a:lnTo>
                      <a:pt x="161" y="33"/>
                    </a:lnTo>
                    <a:lnTo>
                      <a:pt x="173" y="25"/>
                    </a:lnTo>
                    <a:lnTo>
                      <a:pt x="188" y="19"/>
                    </a:lnTo>
                    <a:lnTo>
                      <a:pt x="200" y="12"/>
                    </a:lnTo>
                    <a:lnTo>
                      <a:pt x="216" y="6"/>
                    </a:lnTo>
                    <a:lnTo>
                      <a:pt x="229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7" name="Freeform 961"/>
              <p:cNvSpPr>
                <a:spLocks/>
              </p:cNvSpPr>
              <p:nvPr/>
            </p:nvSpPr>
            <p:spPr bwMode="auto">
              <a:xfrm>
                <a:off x="4719" y="691"/>
                <a:ext cx="23" cy="33"/>
              </a:xfrm>
              <a:custGeom>
                <a:avLst/>
                <a:gdLst>
                  <a:gd name="T0" fmla="*/ 81 w 85"/>
                  <a:gd name="T1" fmla="*/ 0 h 125"/>
                  <a:gd name="T2" fmla="*/ 83 w 85"/>
                  <a:gd name="T3" fmla="*/ 5 h 125"/>
                  <a:gd name="T4" fmla="*/ 85 w 85"/>
                  <a:gd name="T5" fmla="*/ 11 h 125"/>
                  <a:gd name="T6" fmla="*/ 85 w 85"/>
                  <a:gd name="T7" fmla="*/ 19 h 125"/>
                  <a:gd name="T8" fmla="*/ 85 w 85"/>
                  <a:gd name="T9" fmla="*/ 27 h 125"/>
                  <a:gd name="T10" fmla="*/ 83 w 85"/>
                  <a:gd name="T11" fmla="*/ 35 h 125"/>
                  <a:gd name="T12" fmla="*/ 81 w 85"/>
                  <a:gd name="T13" fmla="*/ 43 h 125"/>
                  <a:gd name="T14" fmla="*/ 77 w 85"/>
                  <a:gd name="T15" fmla="*/ 50 h 125"/>
                  <a:gd name="T16" fmla="*/ 74 w 85"/>
                  <a:gd name="T17" fmla="*/ 59 h 125"/>
                  <a:gd name="T18" fmla="*/ 69 w 85"/>
                  <a:gd name="T19" fmla="*/ 66 h 125"/>
                  <a:gd name="T20" fmla="*/ 65 w 85"/>
                  <a:gd name="T21" fmla="*/ 75 h 125"/>
                  <a:gd name="T22" fmla="*/ 60 w 85"/>
                  <a:gd name="T23" fmla="*/ 81 h 125"/>
                  <a:gd name="T24" fmla="*/ 58 w 85"/>
                  <a:gd name="T25" fmla="*/ 90 h 125"/>
                  <a:gd name="T26" fmla="*/ 52 w 85"/>
                  <a:gd name="T27" fmla="*/ 95 h 125"/>
                  <a:gd name="T28" fmla="*/ 48 w 85"/>
                  <a:gd name="T29" fmla="*/ 101 h 125"/>
                  <a:gd name="T30" fmla="*/ 42 w 85"/>
                  <a:gd name="T31" fmla="*/ 106 h 125"/>
                  <a:gd name="T32" fmla="*/ 39 w 85"/>
                  <a:gd name="T33" fmla="*/ 111 h 125"/>
                  <a:gd name="T34" fmla="*/ 29 w 85"/>
                  <a:gd name="T35" fmla="*/ 120 h 125"/>
                  <a:gd name="T36" fmla="*/ 21 w 85"/>
                  <a:gd name="T37" fmla="*/ 125 h 125"/>
                  <a:gd name="T38" fmla="*/ 0 w 85"/>
                  <a:gd name="T39" fmla="*/ 111 h 125"/>
                  <a:gd name="T40" fmla="*/ 8 w 85"/>
                  <a:gd name="T41" fmla="*/ 102 h 125"/>
                  <a:gd name="T42" fmla="*/ 16 w 85"/>
                  <a:gd name="T43" fmla="*/ 92 h 125"/>
                  <a:gd name="T44" fmla="*/ 23 w 85"/>
                  <a:gd name="T45" fmla="*/ 81 h 125"/>
                  <a:gd name="T46" fmla="*/ 31 w 85"/>
                  <a:gd name="T47" fmla="*/ 73 h 125"/>
                  <a:gd name="T48" fmla="*/ 35 w 85"/>
                  <a:gd name="T49" fmla="*/ 62 h 125"/>
                  <a:gd name="T50" fmla="*/ 42 w 85"/>
                  <a:gd name="T51" fmla="*/ 52 h 125"/>
                  <a:gd name="T52" fmla="*/ 49 w 85"/>
                  <a:gd name="T53" fmla="*/ 43 h 125"/>
                  <a:gd name="T54" fmla="*/ 56 w 85"/>
                  <a:gd name="T55" fmla="*/ 34 h 125"/>
                  <a:gd name="T56" fmla="*/ 60 w 85"/>
                  <a:gd name="T57" fmla="*/ 24 h 125"/>
                  <a:gd name="T58" fmla="*/ 66 w 85"/>
                  <a:gd name="T59" fmla="*/ 17 h 125"/>
                  <a:gd name="T60" fmla="*/ 73 w 85"/>
                  <a:gd name="T61" fmla="*/ 7 h 125"/>
                  <a:gd name="T62" fmla="*/ 81 w 85"/>
                  <a:gd name="T63" fmla="*/ 0 h 125"/>
                  <a:gd name="T64" fmla="*/ 81 w 85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125">
                    <a:moveTo>
                      <a:pt x="81" y="0"/>
                    </a:moveTo>
                    <a:lnTo>
                      <a:pt x="83" y="5"/>
                    </a:lnTo>
                    <a:lnTo>
                      <a:pt x="85" y="11"/>
                    </a:lnTo>
                    <a:lnTo>
                      <a:pt x="85" y="19"/>
                    </a:lnTo>
                    <a:lnTo>
                      <a:pt x="85" y="27"/>
                    </a:lnTo>
                    <a:lnTo>
                      <a:pt x="83" y="35"/>
                    </a:lnTo>
                    <a:lnTo>
                      <a:pt x="81" y="43"/>
                    </a:lnTo>
                    <a:lnTo>
                      <a:pt x="77" y="50"/>
                    </a:lnTo>
                    <a:lnTo>
                      <a:pt x="74" y="59"/>
                    </a:lnTo>
                    <a:lnTo>
                      <a:pt x="69" y="66"/>
                    </a:lnTo>
                    <a:lnTo>
                      <a:pt x="65" y="75"/>
                    </a:lnTo>
                    <a:lnTo>
                      <a:pt x="60" y="81"/>
                    </a:lnTo>
                    <a:lnTo>
                      <a:pt x="58" y="90"/>
                    </a:lnTo>
                    <a:lnTo>
                      <a:pt x="52" y="95"/>
                    </a:lnTo>
                    <a:lnTo>
                      <a:pt x="48" y="101"/>
                    </a:lnTo>
                    <a:lnTo>
                      <a:pt x="42" y="106"/>
                    </a:lnTo>
                    <a:lnTo>
                      <a:pt x="39" y="111"/>
                    </a:lnTo>
                    <a:lnTo>
                      <a:pt x="29" y="120"/>
                    </a:lnTo>
                    <a:lnTo>
                      <a:pt x="21" y="125"/>
                    </a:lnTo>
                    <a:lnTo>
                      <a:pt x="0" y="111"/>
                    </a:lnTo>
                    <a:lnTo>
                      <a:pt x="8" y="102"/>
                    </a:lnTo>
                    <a:lnTo>
                      <a:pt x="16" y="92"/>
                    </a:lnTo>
                    <a:lnTo>
                      <a:pt x="23" y="81"/>
                    </a:lnTo>
                    <a:lnTo>
                      <a:pt x="31" y="73"/>
                    </a:lnTo>
                    <a:lnTo>
                      <a:pt x="35" y="62"/>
                    </a:lnTo>
                    <a:lnTo>
                      <a:pt x="42" y="52"/>
                    </a:lnTo>
                    <a:lnTo>
                      <a:pt x="49" y="43"/>
                    </a:lnTo>
                    <a:lnTo>
                      <a:pt x="56" y="34"/>
                    </a:lnTo>
                    <a:lnTo>
                      <a:pt x="60" y="24"/>
                    </a:lnTo>
                    <a:lnTo>
                      <a:pt x="66" y="17"/>
                    </a:lnTo>
                    <a:lnTo>
                      <a:pt x="73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8" name="Freeform 962"/>
              <p:cNvSpPr>
                <a:spLocks/>
              </p:cNvSpPr>
              <p:nvPr/>
            </p:nvSpPr>
            <p:spPr bwMode="auto">
              <a:xfrm>
                <a:off x="4395" y="701"/>
                <a:ext cx="74" cy="50"/>
              </a:xfrm>
              <a:custGeom>
                <a:avLst/>
                <a:gdLst>
                  <a:gd name="T0" fmla="*/ 261 w 282"/>
                  <a:gd name="T1" fmla="*/ 0 h 188"/>
                  <a:gd name="T2" fmla="*/ 269 w 282"/>
                  <a:gd name="T3" fmla="*/ 1 h 188"/>
                  <a:gd name="T4" fmla="*/ 277 w 282"/>
                  <a:gd name="T5" fmla="*/ 4 h 188"/>
                  <a:gd name="T6" fmla="*/ 282 w 282"/>
                  <a:gd name="T7" fmla="*/ 9 h 188"/>
                  <a:gd name="T8" fmla="*/ 282 w 282"/>
                  <a:gd name="T9" fmla="*/ 15 h 188"/>
                  <a:gd name="T10" fmla="*/ 266 w 282"/>
                  <a:gd name="T11" fmla="*/ 17 h 188"/>
                  <a:gd name="T12" fmla="*/ 249 w 282"/>
                  <a:gd name="T13" fmla="*/ 22 h 188"/>
                  <a:gd name="T14" fmla="*/ 234 w 282"/>
                  <a:gd name="T15" fmla="*/ 25 h 188"/>
                  <a:gd name="T16" fmla="*/ 220 w 282"/>
                  <a:gd name="T17" fmla="*/ 31 h 188"/>
                  <a:gd name="T18" fmla="*/ 205 w 282"/>
                  <a:gd name="T19" fmla="*/ 37 h 188"/>
                  <a:gd name="T20" fmla="*/ 190 w 282"/>
                  <a:gd name="T21" fmla="*/ 42 h 188"/>
                  <a:gd name="T22" fmla="*/ 177 w 282"/>
                  <a:gd name="T23" fmla="*/ 50 h 188"/>
                  <a:gd name="T24" fmla="*/ 164 w 282"/>
                  <a:gd name="T25" fmla="*/ 58 h 188"/>
                  <a:gd name="T26" fmla="*/ 149 w 282"/>
                  <a:gd name="T27" fmla="*/ 66 h 188"/>
                  <a:gd name="T28" fmla="*/ 137 w 282"/>
                  <a:gd name="T29" fmla="*/ 73 h 188"/>
                  <a:gd name="T30" fmla="*/ 125 w 282"/>
                  <a:gd name="T31" fmla="*/ 83 h 188"/>
                  <a:gd name="T32" fmla="*/ 113 w 282"/>
                  <a:gd name="T33" fmla="*/ 93 h 188"/>
                  <a:gd name="T34" fmla="*/ 100 w 282"/>
                  <a:gd name="T35" fmla="*/ 101 h 188"/>
                  <a:gd name="T36" fmla="*/ 87 w 282"/>
                  <a:gd name="T37" fmla="*/ 112 h 188"/>
                  <a:gd name="T38" fmla="*/ 76 w 282"/>
                  <a:gd name="T39" fmla="*/ 123 h 188"/>
                  <a:gd name="T40" fmla="*/ 65 w 282"/>
                  <a:gd name="T41" fmla="*/ 133 h 188"/>
                  <a:gd name="T42" fmla="*/ 55 w 282"/>
                  <a:gd name="T43" fmla="*/ 139 h 188"/>
                  <a:gd name="T44" fmla="*/ 48 w 282"/>
                  <a:gd name="T45" fmla="*/ 146 h 188"/>
                  <a:gd name="T46" fmla="*/ 39 w 282"/>
                  <a:gd name="T47" fmla="*/ 152 h 188"/>
                  <a:gd name="T48" fmla="*/ 31 w 282"/>
                  <a:gd name="T49" fmla="*/ 158 h 188"/>
                  <a:gd name="T50" fmla="*/ 23 w 282"/>
                  <a:gd name="T51" fmla="*/ 165 h 188"/>
                  <a:gd name="T52" fmla="*/ 16 w 282"/>
                  <a:gd name="T53" fmla="*/ 172 h 188"/>
                  <a:gd name="T54" fmla="*/ 7 w 282"/>
                  <a:gd name="T55" fmla="*/ 180 h 188"/>
                  <a:gd name="T56" fmla="*/ 0 w 282"/>
                  <a:gd name="T57" fmla="*/ 188 h 188"/>
                  <a:gd name="T58" fmla="*/ 2 w 282"/>
                  <a:gd name="T59" fmla="*/ 178 h 188"/>
                  <a:gd name="T60" fmla="*/ 6 w 282"/>
                  <a:gd name="T61" fmla="*/ 170 h 188"/>
                  <a:gd name="T62" fmla="*/ 9 w 282"/>
                  <a:gd name="T63" fmla="*/ 162 h 188"/>
                  <a:gd name="T64" fmla="*/ 14 w 282"/>
                  <a:gd name="T65" fmla="*/ 156 h 188"/>
                  <a:gd name="T66" fmla="*/ 17 w 282"/>
                  <a:gd name="T67" fmla="*/ 149 h 188"/>
                  <a:gd name="T68" fmla="*/ 20 w 282"/>
                  <a:gd name="T69" fmla="*/ 141 h 188"/>
                  <a:gd name="T70" fmla="*/ 25 w 282"/>
                  <a:gd name="T71" fmla="*/ 135 h 188"/>
                  <a:gd name="T72" fmla="*/ 29 w 282"/>
                  <a:gd name="T73" fmla="*/ 128 h 188"/>
                  <a:gd name="T74" fmla="*/ 33 w 282"/>
                  <a:gd name="T75" fmla="*/ 123 h 188"/>
                  <a:gd name="T76" fmla="*/ 39 w 282"/>
                  <a:gd name="T77" fmla="*/ 116 h 188"/>
                  <a:gd name="T78" fmla="*/ 43 w 282"/>
                  <a:gd name="T79" fmla="*/ 110 h 188"/>
                  <a:gd name="T80" fmla="*/ 50 w 282"/>
                  <a:gd name="T81" fmla="*/ 104 h 188"/>
                  <a:gd name="T82" fmla="*/ 54 w 282"/>
                  <a:gd name="T83" fmla="*/ 98 h 188"/>
                  <a:gd name="T84" fmla="*/ 60 w 282"/>
                  <a:gd name="T85" fmla="*/ 93 h 188"/>
                  <a:gd name="T86" fmla="*/ 67 w 282"/>
                  <a:gd name="T87" fmla="*/ 87 h 188"/>
                  <a:gd name="T88" fmla="*/ 74 w 282"/>
                  <a:gd name="T89" fmla="*/ 83 h 188"/>
                  <a:gd name="T90" fmla="*/ 84 w 282"/>
                  <a:gd name="T91" fmla="*/ 73 h 188"/>
                  <a:gd name="T92" fmla="*/ 93 w 282"/>
                  <a:gd name="T93" fmla="*/ 67 h 188"/>
                  <a:gd name="T94" fmla="*/ 103 w 282"/>
                  <a:gd name="T95" fmla="*/ 58 h 188"/>
                  <a:gd name="T96" fmla="*/ 115 w 282"/>
                  <a:gd name="T97" fmla="*/ 52 h 188"/>
                  <a:gd name="T98" fmla="*/ 125 w 282"/>
                  <a:gd name="T99" fmla="*/ 44 h 188"/>
                  <a:gd name="T100" fmla="*/ 137 w 282"/>
                  <a:gd name="T101" fmla="*/ 39 h 188"/>
                  <a:gd name="T102" fmla="*/ 148 w 282"/>
                  <a:gd name="T103" fmla="*/ 32 h 188"/>
                  <a:gd name="T104" fmla="*/ 162 w 282"/>
                  <a:gd name="T105" fmla="*/ 28 h 188"/>
                  <a:gd name="T106" fmla="*/ 173 w 282"/>
                  <a:gd name="T107" fmla="*/ 22 h 188"/>
                  <a:gd name="T108" fmla="*/ 185 w 282"/>
                  <a:gd name="T109" fmla="*/ 17 h 188"/>
                  <a:gd name="T110" fmla="*/ 197 w 282"/>
                  <a:gd name="T111" fmla="*/ 13 h 188"/>
                  <a:gd name="T112" fmla="*/ 209 w 282"/>
                  <a:gd name="T113" fmla="*/ 10 h 188"/>
                  <a:gd name="T114" fmla="*/ 222 w 282"/>
                  <a:gd name="T115" fmla="*/ 8 h 188"/>
                  <a:gd name="T116" fmla="*/ 234 w 282"/>
                  <a:gd name="T117" fmla="*/ 4 h 188"/>
                  <a:gd name="T118" fmla="*/ 248 w 282"/>
                  <a:gd name="T119" fmla="*/ 1 h 188"/>
                  <a:gd name="T120" fmla="*/ 261 w 282"/>
                  <a:gd name="T121" fmla="*/ 0 h 188"/>
                  <a:gd name="T122" fmla="*/ 261 w 282"/>
                  <a:gd name="T12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2" h="188">
                    <a:moveTo>
                      <a:pt x="261" y="0"/>
                    </a:moveTo>
                    <a:lnTo>
                      <a:pt x="269" y="1"/>
                    </a:lnTo>
                    <a:lnTo>
                      <a:pt x="277" y="4"/>
                    </a:lnTo>
                    <a:lnTo>
                      <a:pt x="282" y="9"/>
                    </a:lnTo>
                    <a:lnTo>
                      <a:pt x="282" y="15"/>
                    </a:lnTo>
                    <a:lnTo>
                      <a:pt x="266" y="17"/>
                    </a:lnTo>
                    <a:lnTo>
                      <a:pt x="249" y="22"/>
                    </a:lnTo>
                    <a:lnTo>
                      <a:pt x="234" y="25"/>
                    </a:lnTo>
                    <a:lnTo>
                      <a:pt x="220" y="31"/>
                    </a:lnTo>
                    <a:lnTo>
                      <a:pt x="205" y="37"/>
                    </a:lnTo>
                    <a:lnTo>
                      <a:pt x="190" y="42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49" y="66"/>
                    </a:lnTo>
                    <a:lnTo>
                      <a:pt x="137" y="73"/>
                    </a:lnTo>
                    <a:lnTo>
                      <a:pt x="125" y="83"/>
                    </a:lnTo>
                    <a:lnTo>
                      <a:pt x="113" y="93"/>
                    </a:lnTo>
                    <a:lnTo>
                      <a:pt x="100" y="101"/>
                    </a:lnTo>
                    <a:lnTo>
                      <a:pt x="87" y="112"/>
                    </a:lnTo>
                    <a:lnTo>
                      <a:pt x="76" y="123"/>
                    </a:lnTo>
                    <a:lnTo>
                      <a:pt x="65" y="133"/>
                    </a:lnTo>
                    <a:lnTo>
                      <a:pt x="55" y="139"/>
                    </a:lnTo>
                    <a:lnTo>
                      <a:pt x="48" y="146"/>
                    </a:lnTo>
                    <a:lnTo>
                      <a:pt x="39" y="152"/>
                    </a:lnTo>
                    <a:lnTo>
                      <a:pt x="31" y="158"/>
                    </a:lnTo>
                    <a:lnTo>
                      <a:pt x="23" y="165"/>
                    </a:lnTo>
                    <a:lnTo>
                      <a:pt x="16" y="172"/>
                    </a:lnTo>
                    <a:lnTo>
                      <a:pt x="7" y="180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6" y="170"/>
                    </a:lnTo>
                    <a:lnTo>
                      <a:pt x="9" y="162"/>
                    </a:lnTo>
                    <a:lnTo>
                      <a:pt x="14" y="156"/>
                    </a:lnTo>
                    <a:lnTo>
                      <a:pt x="17" y="149"/>
                    </a:lnTo>
                    <a:lnTo>
                      <a:pt x="20" y="141"/>
                    </a:lnTo>
                    <a:lnTo>
                      <a:pt x="25" y="135"/>
                    </a:lnTo>
                    <a:lnTo>
                      <a:pt x="29" y="128"/>
                    </a:lnTo>
                    <a:lnTo>
                      <a:pt x="33" y="123"/>
                    </a:lnTo>
                    <a:lnTo>
                      <a:pt x="39" y="116"/>
                    </a:lnTo>
                    <a:lnTo>
                      <a:pt x="43" y="110"/>
                    </a:lnTo>
                    <a:lnTo>
                      <a:pt x="50" y="104"/>
                    </a:lnTo>
                    <a:lnTo>
                      <a:pt x="54" y="98"/>
                    </a:lnTo>
                    <a:lnTo>
                      <a:pt x="60" y="93"/>
                    </a:lnTo>
                    <a:lnTo>
                      <a:pt x="67" y="87"/>
                    </a:lnTo>
                    <a:lnTo>
                      <a:pt x="74" y="83"/>
                    </a:lnTo>
                    <a:lnTo>
                      <a:pt x="84" y="73"/>
                    </a:lnTo>
                    <a:lnTo>
                      <a:pt x="93" y="67"/>
                    </a:lnTo>
                    <a:lnTo>
                      <a:pt x="103" y="58"/>
                    </a:lnTo>
                    <a:lnTo>
                      <a:pt x="115" y="52"/>
                    </a:lnTo>
                    <a:lnTo>
                      <a:pt x="125" y="44"/>
                    </a:lnTo>
                    <a:lnTo>
                      <a:pt x="137" y="39"/>
                    </a:lnTo>
                    <a:lnTo>
                      <a:pt x="148" y="32"/>
                    </a:lnTo>
                    <a:lnTo>
                      <a:pt x="162" y="28"/>
                    </a:lnTo>
                    <a:lnTo>
                      <a:pt x="173" y="22"/>
                    </a:lnTo>
                    <a:lnTo>
                      <a:pt x="185" y="17"/>
                    </a:lnTo>
                    <a:lnTo>
                      <a:pt x="197" y="13"/>
                    </a:lnTo>
                    <a:lnTo>
                      <a:pt x="209" y="10"/>
                    </a:lnTo>
                    <a:lnTo>
                      <a:pt x="222" y="8"/>
                    </a:lnTo>
                    <a:lnTo>
                      <a:pt x="234" y="4"/>
                    </a:lnTo>
                    <a:lnTo>
                      <a:pt x="248" y="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9" name="Freeform 963"/>
              <p:cNvSpPr>
                <a:spLocks/>
              </p:cNvSpPr>
              <p:nvPr/>
            </p:nvSpPr>
            <p:spPr bwMode="auto">
              <a:xfrm>
                <a:off x="4605" y="703"/>
                <a:ext cx="19" cy="22"/>
              </a:xfrm>
              <a:custGeom>
                <a:avLst/>
                <a:gdLst>
                  <a:gd name="T0" fmla="*/ 59 w 72"/>
                  <a:gd name="T1" fmla="*/ 0 h 84"/>
                  <a:gd name="T2" fmla="*/ 67 w 72"/>
                  <a:gd name="T3" fmla="*/ 7 h 84"/>
                  <a:gd name="T4" fmla="*/ 72 w 72"/>
                  <a:gd name="T5" fmla="*/ 17 h 84"/>
                  <a:gd name="T6" fmla="*/ 72 w 72"/>
                  <a:gd name="T7" fmla="*/ 25 h 84"/>
                  <a:gd name="T8" fmla="*/ 72 w 72"/>
                  <a:gd name="T9" fmla="*/ 34 h 84"/>
                  <a:gd name="T10" fmla="*/ 69 w 72"/>
                  <a:gd name="T11" fmla="*/ 45 h 84"/>
                  <a:gd name="T12" fmla="*/ 61 w 72"/>
                  <a:gd name="T13" fmla="*/ 57 h 84"/>
                  <a:gd name="T14" fmla="*/ 55 w 72"/>
                  <a:gd name="T15" fmla="*/ 61 h 84"/>
                  <a:gd name="T16" fmla="*/ 51 w 72"/>
                  <a:gd name="T17" fmla="*/ 64 h 84"/>
                  <a:gd name="T18" fmla="*/ 44 w 72"/>
                  <a:gd name="T19" fmla="*/ 68 h 84"/>
                  <a:gd name="T20" fmla="*/ 40 w 72"/>
                  <a:gd name="T21" fmla="*/ 74 h 84"/>
                  <a:gd name="T22" fmla="*/ 33 w 72"/>
                  <a:gd name="T23" fmla="*/ 77 h 84"/>
                  <a:gd name="T24" fmla="*/ 26 w 72"/>
                  <a:gd name="T25" fmla="*/ 80 h 84"/>
                  <a:gd name="T26" fmla="*/ 19 w 72"/>
                  <a:gd name="T27" fmla="*/ 81 h 84"/>
                  <a:gd name="T28" fmla="*/ 14 w 72"/>
                  <a:gd name="T29" fmla="*/ 84 h 84"/>
                  <a:gd name="T30" fmla="*/ 4 w 72"/>
                  <a:gd name="T31" fmla="*/ 84 h 84"/>
                  <a:gd name="T32" fmla="*/ 0 w 72"/>
                  <a:gd name="T33" fmla="*/ 80 h 84"/>
                  <a:gd name="T34" fmla="*/ 0 w 72"/>
                  <a:gd name="T35" fmla="*/ 76 h 84"/>
                  <a:gd name="T36" fmla="*/ 1 w 72"/>
                  <a:gd name="T37" fmla="*/ 72 h 84"/>
                  <a:gd name="T38" fmla="*/ 4 w 72"/>
                  <a:gd name="T39" fmla="*/ 66 h 84"/>
                  <a:gd name="T40" fmla="*/ 9 w 72"/>
                  <a:gd name="T41" fmla="*/ 61 h 84"/>
                  <a:gd name="T42" fmla="*/ 12 w 72"/>
                  <a:gd name="T43" fmla="*/ 56 h 84"/>
                  <a:gd name="T44" fmla="*/ 17 w 72"/>
                  <a:gd name="T45" fmla="*/ 51 h 84"/>
                  <a:gd name="T46" fmla="*/ 23 w 72"/>
                  <a:gd name="T47" fmla="*/ 45 h 84"/>
                  <a:gd name="T48" fmla="*/ 29 w 72"/>
                  <a:gd name="T49" fmla="*/ 38 h 84"/>
                  <a:gd name="T50" fmla="*/ 37 w 72"/>
                  <a:gd name="T51" fmla="*/ 29 h 84"/>
                  <a:gd name="T52" fmla="*/ 43 w 72"/>
                  <a:gd name="T53" fmla="*/ 18 h 84"/>
                  <a:gd name="T54" fmla="*/ 44 w 72"/>
                  <a:gd name="T55" fmla="*/ 11 h 84"/>
                  <a:gd name="T56" fmla="*/ 47 w 72"/>
                  <a:gd name="T57" fmla="*/ 6 h 84"/>
                  <a:gd name="T58" fmla="*/ 52 w 72"/>
                  <a:gd name="T59" fmla="*/ 3 h 84"/>
                  <a:gd name="T60" fmla="*/ 59 w 72"/>
                  <a:gd name="T61" fmla="*/ 0 h 84"/>
                  <a:gd name="T62" fmla="*/ 59 w 72"/>
                  <a:gd name="T6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84">
                    <a:moveTo>
                      <a:pt x="59" y="0"/>
                    </a:moveTo>
                    <a:lnTo>
                      <a:pt x="67" y="7"/>
                    </a:lnTo>
                    <a:lnTo>
                      <a:pt x="72" y="17"/>
                    </a:lnTo>
                    <a:lnTo>
                      <a:pt x="72" y="25"/>
                    </a:lnTo>
                    <a:lnTo>
                      <a:pt x="72" y="34"/>
                    </a:lnTo>
                    <a:lnTo>
                      <a:pt x="69" y="45"/>
                    </a:lnTo>
                    <a:lnTo>
                      <a:pt x="61" y="57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4" y="68"/>
                    </a:lnTo>
                    <a:lnTo>
                      <a:pt x="40" y="74"/>
                    </a:lnTo>
                    <a:lnTo>
                      <a:pt x="33" y="77"/>
                    </a:lnTo>
                    <a:lnTo>
                      <a:pt x="26" y="80"/>
                    </a:lnTo>
                    <a:lnTo>
                      <a:pt x="19" y="81"/>
                    </a:lnTo>
                    <a:lnTo>
                      <a:pt x="14" y="84"/>
                    </a:lnTo>
                    <a:lnTo>
                      <a:pt x="4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4" y="66"/>
                    </a:lnTo>
                    <a:lnTo>
                      <a:pt x="9" y="61"/>
                    </a:lnTo>
                    <a:lnTo>
                      <a:pt x="12" y="56"/>
                    </a:lnTo>
                    <a:lnTo>
                      <a:pt x="17" y="51"/>
                    </a:lnTo>
                    <a:lnTo>
                      <a:pt x="23" y="45"/>
                    </a:lnTo>
                    <a:lnTo>
                      <a:pt x="29" y="38"/>
                    </a:lnTo>
                    <a:lnTo>
                      <a:pt x="37" y="29"/>
                    </a:lnTo>
                    <a:lnTo>
                      <a:pt x="43" y="18"/>
                    </a:lnTo>
                    <a:lnTo>
                      <a:pt x="44" y="11"/>
                    </a:lnTo>
                    <a:lnTo>
                      <a:pt x="47" y="6"/>
                    </a:lnTo>
                    <a:lnTo>
                      <a:pt x="52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0" name="Freeform 964"/>
              <p:cNvSpPr>
                <a:spLocks/>
              </p:cNvSpPr>
              <p:nvPr/>
            </p:nvSpPr>
            <p:spPr bwMode="auto">
              <a:xfrm>
                <a:off x="4341" y="707"/>
                <a:ext cx="12" cy="19"/>
              </a:xfrm>
              <a:custGeom>
                <a:avLst/>
                <a:gdLst>
                  <a:gd name="T0" fmla="*/ 6 w 46"/>
                  <a:gd name="T1" fmla="*/ 0 h 68"/>
                  <a:gd name="T2" fmla="*/ 15 w 46"/>
                  <a:gd name="T3" fmla="*/ 0 h 68"/>
                  <a:gd name="T4" fmla="*/ 24 w 46"/>
                  <a:gd name="T5" fmla="*/ 2 h 68"/>
                  <a:gd name="T6" fmla="*/ 31 w 46"/>
                  <a:gd name="T7" fmla="*/ 5 h 68"/>
                  <a:gd name="T8" fmla="*/ 36 w 46"/>
                  <a:gd name="T9" fmla="*/ 11 h 68"/>
                  <a:gd name="T10" fmla="*/ 40 w 46"/>
                  <a:gd name="T11" fmla="*/ 15 h 68"/>
                  <a:gd name="T12" fmla="*/ 43 w 46"/>
                  <a:gd name="T13" fmla="*/ 21 h 68"/>
                  <a:gd name="T14" fmla="*/ 45 w 46"/>
                  <a:gd name="T15" fmla="*/ 28 h 68"/>
                  <a:gd name="T16" fmla="*/ 46 w 46"/>
                  <a:gd name="T17" fmla="*/ 37 h 68"/>
                  <a:gd name="T18" fmla="*/ 46 w 46"/>
                  <a:gd name="T19" fmla="*/ 44 h 68"/>
                  <a:gd name="T20" fmla="*/ 46 w 46"/>
                  <a:gd name="T21" fmla="*/ 49 h 68"/>
                  <a:gd name="T22" fmla="*/ 46 w 46"/>
                  <a:gd name="T23" fmla="*/ 56 h 68"/>
                  <a:gd name="T24" fmla="*/ 46 w 46"/>
                  <a:gd name="T25" fmla="*/ 63 h 68"/>
                  <a:gd name="T26" fmla="*/ 37 w 46"/>
                  <a:gd name="T27" fmla="*/ 67 h 68"/>
                  <a:gd name="T28" fmla="*/ 29 w 46"/>
                  <a:gd name="T29" fmla="*/ 68 h 68"/>
                  <a:gd name="T30" fmla="*/ 21 w 46"/>
                  <a:gd name="T31" fmla="*/ 67 h 68"/>
                  <a:gd name="T32" fmla="*/ 15 w 46"/>
                  <a:gd name="T33" fmla="*/ 63 h 68"/>
                  <a:gd name="T34" fmla="*/ 10 w 46"/>
                  <a:gd name="T35" fmla="*/ 57 h 68"/>
                  <a:gd name="T36" fmla="*/ 8 w 46"/>
                  <a:gd name="T37" fmla="*/ 51 h 68"/>
                  <a:gd name="T38" fmla="*/ 5 w 46"/>
                  <a:gd name="T39" fmla="*/ 45 h 68"/>
                  <a:gd name="T40" fmla="*/ 3 w 46"/>
                  <a:gd name="T41" fmla="*/ 37 h 68"/>
                  <a:gd name="T42" fmla="*/ 0 w 46"/>
                  <a:gd name="T43" fmla="*/ 27 h 68"/>
                  <a:gd name="T44" fmla="*/ 1 w 46"/>
                  <a:gd name="T45" fmla="*/ 16 h 68"/>
                  <a:gd name="T46" fmla="*/ 2 w 46"/>
                  <a:gd name="T47" fmla="*/ 7 h 68"/>
                  <a:gd name="T48" fmla="*/ 6 w 46"/>
                  <a:gd name="T49" fmla="*/ 0 h 68"/>
                  <a:gd name="T50" fmla="*/ 6 w 46"/>
                  <a:gd name="T5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6" y="0"/>
                    </a:moveTo>
                    <a:lnTo>
                      <a:pt x="15" y="0"/>
                    </a:lnTo>
                    <a:lnTo>
                      <a:pt x="24" y="2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0" y="15"/>
                    </a:lnTo>
                    <a:lnTo>
                      <a:pt x="43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6" y="44"/>
                    </a:lnTo>
                    <a:lnTo>
                      <a:pt x="46" y="49"/>
                    </a:lnTo>
                    <a:lnTo>
                      <a:pt x="46" y="56"/>
                    </a:lnTo>
                    <a:lnTo>
                      <a:pt x="46" y="63"/>
                    </a:lnTo>
                    <a:lnTo>
                      <a:pt x="37" y="67"/>
                    </a:lnTo>
                    <a:lnTo>
                      <a:pt x="29" y="68"/>
                    </a:lnTo>
                    <a:lnTo>
                      <a:pt x="21" y="67"/>
                    </a:lnTo>
                    <a:lnTo>
                      <a:pt x="15" y="63"/>
                    </a:lnTo>
                    <a:lnTo>
                      <a:pt x="10" y="57"/>
                    </a:lnTo>
                    <a:lnTo>
                      <a:pt x="8" y="51"/>
                    </a:lnTo>
                    <a:lnTo>
                      <a:pt x="5" y="45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1" name="Freeform 965"/>
              <p:cNvSpPr>
                <a:spLocks/>
              </p:cNvSpPr>
              <p:nvPr/>
            </p:nvSpPr>
            <p:spPr bwMode="auto">
              <a:xfrm>
                <a:off x="4561" y="710"/>
                <a:ext cx="17" cy="17"/>
              </a:xfrm>
              <a:custGeom>
                <a:avLst/>
                <a:gdLst>
                  <a:gd name="T0" fmla="*/ 55 w 62"/>
                  <a:gd name="T1" fmla="*/ 0 h 69"/>
                  <a:gd name="T2" fmla="*/ 60 w 62"/>
                  <a:gd name="T3" fmla="*/ 8 h 69"/>
                  <a:gd name="T4" fmla="*/ 62 w 62"/>
                  <a:gd name="T5" fmla="*/ 16 h 69"/>
                  <a:gd name="T6" fmla="*/ 60 w 62"/>
                  <a:gd name="T7" fmla="*/ 26 h 69"/>
                  <a:gd name="T8" fmla="*/ 57 w 62"/>
                  <a:gd name="T9" fmla="*/ 36 h 69"/>
                  <a:gd name="T10" fmla="*/ 51 w 62"/>
                  <a:gd name="T11" fmla="*/ 40 h 69"/>
                  <a:gd name="T12" fmla="*/ 44 w 62"/>
                  <a:gd name="T13" fmla="*/ 47 h 69"/>
                  <a:gd name="T14" fmla="*/ 36 w 62"/>
                  <a:gd name="T15" fmla="*/ 52 h 69"/>
                  <a:gd name="T16" fmla="*/ 29 w 62"/>
                  <a:gd name="T17" fmla="*/ 58 h 69"/>
                  <a:gd name="T18" fmla="*/ 21 w 62"/>
                  <a:gd name="T19" fmla="*/ 62 h 69"/>
                  <a:gd name="T20" fmla="*/ 13 w 62"/>
                  <a:gd name="T21" fmla="*/ 66 h 69"/>
                  <a:gd name="T22" fmla="*/ 6 w 62"/>
                  <a:gd name="T23" fmla="*/ 68 h 69"/>
                  <a:gd name="T24" fmla="*/ 0 w 62"/>
                  <a:gd name="T25" fmla="*/ 69 h 69"/>
                  <a:gd name="T26" fmla="*/ 5 w 62"/>
                  <a:gd name="T27" fmla="*/ 61 h 69"/>
                  <a:gd name="T28" fmla="*/ 10 w 62"/>
                  <a:gd name="T29" fmla="*/ 51 h 69"/>
                  <a:gd name="T30" fmla="*/ 15 w 62"/>
                  <a:gd name="T31" fmla="*/ 42 h 69"/>
                  <a:gd name="T32" fmla="*/ 22 w 62"/>
                  <a:gd name="T33" fmla="*/ 36 h 69"/>
                  <a:gd name="T34" fmla="*/ 29 w 62"/>
                  <a:gd name="T35" fmla="*/ 26 h 69"/>
                  <a:gd name="T36" fmla="*/ 38 w 62"/>
                  <a:gd name="T37" fmla="*/ 17 h 69"/>
                  <a:gd name="T38" fmla="*/ 47 w 62"/>
                  <a:gd name="T39" fmla="*/ 9 h 69"/>
                  <a:gd name="T40" fmla="*/ 55 w 62"/>
                  <a:gd name="T41" fmla="*/ 0 h 69"/>
                  <a:gd name="T42" fmla="*/ 55 w 62"/>
                  <a:gd name="T4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69">
                    <a:moveTo>
                      <a:pt x="55" y="0"/>
                    </a:moveTo>
                    <a:lnTo>
                      <a:pt x="60" y="8"/>
                    </a:lnTo>
                    <a:lnTo>
                      <a:pt x="62" y="16"/>
                    </a:lnTo>
                    <a:lnTo>
                      <a:pt x="60" y="26"/>
                    </a:lnTo>
                    <a:lnTo>
                      <a:pt x="57" y="36"/>
                    </a:lnTo>
                    <a:lnTo>
                      <a:pt x="51" y="40"/>
                    </a:lnTo>
                    <a:lnTo>
                      <a:pt x="44" y="47"/>
                    </a:lnTo>
                    <a:lnTo>
                      <a:pt x="36" y="52"/>
                    </a:lnTo>
                    <a:lnTo>
                      <a:pt x="29" y="58"/>
                    </a:lnTo>
                    <a:lnTo>
                      <a:pt x="21" y="62"/>
                    </a:lnTo>
                    <a:lnTo>
                      <a:pt x="13" y="66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5" y="61"/>
                    </a:lnTo>
                    <a:lnTo>
                      <a:pt x="10" y="51"/>
                    </a:lnTo>
                    <a:lnTo>
                      <a:pt x="15" y="42"/>
                    </a:lnTo>
                    <a:lnTo>
                      <a:pt x="22" y="36"/>
                    </a:lnTo>
                    <a:lnTo>
                      <a:pt x="29" y="26"/>
                    </a:lnTo>
                    <a:lnTo>
                      <a:pt x="38" y="17"/>
                    </a:lnTo>
                    <a:lnTo>
                      <a:pt x="47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2" name="Freeform 966"/>
              <p:cNvSpPr>
                <a:spLocks/>
              </p:cNvSpPr>
              <p:nvPr/>
            </p:nvSpPr>
            <p:spPr bwMode="auto">
              <a:xfrm>
                <a:off x="4398" y="727"/>
                <a:ext cx="132" cy="96"/>
              </a:xfrm>
              <a:custGeom>
                <a:avLst/>
                <a:gdLst>
                  <a:gd name="T0" fmla="*/ 220 w 493"/>
                  <a:gd name="T1" fmla="*/ 7 h 368"/>
                  <a:gd name="T2" fmla="*/ 258 w 493"/>
                  <a:gd name="T3" fmla="*/ 5 h 368"/>
                  <a:gd name="T4" fmla="*/ 299 w 493"/>
                  <a:gd name="T5" fmla="*/ 10 h 368"/>
                  <a:gd name="T6" fmla="*/ 338 w 493"/>
                  <a:gd name="T7" fmla="*/ 22 h 368"/>
                  <a:gd name="T8" fmla="*/ 379 w 493"/>
                  <a:gd name="T9" fmla="*/ 42 h 368"/>
                  <a:gd name="T10" fmla="*/ 426 w 493"/>
                  <a:gd name="T11" fmla="*/ 78 h 368"/>
                  <a:gd name="T12" fmla="*/ 463 w 493"/>
                  <a:gd name="T13" fmla="*/ 119 h 368"/>
                  <a:gd name="T14" fmla="*/ 487 w 493"/>
                  <a:gd name="T15" fmla="*/ 168 h 368"/>
                  <a:gd name="T16" fmla="*/ 492 w 493"/>
                  <a:gd name="T17" fmla="*/ 215 h 368"/>
                  <a:gd name="T18" fmla="*/ 488 w 493"/>
                  <a:gd name="T19" fmla="*/ 246 h 368"/>
                  <a:gd name="T20" fmla="*/ 473 w 493"/>
                  <a:gd name="T21" fmla="*/ 273 h 368"/>
                  <a:gd name="T22" fmla="*/ 472 w 493"/>
                  <a:gd name="T23" fmla="*/ 254 h 368"/>
                  <a:gd name="T24" fmla="*/ 455 w 493"/>
                  <a:gd name="T25" fmla="*/ 242 h 368"/>
                  <a:gd name="T26" fmla="*/ 445 w 493"/>
                  <a:gd name="T27" fmla="*/ 275 h 368"/>
                  <a:gd name="T28" fmla="*/ 426 w 493"/>
                  <a:gd name="T29" fmla="*/ 312 h 368"/>
                  <a:gd name="T30" fmla="*/ 410 w 493"/>
                  <a:gd name="T31" fmla="*/ 291 h 368"/>
                  <a:gd name="T32" fmla="*/ 390 w 493"/>
                  <a:gd name="T33" fmla="*/ 265 h 368"/>
                  <a:gd name="T34" fmla="*/ 359 w 493"/>
                  <a:gd name="T35" fmla="*/ 261 h 368"/>
                  <a:gd name="T36" fmla="*/ 343 w 493"/>
                  <a:gd name="T37" fmla="*/ 281 h 368"/>
                  <a:gd name="T38" fmla="*/ 338 w 493"/>
                  <a:gd name="T39" fmla="*/ 305 h 368"/>
                  <a:gd name="T40" fmla="*/ 329 w 493"/>
                  <a:gd name="T41" fmla="*/ 340 h 368"/>
                  <a:gd name="T42" fmla="*/ 310 w 493"/>
                  <a:gd name="T43" fmla="*/ 355 h 368"/>
                  <a:gd name="T44" fmla="*/ 311 w 493"/>
                  <a:gd name="T45" fmla="*/ 323 h 368"/>
                  <a:gd name="T46" fmla="*/ 318 w 493"/>
                  <a:gd name="T47" fmla="*/ 290 h 368"/>
                  <a:gd name="T48" fmla="*/ 320 w 493"/>
                  <a:gd name="T49" fmla="*/ 259 h 368"/>
                  <a:gd name="T50" fmla="*/ 312 w 493"/>
                  <a:gd name="T51" fmla="*/ 236 h 368"/>
                  <a:gd name="T52" fmla="*/ 282 w 493"/>
                  <a:gd name="T53" fmla="*/ 223 h 368"/>
                  <a:gd name="T54" fmla="*/ 265 w 493"/>
                  <a:gd name="T55" fmla="*/ 244 h 368"/>
                  <a:gd name="T56" fmla="*/ 269 w 493"/>
                  <a:gd name="T57" fmla="*/ 267 h 368"/>
                  <a:gd name="T58" fmla="*/ 276 w 493"/>
                  <a:gd name="T59" fmla="*/ 293 h 368"/>
                  <a:gd name="T60" fmla="*/ 283 w 493"/>
                  <a:gd name="T61" fmla="*/ 320 h 368"/>
                  <a:gd name="T62" fmla="*/ 234 w 493"/>
                  <a:gd name="T63" fmla="*/ 354 h 368"/>
                  <a:gd name="T64" fmla="*/ 231 w 493"/>
                  <a:gd name="T65" fmla="*/ 328 h 368"/>
                  <a:gd name="T66" fmla="*/ 212 w 493"/>
                  <a:gd name="T67" fmla="*/ 306 h 368"/>
                  <a:gd name="T68" fmla="*/ 172 w 493"/>
                  <a:gd name="T69" fmla="*/ 304 h 368"/>
                  <a:gd name="T70" fmla="*/ 143 w 493"/>
                  <a:gd name="T71" fmla="*/ 330 h 368"/>
                  <a:gd name="T72" fmla="*/ 138 w 493"/>
                  <a:gd name="T73" fmla="*/ 360 h 368"/>
                  <a:gd name="T74" fmla="*/ 123 w 493"/>
                  <a:gd name="T75" fmla="*/ 351 h 368"/>
                  <a:gd name="T76" fmla="*/ 114 w 493"/>
                  <a:gd name="T77" fmla="*/ 326 h 368"/>
                  <a:gd name="T78" fmla="*/ 121 w 493"/>
                  <a:gd name="T79" fmla="*/ 295 h 368"/>
                  <a:gd name="T80" fmla="*/ 109 w 493"/>
                  <a:gd name="T81" fmla="*/ 280 h 368"/>
                  <a:gd name="T82" fmla="*/ 84 w 493"/>
                  <a:gd name="T83" fmla="*/ 287 h 368"/>
                  <a:gd name="T84" fmla="*/ 72 w 493"/>
                  <a:gd name="T85" fmla="*/ 311 h 368"/>
                  <a:gd name="T86" fmla="*/ 69 w 493"/>
                  <a:gd name="T87" fmla="*/ 334 h 368"/>
                  <a:gd name="T88" fmla="*/ 52 w 493"/>
                  <a:gd name="T89" fmla="*/ 314 h 368"/>
                  <a:gd name="T90" fmla="*/ 52 w 493"/>
                  <a:gd name="T91" fmla="*/ 281 h 368"/>
                  <a:gd name="T92" fmla="*/ 61 w 493"/>
                  <a:gd name="T93" fmla="*/ 244 h 368"/>
                  <a:gd name="T94" fmla="*/ 68 w 493"/>
                  <a:gd name="T95" fmla="*/ 212 h 368"/>
                  <a:gd name="T96" fmla="*/ 68 w 493"/>
                  <a:gd name="T97" fmla="*/ 191 h 368"/>
                  <a:gd name="T98" fmla="*/ 37 w 493"/>
                  <a:gd name="T99" fmla="*/ 188 h 368"/>
                  <a:gd name="T100" fmla="*/ 23 w 493"/>
                  <a:gd name="T101" fmla="*/ 209 h 368"/>
                  <a:gd name="T102" fmla="*/ 22 w 493"/>
                  <a:gd name="T103" fmla="*/ 232 h 368"/>
                  <a:gd name="T104" fmla="*/ 0 w 493"/>
                  <a:gd name="T105" fmla="*/ 205 h 368"/>
                  <a:gd name="T106" fmla="*/ 27 w 493"/>
                  <a:gd name="T107" fmla="*/ 127 h 368"/>
                  <a:gd name="T108" fmla="*/ 91 w 493"/>
                  <a:gd name="T109" fmla="*/ 62 h 368"/>
                  <a:gd name="T110" fmla="*/ 168 w 493"/>
                  <a:gd name="T111" fmla="*/ 1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3" h="368">
                    <a:moveTo>
                      <a:pt x="207" y="0"/>
                    </a:moveTo>
                    <a:lnTo>
                      <a:pt x="209" y="5"/>
                    </a:lnTo>
                    <a:lnTo>
                      <a:pt x="211" y="10"/>
                    </a:lnTo>
                    <a:lnTo>
                      <a:pt x="220" y="7"/>
                    </a:lnTo>
                    <a:lnTo>
                      <a:pt x="229" y="6"/>
                    </a:lnTo>
                    <a:lnTo>
                      <a:pt x="239" y="5"/>
                    </a:lnTo>
                    <a:lnTo>
                      <a:pt x="249" y="5"/>
                    </a:lnTo>
                    <a:lnTo>
                      <a:pt x="258" y="5"/>
                    </a:lnTo>
                    <a:lnTo>
                      <a:pt x="268" y="5"/>
                    </a:lnTo>
                    <a:lnTo>
                      <a:pt x="278" y="6"/>
                    </a:lnTo>
                    <a:lnTo>
                      <a:pt x="289" y="9"/>
                    </a:lnTo>
                    <a:lnTo>
                      <a:pt x="299" y="10"/>
                    </a:lnTo>
                    <a:lnTo>
                      <a:pt x="309" y="12"/>
                    </a:lnTo>
                    <a:lnTo>
                      <a:pt x="318" y="15"/>
                    </a:lnTo>
                    <a:lnTo>
                      <a:pt x="328" y="19"/>
                    </a:lnTo>
                    <a:lnTo>
                      <a:pt x="338" y="22"/>
                    </a:lnTo>
                    <a:lnTo>
                      <a:pt x="347" y="26"/>
                    </a:lnTo>
                    <a:lnTo>
                      <a:pt x="358" y="29"/>
                    </a:lnTo>
                    <a:lnTo>
                      <a:pt x="368" y="36"/>
                    </a:lnTo>
                    <a:lnTo>
                      <a:pt x="379" y="42"/>
                    </a:lnTo>
                    <a:lnTo>
                      <a:pt x="392" y="51"/>
                    </a:lnTo>
                    <a:lnTo>
                      <a:pt x="403" y="58"/>
                    </a:lnTo>
                    <a:lnTo>
                      <a:pt x="415" y="68"/>
                    </a:lnTo>
                    <a:lnTo>
                      <a:pt x="426" y="78"/>
                    </a:lnTo>
                    <a:lnTo>
                      <a:pt x="436" y="87"/>
                    </a:lnTo>
                    <a:lnTo>
                      <a:pt x="446" y="97"/>
                    </a:lnTo>
                    <a:lnTo>
                      <a:pt x="456" y="109"/>
                    </a:lnTo>
                    <a:lnTo>
                      <a:pt x="463" y="119"/>
                    </a:lnTo>
                    <a:lnTo>
                      <a:pt x="471" y="131"/>
                    </a:lnTo>
                    <a:lnTo>
                      <a:pt x="476" y="143"/>
                    </a:lnTo>
                    <a:lnTo>
                      <a:pt x="483" y="155"/>
                    </a:lnTo>
                    <a:lnTo>
                      <a:pt x="487" y="168"/>
                    </a:lnTo>
                    <a:lnTo>
                      <a:pt x="490" y="180"/>
                    </a:lnTo>
                    <a:lnTo>
                      <a:pt x="492" y="194"/>
                    </a:lnTo>
                    <a:lnTo>
                      <a:pt x="493" y="208"/>
                    </a:lnTo>
                    <a:lnTo>
                      <a:pt x="492" y="215"/>
                    </a:lnTo>
                    <a:lnTo>
                      <a:pt x="492" y="223"/>
                    </a:lnTo>
                    <a:lnTo>
                      <a:pt x="491" y="231"/>
                    </a:lnTo>
                    <a:lnTo>
                      <a:pt x="491" y="238"/>
                    </a:lnTo>
                    <a:lnTo>
                      <a:pt x="488" y="246"/>
                    </a:lnTo>
                    <a:lnTo>
                      <a:pt x="487" y="256"/>
                    </a:lnTo>
                    <a:lnTo>
                      <a:pt x="482" y="263"/>
                    </a:lnTo>
                    <a:lnTo>
                      <a:pt x="478" y="272"/>
                    </a:lnTo>
                    <a:lnTo>
                      <a:pt x="473" y="273"/>
                    </a:lnTo>
                    <a:lnTo>
                      <a:pt x="469" y="274"/>
                    </a:lnTo>
                    <a:lnTo>
                      <a:pt x="472" y="267"/>
                    </a:lnTo>
                    <a:lnTo>
                      <a:pt x="473" y="262"/>
                    </a:lnTo>
                    <a:lnTo>
                      <a:pt x="472" y="254"/>
                    </a:lnTo>
                    <a:lnTo>
                      <a:pt x="471" y="248"/>
                    </a:lnTo>
                    <a:lnTo>
                      <a:pt x="458" y="231"/>
                    </a:lnTo>
                    <a:lnTo>
                      <a:pt x="457" y="236"/>
                    </a:lnTo>
                    <a:lnTo>
                      <a:pt x="455" y="242"/>
                    </a:lnTo>
                    <a:lnTo>
                      <a:pt x="453" y="247"/>
                    </a:lnTo>
                    <a:lnTo>
                      <a:pt x="452" y="253"/>
                    </a:lnTo>
                    <a:lnTo>
                      <a:pt x="448" y="264"/>
                    </a:lnTo>
                    <a:lnTo>
                      <a:pt x="445" y="275"/>
                    </a:lnTo>
                    <a:lnTo>
                      <a:pt x="440" y="284"/>
                    </a:lnTo>
                    <a:lnTo>
                      <a:pt x="436" y="293"/>
                    </a:lnTo>
                    <a:lnTo>
                      <a:pt x="430" y="302"/>
                    </a:lnTo>
                    <a:lnTo>
                      <a:pt x="426" y="312"/>
                    </a:lnTo>
                    <a:lnTo>
                      <a:pt x="421" y="307"/>
                    </a:lnTo>
                    <a:lnTo>
                      <a:pt x="418" y="302"/>
                    </a:lnTo>
                    <a:lnTo>
                      <a:pt x="413" y="295"/>
                    </a:lnTo>
                    <a:lnTo>
                      <a:pt x="410" y="291"/>
                    </a:lnTo>
                    <a:lnTo>
                      <a:pt x="404" y="284"/>
                    </a:lnTo>
                    <a:lnTo>
                      <a:pt x="399" y="277"/>
                    </a:lnTo>
                    <a:lnTo>
                      <a:pt x="395" y="271"/>
                    </a:lnTo>
                    <a:lnTo>
                      <a:pt x="390" y="265"/>
                    </a:lnTo>
                    <a:lnTo>
                      <a:pt x="380" y="260"/>
                    </a:lnTo>
                    <a:lnTo>
                      <a:pt x="370" y="258"/>
                    </a:lnTo>
                    <a:lnTo>
                      <a:pt x="364" y="258"/>
                    </a:lnTo>
                    <a:lnTo>
                      <a:pt x="359" y="261"/>
                    </a:lnTo>
                    <a:lnTo>
                      <a:pt x="353" y="264"/>
                    </a:lnTo>
                    <a:lnTo>
                      <a:pt x="347" y="272"/>
                    </a:lnTo>
                    <a:lnTo>
                      <a:pt x="344" y="276"/>
                    </a:lnTo>
                    <a:lnTo>
                      <a:pt x="343" y="281"/>
                    </a:lnTo>
                    <a:lnTo>
                      <a:pt x="341" y="288"/>
                    </a:lnTo>
                    <a:lnTo>
                      <a:pt x="341" y="293"/>
                    </a:lnTo>
                    <a:lnTo>
                      <a:pt x="340" y="299"/>
                    </a:lnTo>
                    <a:lnTo>
                      <a:pt x="338" y="305"/>
                    </a:lnTo>
                    <a:lnTo>
                      <a:pt x="338" y="312"/>
                    </a:lnTo>
                    <a:lnTo>
                      <a:pt x="338" y="319"/>
                    </a:lnTo>
                    <a:lnTo>
                      <a:pt x="334" y="329"/>
                    </a:lnTo>
                    <a:lnTo>
                      <a:pt x="329" y="340"/>
                    </a:lnTo>
                    <a:lnTo>
                      <a:pt x="325" y="344"/>
                    </a:lnTo>
                    <a:lnTo>
                      <a:pt x="321" y="349"/>
                    </a:lnTo>
                    <a:lnTo>
                      <a:pt x="316" y="353"/>
                    </a:lnTo>
                    <a:lnTo>
                      <a:pt x="310" y="355"/>
                    </a:lnTo>
                    <a:lnTo>
                      <a:pt x="309" y="347"/>
                    </a:lnTo>
                    <a:lnTo>
                      <a:pt x="309" y="339"/>
                    </a:lnTo>
                    <a:lnTo>
                      <a:pt x="309" y="330"/>
                    </a:lnTo>
                    <a:lnTo>
                      <a:pt x="311" y="323"/>
                    </a:lnTo>
                    <a:lnTo>
                      <a:pt x="311" y="314"/>
                    </a:lnTo>
                    <a:lnTo>
                      <a:pt x="313" y="305"/>
                    </a:lnTo>
                    <a:lnTo>
                      <a:pt x="316" y="296"/>
                    </a:lnTo>
                    <a:lnTo>
                      <a:pt x="318" y="290"/>
                    </a:lnTo>
                    <a:lnTo>
                      <a:pt x="319" y="280"/>
                    </a:lnTo>
                    <a:lnTo>
                      <a:pt x="320" y="273"/>
                    </a:lnTo>
                    <a:lnTo>
                      <a:pt x="320" y="264"/>
                    </a:lnTo>
                    <a:lnTo>
                      <a:pt x="320" y="259"/>
                    </a:lnTo>
                    <a:lnTo>
                      <a:pt x="319" y="252"/>
                    </a:lnTo>
                    <a:lnTo>
                      <a:pt x="318" y="246"/>
                    </a:lnTo>
                    <a:lnTo>
                      <a:pt x="315" y="239"/>
                    </a:lnTo>
                    <a:lnTo>
                      <a:pt x="312" y="236"/>
                    </a:lnTo>
                    <a:lnTo>
                      <a:pt x="304" y="231"/>
                    </a:lnTo>
                    <a:lnTo>
                      <a:pt x="294" y="226"/>
                    </a:lnTo>
                    <a:lnTo>
                      <a:pt x="287" y="224"/>
                    </a:lnTo>
                    <a:lnTo>
                      <a:pt x="282" y="223"/>
                    </a:lnTo>
                    <a:lnTo>
                      <a:pt x="275" y="223"/>
                    </a:lnTo>
                    <a:lnTo>
                      <a:pt x="267" y="224"/>
                    </a:lnTo>
                    <a:lnTo>
                      <a:pt x="265" y="233"/>
                    </a:lnTo>
                    <a:lnTo>
                      <a:pt x="265" y="244"/>
                    </a:lnTo>
                    <a:lnTo>
                      <a:pt x="265" y="249"/>
                    </a:lnTo>
                    <a:lnTo>
                      <a:pt x="266" y="256"/>
                    </a:lnTo>
                    <a:lnTo>
                      <a:pt x="267" y="262"/>
                    </a:lnTo>
                    <a:lnTo>
                      <a:pt x="269" y="267"/>
                    </a:lnTo>
                    <a:lnTo>
                      <a:pt x="270" y="274"/>
                    </a:lnTo>
                    <a:lnTo>
                      <a:pt x="273" y="280"/>
                    </a:lnTo>
                    <a:lnTo>
                      <a:pt x="274" y="287"/>
                    </a:lnTo>
                    <a:lnTo>
                      <a:pt x="276" y="293"/>
                    </a:lnTo>
                    <a:lnTo>
                      <a:pt x="277" y="300"/>
                    </a:lnTo>
                    <a:lnTo>
                      <a:pt x="278" y="306"/>
                    </a:lnTo>
                    <a:lnTo>
                      <a:pt x="281" y="313"/>
                    </a:lnTo>
                    <a:lnTo>
                      <a:pt x="283" y="320"/>
                    </a:lnTo>
                    <a:lnTo>
                      <a:pt x="247" y="308"/>
                    </a:lnTo>
                    <a:lnTo>
                      <a:pt x="256" y="348"/>
                    </a:lnTo>
                    <a:lnTo>
                      <a:pt x="235" y="361"/>
                    </a:lnTo>
                    <a:lnTo>
                      <a:pt x="234" y="354"/>
                    </a:lnTo>
                    <a:lnTo>
                      <a:pt x="234" y="348"/>
                    </a:lnTo>
                    <a:lnTo>
                      <a:pt x="233" y="342"/>
                    </a:lnTo>
                    <a:lnTo>
                      <a:pt x="233" y="335"/>
                    </a:lnTo>
                    <a:lnTo>
                      <a:pt x="231" y="328"/>
                    </a:lnTo>
                    <a:lnTo>
                      <a:pt x="229" y="323"/>
                    </a:lnTo>
                    <a:lnTo>
                      <a:pt x="224" y="318"/>
                    </a:lnTo>
                    <a:lnTo>
                      <a:pt x="221" y="314"/>
                    </a:lnTo>
                    <a:lnTo>
                      <a:pt x="212" y="306"/>
                    </a:lnTo>
                    <a:lnTo>
                      <a:pt x="203" y="303"/>
                    </a:lnTo>
                    <a:lnTo>
                      <a:pt x="191" y="301"/>
                    </a:lnTo>
                    <a:lnTo>
                      <a:pt x="182" y="302"/>
                    </a:lnTo>
                    <a:lnTo>
                      <a:pt x="172" y="304"/>
                    </a:lnTo>
                    <a:lnTo>
                      <a:pt x="163" y="308"/>
                    </a:lnTo>
                    <a:lnTo>
                      <a:pt x="156" y="314"/>
                    </a:lnTo>
                    <a:lnTo>
                      <a:pt x="149" y="322"/>
                    </a:lnTo>
                    <a:lnTo>
                      <a:pt x="143" y="330"/>
                    </a:lnTo>
                    <a:lnTo>
                      <a:pt x="140" y="342"/>
                    </a:lnTo>
                    <a:lnTo>
                      <a:pt x="138" y="347"/>
                    </a:lnTo>
                    <a:lnTo>
                      <a:pt x="138" y="353"/>
                    </a:lnTo>
                    <a:lnTo>
                      <a:pt x="138" y="360"/>
                    </a:lnTo>
                    <a:lnTo>
                      <a:pt x="139" y="368"/>
                    </a:lnTo>
                    <a:lnTo>
                      <a:pt x="132" y="361"/>
                    </a:lnTo>
                    <a:lnTo>
                      <a:pt x="128" y="356"/>
                    </a:lnTo>
                    <a:lnTo>
                      <a:pt x="123" y="351"/>
                    </a:lnTo>
                    <a:lnTo>
                      <a:pt x="120" y="346"/>
                    </a:lnTo>
                    <a:lnTo>
                      <a:pt x="117" y="339"/>
                    </a:lnTo>
                    <a:lnTo>
                      <a:pt x="115" y="332"/>
                    </a:lnTo>
                    <a:lnTo>
                      <a:pt x="114" y="326"/>
                    </a:lnTo>
                    <a:lnTo>
                      <a:pt x="115" y="320"/>
                    </a:lnTo>
                    <a:lnTo>
                      <a:pt x="115" y="311"/>
                    </a:lnTo>
                    <a:lnTo>
                      <a:pt x="118" y="304"/>
                    </a:lnTo>
                    <a:lnTo>
                      <a:pt x="121" y="295"/>
                    </a:lnTo>
                    <a:lnTo>
                      <a:pt x="128" y="289"/>
                    </a:lnTo>
                    <a:lnTo>
                      <a:pt x="121" y="285"/>
                    </a:lnTo>
                    <a:lnTo>
                      <a:pt x="114" y="282"/>
                    </a:lnTo>
                    <a:lnTo>
                      <a:pt x="109" y="280"/>
                    </a:lnTo>
                    <a:lnTo>
                      <a:pt x="105" y="280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4" y="287"/>
                    </a:lnTo>
                    <a:lnTo>
                      <a:pt x="80" y="292"/>
                    </a:lnTo>
                    <a:lnTo>
                      <a:pt x="76" y="296"/>
                    </a:lnTo>
                    <a:lnTo>
                      <a:pt x="75" y="304"/>
                    </a:lnTo>
                    <a:lnTo>
                      <a:pt x="72" y="311"/>
                    </a:lnTo>
                    <a:lnTo>
                      <a:pt x="74" y="319"/>
                    </a:lnTo>
                    <a:lnTo>
                      <a:pt x="74" y="328"/>
                    </a:lnTo>
                    <a:lnTo>
                      <a:pt x="77" y="337"/>
                    </a:lnTo>
                    <a:lnTo>
                      <a:pt x="69" y="334"/>
                    </a:lnTo>
                    <a:lnTo>
                      <a:pt x="63" y="331"/>
                    </a:lnTo>
                    <a:lnTo>
                      <a:pt x="58" y="326"/>
                    </a:lnTo>
                    <a:lnTo>
                      <a:pt x="55" y="321"/>
                    </a:lnTo>
                    <a:lnTo>
                      <a:pt x="52" y="314"/>
                    </a:lnTo>
                    <a:lnTo>
                      <a:pt x="51" y="306"/>
                    </a:lnTo>
                    <a:lnTo>
                      <a:pt x="51" y="298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4" y="272"/>
                    </a:lnTo>
                    <a:lnTo>
                      <a:pt x="55" y="263"/>
                    </a:lnTo>
                    <a:lnTo>
                      <a:pt x="59" y="253"/>
                    </a:lnTo>
                    <a:lnTo>
                      <a:pt x="61" y="244"/>
                    </a:lnTo>
                    <a:lnTo>
                      <a:pt x="63" y="234"/>
                    </a:lnTo>
                    <a:lnTo>
                      <a:pt x="66" y="226"/>
                    </a:lnTo>
                    <a:lnTo>
                      <a:pt x="68" y="219"/>
                    </a:lnTo>
                    <a:lnTo>
                      <a:pt x="68" y="212"/>
                    </a:lnTo>
                    <a:lnTo>
                      <a:pt x="69" y="207"/>
                    </a:lnTo>
                    <a:lnTo>
                      <a:pt x="69" y="202"/>
                    </a:lnTo>
                    <a:lnTo>
                      <a:pt x="70" y="198"/>
                    </a:lnTo>
                    <a:lnTo>
                      <a:pt x="68" y="191"/>
                    </a:lnTo>
                    <a:lnTo>
                      <a:pt x="66" y="187"/>
                    </a:lnTo>
                    <a:lnTo>
                      <a:pt x="58" y="183"/>
                    </a:lnTo>
                    <a:lnTo>
                      <a:pt x="48" y="184"/>
                    </a:lnTo>
                    <a:lnTo>
                      <a:pt x="37" y="188"/>
                    </a:lnTo>
                    <a:lnTo>
                      <a:pt x="27" y="195"/>
                    </a:lnTo>
                    <a:lnTo>
                      <a:pt x="25" y="198"/>
                    </a:lnTo>
                    <a:lnTo>
                      <a:pt x="25" y="205"/>
                    </a:lnTo>
                    <a:lnTo>
                      <a:pt x="23" y="209"/>
                    </a:lnTo>
                    <a:lnTo>
                      <a:pt x="23" y="216"/>
                    </a:lnTo>
                    <a:lnTo>
                      <a:pt x="22" y="221"/>
                    </a:lnTo>
                    <a:lnTo>
                      <a:pt x="22" y="226"/>
                    </a:lnTo>
                    <a:lnTo>
                      <a:pt x="22" y="232"/>
                    </a:lnTo>
                    <a:lnTo>
                      <a:pt x="25" y="236"/>
                    </a:lnTo>
                    <a:lnTo>
                      <a:pt x="7" y="248"/>
                    </a:lnTo>
                    <a:lnTo>
                      <a:pt x="1" y="226"/>
                    </a:lnTo>
                    <a:lnTo>
                      <a:pt x="0" y="205"/>
                    </a:lnTo>
                    <a:lnTo>
                      <a:pt x="2" y="183"/>
                    </a:lnTo>
                    <a:lnTo>
                      <a:pt x="9" y="165"/>
                    </a:lnTo>
                    <a:lnTo>
                      <a:pt x="16" y="146"/>
                    </a:lnTo>
                    <a:lnTo>
                      <a:pt x="27" y="127"/>
                    </a:lnTo>
                    <a:lnTo>
                      <a:pt x="40" y="109"/>
                    </a:lnTo>
                    <a:lnTo>
                      <a:pt x="57" y="93"/>
                    </a:lnTo>
                    <a:lnTo>
                      <a:pt x="71" y="77"/>
                    </a:lnTo>
                    <a:lnTo>
                      <a:pt x="91" y="62"/>
                    </a:lnTo>
                    <a:lnTo>
                      <a:pt x="109" y="48"/>
                    </a:lnTo>
                    <a:lnTo>
                      <a:pt x="128" y="36"/>
                    </a:lnTo>
                    <a:lnTo>
                      <a:pt x="148" y="24"/>
                    </a:lnTo>
                    <a:lnTo>
                      <a:pt x="168" y="15"/>
                    </a:lnTo>
                    <a:lnTo>
                      <a:pt x="188" y="6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>
                      <a:gamma/>
                      <a:tint val="0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3" name="Freeform 967"/>
              <p:cNvSpPr>
                <a:spLocks/>
              </p:cNvSpPr>
              <p:nvPr/>
            </p:nvSpPr>
            <p:spPr bwMode="auto">
              <a:xfrm>
                <a:off x="4339" y="731"/>
                <a:ext cx="14" cy="20"/>
              </a:xfrm>
              <a:custGeom>
                <a:avLst/>
                <a:gdLst>
                  <a:gd name="T0" fmla="*/ 15 w 55"/>
                  <a:gd name="T1" fmla="*/ 0 h 77"/>
                  <a:gd name="T2" fmla="*/ 21 w 55"/>
                  <a:gd name="T3" fmla="*/ 3 h 77"/>
                  <a:gd name="T4" fmla="*/ 27 w 55"/>
                  <a:gd name="T5" fmla="*/ 7 h 77"/>
                  <a:gd name="T6" fmla="*/ 33 w 55"/>
                  <a:gd name="T7" fmla="*/ 10 h 77"/>
                  <a:gd name="T8" fmla="*/ 38 w 55"/>
                  <a:gd name="T9" fmla="*/ 14 h 77"/>
                  <a:gd name="T10" fmla="*/ 46 w 55"/>
                  <a:gd name="T11" fmla="*/ 23 h 77"/>
                  <a:gd name="T12" fmla="*/ 54 w 55"/>
                  <a:gd name="T13" fmla="*/ 33 h 77"/>
                  <a:gd name="T14" fmla="*/ 54 w 55"/>
                  <a:gd name="T15" fmla="*/ 38 h 77"/>
                  <a:gd name="T16" fmla="*/ 55 w 55"/>
                  <a:gd name="T17" fmla="*/ 43 h 77"/>
                  <a:gd name="T18" fmla="*/ 55 w 55"/>
                  <a:gd name="T19" fmla="*/ 47 h 77"/>
                  <a:gd name="T20" fmla="*/ 55 w 55"/>
                  <a:gd name="T21" fmla="*/ 54 h 77"/>
                  <a:gd name="T22" fmla="*/ 55 w 55"/>
                  <a:gd name="T23" fmla="*/ 57 h 77"/>
                  <a:gd name="T24" fmla="*/ 54 w 55"/>
                  <a:gd name="T25" fmla="*/ 64 h 77"/>
                  <a:gd name="T26" fmla="*/ 52 w 55"/>
                  <a:gd name="T27" fmla="*/ 70 h 77"/>
                  <a:gd name="T28" fmla="*/ 50 w 55"/>
                  <a:gd name="T29" fmla="*/ 77 h 77"/>
                  <a:gd name="T30" fmla="*/ 40 w 55"/>
                  <a:gd name="T31" fmla="*/ 74 h 77"/>
                  <a:gd name="T32" fmla="*/ 30 w 55"/>
                  <a:gd name="T33" fmla="*/ 71 h 77"/>
                  <a:gd name="T34" fmla="*/ 21 w 55"/>
                  <a:gd name="T35" fmla="*/ 66 h 77"/>
                  <a:gd name="T36" fmla="*/ 15 w 55"/>
                  <a:gd name="T37" fmla="*/ 59 h 77"/>
                  <a:gd name="T38" fmla="*/ 9 w 55"/>
                  <a:gd name="T39" fmla="*/ 53 h 77"/>
                  <a:gd name="T40" fmla="*/ 4 w 55"/>
                  <a:gd name="T41" fmla="*/ 47 h 77"/>
                  <a:gd name="T42" fmla="*/ 1 w 55"/>
                  <a:gd name="T43" fmla="*/ 42 h 77"/>
                  <a:gd name="T44" fmla="*/ 1 w 55"/>
                  <a:gd name="T45" fmla="*/ 36 h 77"/>
                  <a:gd name="T46" fmla="*/ 0 w 55"/>
                  <a:gd name="T47" fmla="*/ 26 h 77"/>
                  <a:gd name="T48" fmla="*/ 1 w 55"/>
                  <a:gd name="T49" fmla="*/ 17 h 77"/>
                  <a:gd name="T50" fmla="*/ 6 w 55"/>
                  <a:gd name="T51" fmla="*/ 8 h 77"/>
                  <a:gd name="T52" fmla="*/ 15 w 55"/>
                  <a:gd name="T53" fmla="*/ 0 h 77"/>
                  <a:gd name="T54" fmla="*/ 15 w 55"/>
                  <a:gd name="T5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77">
                    <a:moveTo>
                      <a:pt x="15" y="0"/>
                    </a:moveTo>
                    <a:lnTo>
                      <a:pt x="21" y="3"/>
                    </a:lnTo>
                    <a:lnTo>
                      <a:pt x="27" y="7"/>
                    </a:lnTo>
                    <a:lnTo>
                      <a:pt x="33" y="10"/>
                    </a:lnTo>
                    <a:lnTo>
                      <a:pt x="38" y="14"/>
                    </a:lnTo>
                    <a:lnTo>
                      <a:pt x="46" y="23"/>
                    </a:lnTo>
                    <a:lnTo>
                      <a:pt x="54" y="33"/>
                    </a:lnTo>
                    <a:lnTo>
                      <a:pt x="54" y="38"/>
                    </a:lnTo>
                    <a:lnTo>
                      <a:pt x="55" y="43"/>
                    </a:lnTo>
                    <a:lnTo>
                      <a:pt x="55" y="47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4" y="64"/>
                    </a:lnTo>
                    <a:lnTo>
                      <a:pt x="52" y="70"/>
                    </a:lnTo>
                    <a:lnTo>
                      <a:pt x="50" y="77"/>
                    </a:lnTo>
                    <a:lnTo>
                      <a:pt x="40" y="74"/>
                    </a:lnTo>
                    <a:lnTo>
                      <a:pt x="30" y="71"/>
                    </a:lnTo>
                    <a:lnTo>
                      <a:pt x="21" y="66"/>
                    </a:lnTo>
                    <a:lnTo>
                      <a:pt x="15" y="59"/>
                    </a:lnTo>
                    <a:lnTo>
                      <a:pt x="9" y="53"/>
                    </a:lnTo>
                    <a:lnTo>
                      <a:pt x="4" y="47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6" y="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4" name="Freeform 968"/>
              <p:cNvSpPr>
                <a:spLocks/>
              </p:cNvSpPr>
              <p:nvPr/>
            </p:nvSpPr>
            <p:spPr bwMode="auto">
              <a:xfrm>
                <a:off x="4448" y="738"/>
                <a:ext cx="12" cy="4"/>
              </a:xfrm>
              <a:custGeom>
                <a:avLst/>
                <a:gdLst>
                  <a:gd name="T0" fmla="*/ 21 w 45"/>
                  <a:gd name="T1" fmla="*/ 0 h 20"/>
                  <a:gd name="T2" fmla="*/ 27 w 45"/>
                  <a:gd name="T3" fmla="*/ 0 h 20"/>
                  <a:gd name="T4" fmla="*/ 34 w 45"/>
                  <a:gd name="T5" fmla="*/ 1 h 20"/>
                  <a:gd name="T6" fmla="*/ 37 w 45"/>
                  <a:gd name="T7" fmla="*/ 3 h 20"/>
                  <a:gd name="T8" fmla="*/ 41 w 45"/>
                  <a:gd name="T9" fmla="*/ 6 h 20"/>
                  <a:gd name="T10" fmla="*/ 45 w 45"/>
                  <a:gd name="T11" fmla="*/ 9 h 20"/>
                  <a:gd name="T12" fmla="*/ 45 w 45"/>
                  <a:gd name="T13" fmla="*/ 13 h 20"/>
                  <a:gd name="T14" fmla="*/ 40 w 45"/>
                  <a:gd name="T15" fmla="*/ 16 h 20"/>
                  <a:gd name="T16" fmla="*/ 35 w 45"/>
                  <a:gd name="T17" fmla="*/ 20 h 20"/>
                  <a:gd name="T18" fmla="*/ 27 w 45"/>
                  <a:gd name="T19" fmla="*/ 20 h 20"/>
                  <a:gd name="T20" fmla="*/ 19 w 45"/>
                  <a:gd name="T21" fmla="*/ 20 h 20"/>
                  <a:gd name="T22" fmla="*/ 9 w 45"/>
                  <a:gd name="T23" fmla="*/ 20 h 20"/>
                  <a:gd name="T24" fmla="*/ 0 w 45"/>
                  <a:gd name="T25" fmla="*/ 16 h 20"/>
                  <a:gd name="T26" fmla="*/ 2 w 45"/>
                  <a:gd name="T27" fmla="*/ 9 h 20"/>
                  <a:gd name="T28" fmla="*/ 6 w 45"/>
                  <a:gd name="T29" fmla="*/ 6 h 20"/>
                  <a:gd name="T30" fmla="*/ 14 w 45"/>
                  <a:gd name="T31" fmla="*/ 3 h 20"/>
                  <a:gd name="T32" fmla="*/ 21 w 45"/>
                  <a:gd name="T33" fmla="*/ 0 h 20"/>
                  <a:gd name="T34" fmla="*/ 21 w 4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20">
                    <a:moveTo>
                      <a:pt x="21" y="0"/>
                    </a:moveTo>
                    <a:lnTo>
                      <a:pt x="27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5" y="9"/>
                    </a:lnTo>
                    <a:lnTo>
                      <a:pt x="45" y="13"/>
                    </a:lnTo>
                    <a:lnTo>
                      <a:pt x="40" y="16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5" name="Freeform 969"/>
              <p:cNvSpPr>
                <a:spLocks/>
              </p:cNvSpPr>
              <p:nvPr/>
            </p:nvSpPr>
            <p:spPr bwMode="auto">
              <a:xfrm>
                <a:off x="4567" y="739"/>
                <a:ext cx="18" cy="20"/>
              </a:xfrm>
              <a:custGeom>
                <a:avLst/>
                <a:gdLst>
                  <a:gd name="T0" fmla="*/ 49 w 65"/>
                  <a:gd name="T1" fmla="*/ 0 h 75"/>
                  <a:gd name="T2" fmla="*/ 56 w 65"/>
                  <a:gd name="T3" fmla="*/ 0 h 75"/>
                  <a:gd name="T4" fmla="*/ 60 w 65"/>
                  <a:gd name="T5" fmla="*/ 4 h 75"/>
                  <a:gd name="T6" fmla="*/ 64 w 65"/>
                  <a:gd name="T7" fmla="*/ 7 h 75"/>
                  <a:gd name="T8" fmla="*/ 65 w 65"/>
                  <a:gd name="T9" fmla="*/ 12 h 75"/>
                  <a:gd name="T10" fmla="*/ 62 w 65"/>
                  <a:gd name="T11" fmla="*/ 18 h 75"/>
                  <a:gd name="T12" fmla="*/ 59 w 65"/>
                  <a:gd name="T13" fmla="*/ 25 h 75"/>
                  <a:gd name="T14" fmla="*/ 51 w 65"/>
                  <a:gd name="T15" fmla="*/ 33 h 75"/>
                  <a:gd name="T16" fmla="*/ 42 w 65"/>
                  <a:gd name="T17" fmla="*/ 42 h 75"/>
                  <a:gd name="T18" fmla="*/ 31 w 65"/>
                  <a:gd name="T19" fmla="*/ 50 h 75"/>
                  <a:gd name="T20" fmla="*/ 22 w 65"/>
                  <a:gd name="T21" fmla="*/ 60 h 75"/>
                  <a:gd name="T22" fmla="*/ 11 w 65"/>
                  <a:gd name="T23" fmla="*/ 68 h 75"/>
                  <a:gd name="T24" fmla="*/ 5 w 65"/>
                  <a:gd name="T25" fmla="*/ 75 h 75"/>
                  <a:gd name="T26" fmla="*/ 1 w 65"/>
                  <a:gd name="T27" fmla="*/ 66 h 75"/>
                  <a:gd name="T28" fmla="*/ 0 w 65"/>
                  <a:gd name="T29" fmla="*/ 59 h 75"/>
                  <a:gd name="T30" fmla="*/ 0 w 65"/>
                  <a:gd name="T31" fmla="*/ 51 h 75"/>
                  <a:gd name="T32" fmla="*/ 4 w 65"/>
                  <a:gd name="T33" fmla="*/ 45 h 75"/>
                  <a:gd name="T34" fmla="*/ 6 w 65"/>
                  <a:gd name="T35" fmla="*/ 39 h 75"/>
                  <a:gd name="T36" fmla="*/ 10 w 65"/>
                  <a:gd name="T37" fmla="*/ 34 h 75"/>
                  <a:gd name="T38" fmla="*/ 15 w 65"/>
                  <a:gd name="T39" fmla="*/ 27 h 75"/>
                  <a:gd name="T40" fmla="*/ 22 w 65"/>
                  <a:gd name="T41" fmla="*/ 23 h 75"/>
                  <a:gd name="T42" fmla="*/ 28 w 65"/>
                  <a:gd name="T43" fmla="*/ 17 h 75"/>
                  <a:gd name="T44" fmla="*/ 35 w 65"/>
                  <a:gd name="T45" fmla="*/ 12 h 75"/>
                  <a:gd name="T46" fmla="*/ 42 w 65"/>
                  <a:gd name="T47" fmla="*/ 6 h 75"/>
                  <a:gd name="T48" fmla="*/ 49 w 65"/>
                  <a:gd name="T49" fmla="*/ 0 h 75"/>
                  <a:gd name="T50" fmla="*/ 49 w 65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56" y="0"/>
                    </a:lnTo>
                    <a:lnTo>
                      <a:pt x="60" y="4"/>
                    </a:lnTo>
                    <a:lnTo>
                      <a:pt x="64" y="7"/>
                    </a:lnTo>
                    <a:lnTo>
                      <a:pt x="65" y="12"/>
                    </a:lnTo>
                    <a:lnTo>
                      <a:pt x="62" y="18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2"/>
                    </a:lnTo>
                    <a:lnTo>
                      <a:pt x="31" y="50"/>
                    </a:lnTo>
                    <a:lnTo>
                      <a:pt x="22" y="60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4" y="45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5" y="27"/>
                    </a:lnTo>
                    <a:lnTo>
                      <a:pt x="22" y="23"/>
                    </a:lnTo>
                    <a:lnTo>
                      <a:pt x="28" y="17"/>
                    </a:lnTo>
                    <a:lnTo>
                      <a:pt x="35" y="12"/>
                    </a:lnTo>
                    <a:lnTo>
                      <a:pt x="42" y="6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6" name="Freeform 970"/>
              <p:cNvSpPr>
                <a:spLocks/>
              </p:cNvSpPr>
              <p:nvPr/>
            </p:nvSpPr>
            <p:spPr bwMode="auto">
              <a:xfrm>
                <a:off x="4468" y="740"/>
                <a:ext cx="14" cy="8"/>
              </a:xfrm>
              <a:custGeom>
                <a:avLst/>
                <a:gdLst>
                  <a:gd name="T0" fmla="*/ 15 w 56"/>
                  <a:gd name="T1" fmla="*/ 2 h 34"/>
                  <a:gd name="T2" fmla="*/ 22 w 56"/>
                  <a:gd name="T3" fmla="*/ 0 h 34"/>
                  <a:gd name="T4" fmla="*/ 31 w 56"/>
                  <a:gd name="T5" fmla="*/ 0 h 34"/>
                  <a:gd name="T6" fmla="*/ 38 w 56"/>
                  <a:gd name="T7" fmla="*/ 1 h 34"/>
                  <a:gd name="T8" fmla="*/ 46 w 56"/>
                  <a:gd name="T9" fmla="*/ 4 h 34"/>
                  <a:gd name="T10" fmla="*/ 52 w 56"/>
                  <a:gd name="T11" fmla="*/ 8 h 34"/>
                  <a:gd name="T12" fmla="*/ 56 w 56"/>
                  <a:gd name="T13" fmla="*/ 16 h 34"/>
                  <a:gd name="T14" fmla="*/ 55 w 56"/>
                  <a:gd name="T15" fmla="*/ 18 h 34"/>
                  <a:gd name="T16" fmla="*/ 54 w 56"/>
                  <a:gd name="T17" fmla="*/ 22 h 34"/>
                  <a:gd name="T18" fmla="*/ 51 w 56"/>
                  <a:gd name="T19" fmla="*/ 28 h 34"/>
                  <a:gd name="T20" fmla="*/ 49 w 56"/>
                  <a:gd name="T21" fmla="*/ 34 h 34"/>
                  <a:gd name="T22" fmla="*/ 43 w 56"/>
                  <a:gd name="T23" fmla="*/ 33 h 34"/>
                  <a:gd name="T24" fmla="*/ 37 w 56"/>
                  <a:gd name="T25" fmla="*/ 33 h 34"/>
                  <a:gd name="T26" fmla="*/ 29 w 56"/>
                  <a:gd name="T27" fmla="*/ 32 h 34"/>
                  <a:gd name="T28" fmla="*/ 22 w 56"/>
                  <a:gd name="T29" fmla="*/ 32 h 34"/>
                  <a:gd name="T30" fmla="*/ 12 w 56"/>
                  <a:gd name="T31" fmla="*/ 29 h 34"/>
                  <a:gd name="T32" fmla="*/ 4 w 56"/>
                  <a:gd name="T33" fmla="*/ 25 h 34"/>
                  <a:gd name="T34" fmla="*/ 0 w 56"/>
                  <a:gd name="T35" fmla="*/ 20 h 34"/>
                  <a:gd name="T36" fmla="*/ 0 w 56"/>
                  <a:gd name="T37" fmla="*/ 15 h 34"/>
                  <a:gd name="T38" fmla="*/ 5 w 56"/>
                  <a:gd name="T39" fmla="*/ 9 h 34"/>
                  <a:gd name="T40" fmla="*/ 15 w 56"/>
                  <a:gd name="T41" fmla="*/ 2 h 34"/>
                  <a:gd name="T42" fmla="*/ 15 w 56"/>
                  <a:gd name="T4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4">
                    <a:moveTo>
                      <a:pt x="15" y="2"/>
                    </a:moveTo>
                    <a:lnTo>
                      <a:pt x="22" y="0"/>
                    </a:lnTo>
                    <a:lnTo>
                      <a:pt x="31" y="0"/>
                    </a:lnTo>
                    <a:lnTo>
                      <a:pt x="38" y="1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6"/>
                    </a:lnTo>
                    <a:lnTo>
                      <a:pt x="55" y="18"/>
                    </a:lnTo>
                    <a:lnTo>
                      <a:pt x="54" y="22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3" y="33"/>
                    </a:lnTo>
                    <a:lnTo>
                      <a:pt x="37" y="33"/>
                    </a:lnTo>
                    <a:lnTo>
                      <a:pt x="29" y="32"/>
                    </a:lnTo>
                    <a:lnTo>
                      <a:pt x="22" y="32"/>
                    </a:lnTo>
                    <a:lnTo>
                      <a:pt x="12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7" name="Freeform 971"/>
              <p:cNvSpPr>
                <a:spLocks/>
              </p:cNvSpPr>
              <p:nvPr/>
            </p:nvSpPr>
            <p:spPr bwMode="auto">
              <a:xfrm>
                <a:off x="4488" y="744"/>
                <a:ext cx="10" cy="16"/>
              </a:xfrm>
              <a:custGeom>
                <a:avLst/>
                <a:gdLst>
                  <a:gd name="T0" fmla="*/ 18 w 43"/>
                  <a:gd name="T1" fmla="*/ 0 h 63"/>
                  <a:gd name="T2" fmla="*/ 25 w 43"/>
                  <a:gd name="T3" fmla="*/ 1 h 63"/>
                  <a:gd name="T4" fmla="*/ 32 w 43"/>
                  <a:gd name="T5" fmla="*/ 3 h 63"/>
                  <a:gd name="T6" fmla="*/ 35 w 43"/>
                  <a:gd name="T7" fmla="*/ 6 h 63"/>
                  <a:gd name="T8" fmla="*/ 38 w 43"/>
                  <a:gd name="T9" fmla="*/ 9 h 63"/>
                  <a:gd name="T10" fmla="*/ 41 w 43"/>
                  <a:gd name="T11" fmla="*/ 14 h 63"/>
                  <a:gd name="T12" fmla="*/ 42 w 43"/>
                  <a:gd name="T13" fmla="*/ 20 h 63"/>
                  <a:gd name="T14" fmla="*/ 42 w 43"/>
                  <a:gd name="T15" fmla="*/ 27 h 63"/>
                  <a:gd name="T16" fmla="*/ 43 w 43"/>
                  <a:gd name="T17" fmla="*/ 33 h 63"/>
                  <a:gd name="T18" fmla="*/ 39 w 43"/>
                  <a:gd name="T19" fmla="*/ 41 h 63"/>
                  <a:gd name="T20" fmla="*/ 37 w 43"/>
                  <a:gd name="T21" fmla="*/ 49 h 63"/>
                  <a:gd name="T22" fmla="*/ 35 w 43"/>
                  <a:gd name="T23" fmla="*/ 56 h 63"/>
                  <a:gd name="T24" fmla="*/ 34 w 43"/>
                  <a:gd name="T25" fmla="*/ 63 h 63"/>
                  <a:gd name="T26" fmla="*/ 25 w 43"/>
                  <a:gd name="T27" fmla="*/ 62 h 63"/>
                  <a:gd name="T28" fmla="*/ 19 w 43"/>
                  <a:gd name="T29" fmla="*/ 61 h 63"/>
                  <a:gd name="T30" fmla="*/ 12 w 43"/>
                  <a:gd name="T31" fmla="*/ 59 h 63"/>
                  <a:gd name="T32" fmla="*/ 9 w 43"/>
                  <a:gd name="T33" fmla="*/ 57 h 63"/>
                  <a:gd name="T34" fmla="*/ 3 w 43"/>
                  <a:gd name="T35" fmla="*/ 49 h 63"/>
                  <a:gd name="T36" fmla="*/ 0 w 43"/>
                  <a:gd name="T37" fmla="*/ 42 h 63"/>
                  <a:gd name="T38" fmla="*/ 0 w 43"/>
                  <a:gd name="T39" fmla="*/ 34 h 63"/>
                  <a:gd name="T40" fmla="*/ 1 w 43"/>
                  <a:gd name="T41" fmla="*/ 28 h 63"/>
                  <a:gd name="T42" fmla="*/ 3 w 43"/>
                  <a:gd name="T43" fmla="*/ 22 h 63"/>
                  <a:gd name="T44" fmla="*/ 6 w 43"/>
                  <a:gd name="T45" fmla="*/ 16 h 63"/>
                  <a:gd name="T46" fmla="*/ 10 w 43"/>
                  <a:gd name="T47" fmla="*/ 7 h 63"/>
                  <a:gd name="T48" fmla="*/ 18 w 43"/>
                  <a:gd name="T49" fmla="*/ 0 h 63"/>
                  <a:gd name="T50" fmla="*/ 18 w 43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63">
                    <a:moveTo>
                      <a:pt x="18" y="0"/>
                    </a:moveTo>
                    <a:lnTo>
                      <a:pt x="25" y="1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41" y="14"/>
                    </a:lnTo>
                    <a:lnTo>
                      <a:pt x="42" y="20"/>
                    </a:lnTo>
                    <a:lnTo>
                      <a:pt x="42" y="27"/>
                    </a:lnTo>
                    <a:lnTo>
                      <a:pt x="43" y="33"/>
                    </a:lnTo>
                    <a:lnTo>
                      <a:pt x="39" y="41"/>
                    </a:lnTo>
                    <a:lnTo>
                      <a:pt x="37" y="49"/>
                    </a:lnTo>
                    <a:lnTo>
                      <a:pt x="35" y="56"/>
                    </a:lnTo>
                    <a:lnTo>
                      <a:pt x="34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2" y="59"/>
                    </a:lnTo>
                    <a:lnTo>
                      <a:pt x="9" y="57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8" name="Freeform 972"/>
              <p:cNvSpPr>
                <a:spLocks/>
              </p:cNvSpPr>
              <p:nvPr/>
            </p:nvSpPr>
            <p:spPr bwMode="auto">
              <a:xfrm>
                <a:off x="4537" y="745"/>
                <a:ext cx="8" cy="7"/>
              </a:xfrm>
              <a:custGeom>
                <a:avLst/>
                <a:gdLst>
                  <a:gd name="T0" fmla="*/ 16 w 32"/>
                  <a:gd name="T1" fmla="*/ 0 h 28"/>
                  <a:gd name="T2" fmla="*/ 25 w 32"/>
                  <a:gd name="T3" fmla="*/ 3 h 28"/>
                  <a:gd name="T4" fmla="*/ 31 w 32"/>
                  <a:gd name="T5" fmla="*/ 7 h 28"/>
                  <a:gd name="T6" fmla="*/ 32 w 32"/>
                  <a:gd name="T7" fmla="*/ 16 h 28"/>
                  <a:gd name="T8" fmla="*/ 25 w 32"/>
                  <a:gd name="T9" fmla="*/ 24 h 28"/>
                  <a:gd name="T10" fmla="*/ 14 w 32"/>
                  <a:gd name="T11" fmla="*/ 27 h 28"/>
                  <a:gd name="T12" fmla="*/ 5 w 32"/>
                  <a:gd name="T13" fmla="*/ 28 h 28"/>
                  <a:gd name="T14" fmla="*/ 0 w 32"/>
                  <a:gd name="T15" fmla="*/ 24 h 28"/>
                  <a:gd name="T16" fmla="*/ 4 w 32"/>
                  <a:gd name="T17" fmla="*/ 17 h 28"/>
                  <a:gd name="T18" fmla="*/ 8 w 32"/>
                  <a:gd name="T19" fmla="*/ 9 h 28"/>
                  <a:gd name="T20" fmla="*/ 16 w 32"/>
                  <a:gd name="T21" fmla="*/ 0 h 28"/>
                  <a:gd name="T22" fmla="*/ 16 w 32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8">
                    <a:moveTo>
                      <a:pt x="16" y="0"/>
                    </a:moveTo>
                    <a:lnTo>
                      <a:pt x="25" y="3"/>
                    </a:lnTo>
                    <a:lnTo>
                      <a:pt x="31" y="7"/>
                    </a:lnTo>
                    <a:lnTo>
                      <a:pt x="32" y="16"/>
                    </a:lnTo>
                    <a:lnTo>
                      <a:pt x="25" y="24"/>
                    </a:lnTo>
                    <a:lnTo>
                      <a:pt x="14" y="27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8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9" name="Freeform 973"/>
              <p:cNvSpPr>
                <a:spLocks/>
              </p:cNvSpPr>
              <p:nvPr/>
            </p:nvSpPr>
            <p:spPr bwMode="auto">
              <a:xfrm>
                <a:off x="4412" y="751"/>
                <a:ext cx="21" cy="12"/>
              </a:xfrm>
              <a:custGeom>
                <a:avLst/>
                <a:gdLst>
                  <a:gd name="T0" fmla="*/ 48 w 76"/>
                  <a:gd name="T1" fmla="*/ 0 h 53"/>
                  <a:gd name="T2" fmla="*/ 54 w 76"/>
                  <a:gd name="T3" fmla="*/ 1 h 53"/>
                  <a:gd name="T4" fmla="*/ 59 w 76"/>
                  <a:gd name="T5" fmla="*/ 6 h 53"/>
                  <a:gd name="T6" fmla="*/ 61 w 76"/>
                  <a:gd name="T7" fmla="*/ 8 h 53"/>
                  <a:gd name="T8" fmla="*/ 65 w 76"/>
                  <a:gd name="T9" fmla="*/ 10 h 53"/>
                  <a:gd name="T10" fmla="*/ 68 w 76"/>
                  <a:gd name="T11" fmla="*/ 10 h 53"/>
                  <a:gd name="T12" fmla="*/ 76 w 76"/>
                  <a:gd name="T13" fmla="*/ 10 h 53"/>
                  <a:gd name="T14" fmla="*/ 71 w 76"/>
                  <a:gd name="T15" fmla="*/ 17 h 53"/>
                  <a:gd name="T16" fmla="*/ 67 w 76"/>
                  <a:gd name="T17" fmla="*/ 23 h 53"/>
                  <a:gd name="T18" fmla="*/ 61 w 76"/>
                  <a:gd name="T19" fmla="*/ 29 h 53"/>
                  <a:gd name="T20" fmla="*/ 56 w 76"/>
                  <a:gd name="T21" fmla="*/ 35 h 53"/>
                  <a:gd name="T22" fmla="*/ 49 w 76"/>
                  <a:gd name="T23" fmla="*/ 40 h 53"/>
                  <a:gd name="T24" fmla="*/ 43 w 76"/>
                  <a:gd name="T25" fmla="*/ 46 h 53"/>
                  <a:gd name="T26" fmla="*/ 36 w 76"/>
                  <a:gd name="T27" fmla="*/ 49 h 53"/>
                  <a:gd name="T28" fmla="*/ 29 w 76"/>
                  <a:gd name="T29" fmla="*/ 52 h 53"/>
                  <a:gd name="T30" fmla="*/ 20 w 76"/>
                  <a:gd name="T31" fmla="*/ 53 h 53"/>
                  <a:gd name="T32" fmla="*/ 15 w 76"/>
                  <a:gd name="T33" fmla="*/ 53 h 53"/>
                  <a:gd name="T34" fmla="*/ 7 w 76"/>
                  <a:gd name="T35" fmla="*/ 50 h 53"/>
                  <a:gd name="T36" fmla="*/ 0 w 76"/>
                  <a:gd name="T37" fmla="*/ 46 h 53"/>
                  <a:gd name="T38" fmla="*/ 9 w 76"/>
                  <a:gd name="T39" fmla="*/ 35 h 53"/>
                  <a:gd name="T40" fmla="*/ 18 w 76"/>
                  <a:gd name="T41" fmla="*/ 29 h 53"/>
                  <a:gd name="T42" fmla="*/ 26 w 76"/>
                  <a:gd name="T43" fmla="*/ 21 h 53"/>
                  <a:gd name="T44" fmla="*/ 34 w 76"/>
                  <a:gd name="T45" fmla="*/ 14 h 53"/>
                  <a:gd name="T46" fmla="*/ 41 w 76"/>
                  <a:gd name="T47" fmla="*/ 6 h 53"/>
                  <a:gd name="T48" fmla="*/ 48 w 76"/>
                  <a:gd name="T49" fmla="*/ 0 h 53"/>
                  <a:gd name="T50" fmla="*/ 48 w 76"/>
                  <a:gd name="T5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53">
                    <a:moveTo>
                      <a:pt x="48" y="0"/>
                    </a:moveTo>
                    <a:lnTo>
                      <a:pt x="54" y="1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71" y="17"/>
                    </a:lnTo>
                    <a:lnTo>
                      <a:pt x="67" y="23"/>
                    </a:lnTo>
                    <a:lnTo>
                      <a:pt x="61" y="29"/>
                    </a:lnTo>
                    <a:lnTo>
                      <a:pt x="56" y="35"/>
                    </a:lnTo>
                    <a:lnTo>
                      <a:pt x="49" y="40"/>
                    </a:lnTo>
                    <a:lnTo>
                      <a:pt x="43" y="46"/>
                    </a:lnTo>
                    <a:lnTo>
                      <a:pt x="36" y="49"/>
                    </a:lnTo>
                    <a:lnTo>
                      <a:pt x="29" y="52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7" y="50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18" y="29"/>
                    </a:lnTo>
                    <a:lnTo>
                      <a:pt x="26" y="21"/>
                    </a:lnTo>
                    <a:lnTo>
                      <a:pt x="34" y="14"/>
                    </a:lnTo>
                    <a:lnTo>
                      <a:pt x="41" y="6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0" name="Freeform 974"/>
              <p:cNvSpPr>
                <a:spLocks/>
              </p:cNvSpPr>
              <p:nvPr/>
            </p:nvSpPr>
            <p:spPr bwMode="auto">
              <a:xfrm>
                <a:off x="4437" y="753"/>
                <a:ext cx="12" cy="13"/>
              </a:xfrm>
              <a:custGeom>
                <a:avLst/>
                <a:gdLst>
                  <a:gd name="T0" fmla="*/ 19 w 46"/>
                  <a:gd name="T1" fmla="*/ 0 h 52"/>
                  <a:gd name="T2" fmla="*/ 26 w 46"/>
                  <a:gd name="T3" fmla="*/ 1 h 52"/>
                  <a:gd name="T4" fmla="*/ 32 w 46"/>
                  <a:gd name="T5" fmla="*/ 4 h 52"/>
                  <a:gd name="T6" fmla="*/ 39 w 46"/>
                  <a:gd name="T7" fmla="*/ 6 h 52"/>
                  <a:gd name="T8" fmla="*/ 46 w 46"/>
                  <a:gd name="T9" fmla="*/ 7 h 52"/>
                  <a:gd name="T10" fmla="*/ 46 w 46"/>
                  <a:gd name="T11" fmla="*/ 15 h 52"/>
                  <a:gd name="T12" fmla="*/ 44 w 46"/>
                  <a:gd name="T13" fmla="*/ 24 h 52"/>
                  <a:gd name="T14" fmla="*/ 40 w 46"/>
                  <a:gd name="T15" fmla="*/ 30 h 52"/>
                  <a:gd name="T16" fmla="*/ 37 w 46"/>
                  <a:gd name="T17" fmla="*/ 38 h 52"/>
                  <a:gd name="T18" fmla="*/ 29 w 46"/>
                  <a:gd name="T19" fmla="*/ 46 h 52"/>
                  <a:gd name="T20" fmla="*/ 21 w 46"/>
                  <a:gd name="T21" fmla="*/ 50 h 52"/>
                  <a:gd name="T22" fmla="*/ 14 w 46"/>
                  <a:gd name="T23" fmla="*/ 52 h 52"/>
                  <a:gd name="T24" fmla="*/ 8 w 46"/>
                  <a:gd name="T25" fmla="*/ 52 h 52"/>
                  <a:gd name="T26" fmla="*/ 2 w 46"/>
                  <a:gd name="T27" fmla="*/ 49 h 52"/>
                  <a:gd name="T28" fmla="*/ 0 w 46"/>
                  <a:gd name="T29" fmla="*/ 40 h 52"/>
                  <a:gd name="T30" fmla="*/ 0 w 46"/>
                  <a:gd name="T31" fmla="*/ 33 h 52"/>
                  <a:gd name="T32" fmla="*/ 1 w 46"/>
                  <a:gd name="T33" fmla="*/ 26 h 52"/>
                  <a:gd name="T34" fmla="*/ 4 w 46"/>
                  <a:gd name="T35" fmla="*/ 19 h 52"/>
                  <a:gd name="T36" fmla="*/ 10 w 46"/>
                  <a:gd name="T37" fmla="*/ 11 h 52"/>
                  <a:gd name="T38" fmla="*/ 14 w 46"/>
                  <a:gd name="T39" fmla="*/ 6 h 52"/>
                  <a:gd name="T40" fmla="*/ 19 w 46"/>
                  <a:gd name="T41" fmla="*/ 0 h 52"/>
                  <a:gd name="T42" fmla="*/ 19 w 46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2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6" y="7"/>
                    </a:lnTo>
                    <a:lnTo>
                      <a:pt x="46" y="15"/>
                    </a:lnTo>
                    <a:lnTo>
                      <a:pt x="44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29" y="46"/>
                    </a:lnTo>
                    <a:lnTo>
                      <a:pt x="21" y="50"/>
                    </a:lnTo>
                    <a:lnTo>
                      <a:pt x="14" y="52"/>
                    </a:lnTo>
                    <a:lnTo>
                      <a:pt x="8" y="52"/>
                    </a:lnTo>
                    <a:lnTo>
                      <a:pt x="2" y="49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1" name="Freeform 975"/>
              <p:cNvSpPr>
                <a:spLocks/>
              </p:cNvSpPr>
              <p:nvPr/>
            </p:nvSpPr>
            <p:spPr bwMode="auto">
              <a:xfrm>
                <a:off x="4505" y="754"/>
                <a:ext cx="8" cy="19"/>
              </a:xfrm>
              <a:custGeom>
                <a:avLst/>
                <a:gdLst>
                  <a:gd name="T0" fmla="*/ 11 w 33"/>
                  <a:gd name="T1" fmla="*/ 0 h 69"/>
                  <a:gd name="T2" fmla="*/ 15 w 33"/>
                  <a:gd name="T3" fmla="*/ 3 h 69"/>
                  <a:gd name="T4" fmla="*/ 20 w 33"/>
                  <a:gd name="T5" fmla="*/ 9 h 69"/>
                  <a:gd name="T6" fmla="*/ 24 w 33"/>
                  <a:gd name="T7" fmla="*/ 15 h 69"/>
                  <a:gd name="T8" fmla="*/ 30 w 33"/>
                  <a:gd name="T9" fmla="*/ 23 h 69"/>
                  <a:gd name="T10" fmla="*/ 30 w 33"/>
                  <a:gd name="T11" fmla="*/ 28 h 69"/>
                  <a:gd name="T12" fmla="*/ 31 w 33"/>
                  <a:gd name="T13" fmla="*/ 34 h 69"/>
                  <a:gd name="T14" fmla="*/ 32 w 33"/>
                  <a:gd name="T15" fmla="*/ 41 h 69"/>
                  <a:gd name="T16" fmla="*/ 33 w 33"/>
                  <a:gd name="T17" fmla="*/ 46 h 69"/>
                  <a:gd name="T18" fmla="*/ 33 w 33"/>
                  <a:gd name="T19" fmla="*/ 52 h 69"/>
                  <a:gd name="T20" fmla="*/ 33 w 33"/>
                  <a:gd name="T21" fmla="*/ 58 h 69"/>
                  <a:gd name="T22" fmla="*/ 33 w 33"/>
                  <a:gd name="T23" fmla="*/ 63 h 69"/>
                  <a:gd name="T24" fmla="*/ 33 w 33"/>
                  <a:gd name="T25" fmla="*/ 69 h 69"/>
                  <a:gd name="T26" fmla="*/ 24 w 33"/>
                  <a:gd name="T27" fmla="*/ 61 h 69"/>
                  <a:gd name="T28" fmla="*/ 15 w 33"/>
                  <a:gd name="T29" fmla="*/ 53 h 69"/>
                  <a:gd name="T30" fmla="*/ 11 w 33"/>
                  <a:gd name="T31" fmla="*/ 47 h 69"/>
                  <a:gd name="T32" fmla="*/ 7 w 33"/>
                  <a:gd name="T33" fmla="*/ 42 h 69"/>
                  <a:gd name="T34" fmla="*/ 4 w 33"/>
                  <a:gd name="T35" fmla="*/ 36 h 69"/>
                  <a:gd name="T36" fmla="*/ 1 w 33"/>
                  <a:gd name="T37" fmla="*/ 31 h 69"/>
                  <a:gd name="T38" fmla="*/ 0 w 33"/>
                  <a:gd name="T39" fmla="*/ 22 h 69"/>
                  <a:gd name="T40" fmla="*/ 0 w 33"/>
                  <a:gd name="T41" fmla="*/ 15 h 69"/>
                  <a:gd name="T42" fmla="*/ 4 w 33"/>
                  <a:gd name="T43" fmla="*/ 6 h 69"/>
                  <a:gd name="T44" fmla="*/ 11 w 33"/>
                  <a:gd name="T45" fmla="*/ 0 h 69"/>
                  <a:gd name="T46" fmla="*/ 11 w 33"/>
                  <a:gd name="T4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9">
                    <a:moveTo>
                      <a:pt x="11" y="0"/>
                    </a:moveTo>
                    <a:lnTo>
                      <a:pt x="15" y="3"/>
                    </a:lnTo>
                    <a:lnTo>
                      <a:pt x="20" y="9"/>
                    </a:lnTo>
                    <a:lnTo>
                      <a:pt x="24" y="15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2" y="41"/>
                    </a:lnTo>
                    <a:lnTo>
                      <a:pt x="33" y="46"/>
                    </a:lnTo>
                    <a:lnTo>
                      <a:pt x="33" y="52"/>
                    </a:lnTo>
                    <a:lnTo>
                      <a:pt x="33" y="58"/>
                    </a:lnTo>
                    <a:lnTo>
                      <a:pt x="33" y="63"/>
                    </a:lnTo>
                    <a:lnTo>
                      <a:pt x="33" y="69"/>
                    </a:lnTo>
                    <a:lnTo>
                      <a:pt x="24" y="61"/>
                    </a:lnTo>
                    <a:lnTo>
                      <a:pt x="15" y="53"/>
                    </a:lnTo>
                    <a:lnTo>
                      <a:pt x="11" y="47"/>
                    </a:lnTo>
                    <a:lnTo>
                      <a:pt x="7" y="42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2" name="Freeform 976"/>
              <p:cNvSpPr>
                <a:spLocks/>
              </p:cNvSpPr>
              <p:nvPr/>
            </p:nvSpPr>
            <p:spPr bwMode="auto">
              <a:xfrm>
                <a:off x="4268" y="756"/>
                <a:ext cx="33" cy="75"/>
              </a:xfrm>
              <a:custGeom>
                <a:avLst/>
                <a:gdLst>
                  <a:gd name="T0" fmla="*/ 9 w 124"/>
                  <a:gd name="T1" fmla="*/ 0 h 288"/>
                  <a:gd name="T2" fmla="*/ 26 w 124"/>
                  <a:gd name="T3" fmla="*/ 0 h 288"/>
                  <a:gd name="T4" fmla="*/ 40 w 124"/>
                  <a:gd name="T5" fmla="*/ 5 h 288"/>
                  <a:gd name="T6" fmla="*/ 49 w 124"/>
                  <a:gd name="T7" fmla="*/ 15 h 288"/>
                  <a:gd name="T8" fmla="*/ 57 w 124"/>
                  <a:gd name="T9" fmla="*/ 26 h 288"/>
                  <a:gd name="T10" fmla="*/ 61 w 124"/>
                  <a:gd name="T11" fmla="*/ 38 h 288"/>
                  <a:gd name="T12" fmla="*/ 65 w 124"/>
                  <a:gd name="T13" fmla="*/ 49 h 288"/>
                  <a:gd name="T14" fmla="*/ 68 w 124"/>
                  <a:gd name="T15" fmla="*/ 62 h 288"/>
                  <a:gd name="T16" fmla="*/ 72 w 124"/>
                  <a:gd name="T17" fmla="*/ 74 h 288"/>
                  <a:gd name="T18" fmla="*/ 74 w 124"/>
                  <a:gd name="T19" fmla="*/ 87 h 288"/>
                  <a:gd name="T20" fmla="*/ 77 w 124"/>
                  <a:gd name="T21" fmla="*/ 98 h 288"/>
                  <a:gd name="T22" fmla="*/ 81 w 124"/>
                  <a:gd name="T23" fmla="*/ 110 h 288"/>
                  <a:gd name="T24" fmla="*/ 81 w 124"/>
                  <a:gd name="T25" fmla="*/ 124 h 288"/>
                  <a:gd name="T26" fmla="*/ 81 w 124"/>
                  <a:gd name="T27" fmla="*/ 141 h 288"/>
                  <a:gd name="T28" fmla="*/ 83 w 124"/>
                  <a:gd name="T29" fmla="*/ 161 h 288"/>
                  <a:gd name="T30" fmla="*/ 90 w 124"/>
                  <a:gd name="T31" fmla="*/ 182 h 288"/>
                  <a:gd name="T32" fmla="*/ 96 w 124"/>
                  <a:gd name="T33" fmla="*/ 204 h 288"/>
                  <a:gd name="T34" fmla="*/ 103 w 124"/>
                  <a:gd name="T35" fmla="*/ 225 h 288"/>
                  <a:gd name="T36" fmla="*/ 109 w 124"/>
                  <a:gd name="T37" fmla="*/ 247 h 288"/>
                  <a:gd name="T38" fmla="*/ 113 w 124"/>
                  <a:gd name="T39" fmla="*/ 268 h 288"/>
                  <a:gd name="T40" fmla="*/ 120 w 124"/>
                  <a:gd name="T41" fmla="*/ 282 h 288"/>
                  <a:gd name="T42" fmla="*/ 115 w 124"/>
                  <a:gd name="T43" fmla="*/ 281 h 288"/>
                  <a:gd name="T44" fmla="*/ 101 w 124"/>
                  <a:gd name="T45" fmla="*/ 271 h 288"/>
                  <a:gd name="T46" fmla="*/ 87 w 124"/>
                  <a:gd name="T47" fmla="*/ 259 h 288"/>
                  <a:gd name="T48" fmla="*/ 76 w 124"/>
                  <a:gd name="T49" fmla="*/ 246 h 288"/>
                  <a:gd name="T50" fmla="*/ 61 w 124"/>
                  <a:gd name="T51" fmla="*/ 225 h 288"/>
                  <a:gd name="T52" fmla="*/ 49 w 124"/>
                  <a:gd name="T53" fmla="*/ 197 h 288"/>
                  <a:gd name="T54" fmla="*/ 39 w 124"/>
                  <a:gd name="T55" fmla="*/ 167 h 288"/>
                  <a:gd name="T56" fmla="*/ 32 w 124"/>
                  <a:gd name="T57" fmla="*/ 136 h 288"/>
                  <a:gd name="T58" fmla="*/ 25 w 124"/>
                  <a:gd name="T59" fmla="*/ 105 h 288"/>
                  <a:gd name="T60" fmla="*/ 20 w 124"/>
                  <a:gd name="T61" fmla="*/ 73 h 288"/>
                  <a:gd name="T62" fmla="*/ 12 w 124"/>
                  <a:gd name="T63" fmla="*/ 42 h 288"/>
                  <a:gd name="T64" fmla="*/ 4 w 124"/>
                  <a:gd name="T65" fmla="*/ 15 h 288"/>
                  <a:gd name="T66" fmla="*/ 0 w 124"/>
                  <a:gd name="T6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288">
                    <a:moveTo>
                      <a:pt x="0" y="3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6" y="10"/>
                    </a:lnTo>
                    <a:lnTo>
                      <a:pt x="49" y="15"/>
                    </a:lnTo>
                    <a:lnTo>
                      <a:pt x="55" y="22"/>
                    </a:lnTo>
                    <a:lnTo>
                      <a:pt x="57" y="26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4" y="43"/>
                    </a:lnTo>
                    <a:lnTo>
                      <a:pt x="65" y="49"/>
                    </a:lnTo>
                    <a:lnTo>
                      <a:pt x="67" y="55"/>
                    </a:lnTo>
                    <a:lnTo>
                      <a:pt x="68" y="62"/>
                    </a:lnTo>
                    <a:lnTo>
                      <a:pt x="70" y="68"/>
                    </a:lnTo>
                    <a:lnTo>
                      <a:pt x="72" y="74"/>
                    </a:lnTo>
                    <a:lnTo>
                      <a:pt x="73" y="81"/>
                    </a:lnTo>
                    <a:lnTo>
                      <a:pt x="74" y="87"/>
                    </a:lnTo>
                    <a:lnTo>
                      <a:pt x="76" y="94"/>
                    </a:lnTo>
                    <a:lnTo>
                      <a:pt x="77" y="98"/>
                    </a:lnTo>
                    <a:lnTo>
                      <a:pt x="79" y="105"/>
                    </a:lnTo>
                    <a:lnTo>
                      <a:pt x="81" y="110"/>
                    </a:lnTo>
                    <a:lnTo>
                      <a:pt x="84" y="116"/>
                    </a:lnTo>
                    <a:lnTo>
                      <a:pt x="81" y="124"/>
                    </a:lnTo>
                    <a:lnTo>
                      <a:pt x="81" y="132"/>
                    </a:lnTo>
                    <a:lnTo>
                      <a:pt x="81" y="141"/>
                    </a:lnTo>
                    <a:lnTo>
                      <a:pt x="83" y="152"/>
                    </a:lnTo>
                    <a:lnTo>
                      <a:pt x="83" y="161"/>
                    </a:lnTo>
                    <a:lnTo>
                      <a:pt x="86" y="171"/>
                    </a:lnTo>
                    <a:lnTo>
                      <a:pt x="90" y="182"/>
                    </a:lnTo>
                    <a:lnTo>
                      <a:pt x="93" y="193"/>
                    </a:lnTo>
                    <a:lnTo>
                      <a:pt x="96" y="204"/>
                    </a:lnTo>
                    <a:lnTo>
                      <a:pt x="100" y="215"/>
                    </a:lnTo>
                    <a:lnTo>
                      <a:pt x="103" y="225"/>
                    </a:lnTo>
                    <a:lnTo>
                      <a:pt x="107" y="237"/>
                    </a:lnTo>
                    <a:lnTo>
                      <a:pt x="109" y="247"/>
                    </a:lnTo>
                    <a:lnTo>
                      <a:pt x="111" y="258"/>
                    </a:lnTo>
                    <a:lnTo>
                      <a:pt x="113" y="268"/>
                    </a:lnTo>
                    <a:lnTo>
                      <a:pt x="117" y="279"/>
                    </a:lnTo>
                    <a:lnTo>
                      <a:pt x="120" y="282"/>
                    </a:lnTo>
                    <a:lnTo>
                      <a:pt x="124" y="288"/>
                    </a:lnTo>
                    <a:lnTo>
                      <a:pt x="115" y="281"/>
                    </a:lnTo>
                    <a:lnTo>
                      <a:pt x="108" y="276"/>
                    </a:lnTo>
                    <a:lnTo>
                      <a:pt x="101" y="271"/>
                    </a:lnTo>
                    <a:lnTo>
                      <a:pt x="94" y="265"/>
                    </a:lnTo>
                    <a:lnTo>
                      <a:pt x="87" y="259"/>
                    </a:lnTo>
                    <a:lnTo>
                      <a:pt x="81" y="252"/>
                    </a:lnTo>
                    <a:lnTo>
                      <a:pt x="76" y="246"/>
                    </a:lnTo>
                    <a:lnTo>
                      <a:pt x="72" y="240"/>
                    </a:lnTo>
                    <a:lnTo>
                      <a:pt x="61" y="225"/>
                    </a:lnTo>
                    <a:lnTo>
                      <a:pt x="55" y="212"/>
                    </a:lnTo>
                    <a:lnTo>
                      <a:pt x="49" y="197"/>
                    </a:lnTo>
                    <a:lnTo>
                      <a:pt x="44" y="183"/>
                    </a:lnTo>
                    <a:lnTo>
                      <a:pt x="39" y="167"/>
                    </a:lnTo>
                    <a:lnTo>
                      <a:pt x="35" y="152"/>
                    </a:lnTo>
                    <a:lnTo>
                      <a:pt x="32" y="136"/>
                    </a:lnTo>
                    <a:lnTo>
                      <a:pt x="29" y="122"/>
                    </a:lnTo>
                    <a:lnTo>
                      <a:pt x="25" y="105"/>
                    </a:lnTo>
                    <a:lnTo>
                      <a:pt x="22" y="90"/>
                    </a:lnTo>
                    <a:lnTo>
                      <a:pt x="20" y="73"/>
                    </a:lnTo>
                    <a:lnTo>
                      <a:pt x="16" y="58"/>
                    </a:lnTo>
                    <a:lnTo>
                      <a:pt x="12" y="42"/>
                    </a:lnTo>
                    <a:lnTo>
                      <a:pt x="8" y="29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3" name="Freeform 977"/>
              <p:cNvSpPr>
                <a:spLocks/>
              </p:cNvSpPr>
              <p:nvPr/>
            </p:nvSpPr>
            <p:spPr bwMode="auto">
              <a:xfrm>
                <a:off x="4453" y="756"/>
                <a:ext cx="19" cy="19"/>
              </a:xfrm>
              <a:custGeom>
                <a:avLst/>
                <a:gdLst>
                  <a:gd name="T0" fmla="*/ 33 w 71"/>
                  <a:gd name="T1" fmla="*/ 1 h 70"/>
                  <a:gd name="T2" fmla="*/ 42 w 71"/>
                  <a:gd name="T3" fmla="*/ 0 h 70"/>
                  <a:gd name="T4" fmla="*/ 50 w 71"/>
                  <a:gd name="T5" fmla="*/ 1 h 70"/>
                  <a:gd name="T6" fmla="*/ 56 w 71"/>
                  <a:gd name="T7" fmla="*/ 2 h 70"/>
                  <a:gd name="T8" fmla="*/ 62 w 71"/>
                  <a:gd name="T9" fmla="*/ 6 h 70"/>
                  <a:gd name="T10" fmla="*/ 69 w 71"/>
                  <a:gd name="T11" fmla="*/ 11 h 70"/>
                  <a:gd name="T12" fmla="*/ 71 w 71"/>
                  <a:gd name="T13" fmla="*/ 22 h 70"/>
                  <a:gd name="T14" fmla="*/ 69 w 71"/>
                  <a:gd name="T15" fmla="*/ 29 h 70"/>
                  <a:gd name="T16" fmla="*/ 65 w 71"/>
                  <a:gd name="T17" fmla="*/ 37 h 70"/>
                  <a:gd name="T18" fmla="*/ 59 w 71"/>
                  <a:gd name="T19" fmla="*/ 46 h 70"/>
                  <a:gd name="T20" fmla="*/ 53 w 71"/>
                  <a:gd name="T21" fmla="*/ 55 h 70"/>
                  <a:gd name="T22" fmla="*/ 44 w 71"/>
                  <a:gd name="T23" fmla="*/ 62 h 70"/>
                  <a:gd name="T24" fmla="*/ 36 w 71"/>
                  <a:gd name="T25" fmla="*/ 67 h 70"/>
                  <a:gd name="T26" fmla="*/ 26 w 71"/>
                  <a:gd name="T27" fmla="*/ 69 h 70"/>
                  <a:gd name="T28" fmla="*/ 20 w 71"/>
                  <a:gd name="T29" fmla="*/ 70 h 70"/>
                  <a:gd name="T30" fmla="*/ 15 w 71"/>
                  <a:gd name="T31" fmla="*/ 66 h 70"/>
                  <a:gd name="T32" fmla="*/ 10 w 71"/>
                  <a:gd name="T33" fmla="*/ 61 h 70"/>
                  <a:gd name="T34" fmla="*/ 8 w 71"/>
                  <a:gd name="T35" fmla="*/ 55 h 70"/>
                  <a:gd name="T36" fmla="*/ 7 w 71"/>
                  <a:gd name="T37" fmla="*/ 50 h 70"/>
                  <a:gd name="T38" fmla="*/ 7 w 71"/>
                  <a:gd name="T39" fmla="*/ 42 h 70"/>
                  <a:gd name="T40" fmla="*/ 8 w 71"/>
                  <a:gd name="T41" fmla="*/ 36 h 70"/>
                  <a:gd name="T42" fmla="*/ 3 w 71"/>
                  <a:gd name="T43" fmla="*/ 33 h 70"/>
                  <a:gd name="T44" fmla="*/ 0 w 71"/>
                  <a:gd name="T45" fmla="*/ 29 h 70"/>
                  <a:gd name="T46" fmla="*/ 1 w 71"/>
                  <a:gd name="T47" fmla="*/ 24 h 70"/>
                  <a:gd name="T48" fmla="*/ 6 w 71"/>
                  <a:gd name="T49" fmla="*/ 19 h 70"/>
                  <a:gd name="T50" fmla="*/ 10 w 71"/>
                  <a:gd name="T51" fmla="*/ 12 h 70"/>
                  <a:gd name="T52" fmla="*/ 12 w 71"/>
                  <a:gd name="T53" fmla="*/ 7 h 70"/>
                  <a:gd name="T54" fmla="*/ 17 w 71"/>
                  <a:gd name="T55" fmla="*/ 8 h 70"/>
                  <a:gd name="T56" fmla="*/ 22 w 71"/>
                  <a:gd name="T57" fmla="*/ 7 h 70"/>
                  <a:gd name="T58" fmla="*/ 27 w 71"/>
                  <a:gd name="T59" fmla="*/ 5 h 70"/>
                  <a:gd name="T60" fmla="*/ 33 w 71"/>
                  <a:gd name="T61" fmla="*/ 1 h 70"/>
                  <a:gd name="T62" fmla="*/ 33 w 71"/>
                  <a:gd name="T63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70">
                    <a:moveTo>
                      <a:pt x="33" y="1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9" y="11"/>
                    </a:lnTo>
                    <a:lnTo>
                      <a:pt x="71" y="22"/>
                    </a:lnTo>
                    <a:lnTo>
                      <a:pt x="69" y="29"/>
                    </a:lnTo>
                    <a:lnTo>
                      <a:pt x="65" y="37"/>
                    </a:lnTo>
                    <a:lnTo>
                      <a:pt x="59" y="46"/>
                    </a:lnTo>
                    <a:lnTo>
                      <a:pt x="53" y="55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26" y="69"/>
                    </a:lnTo>
                    <a:lnTo>
                      <a:pt x="20" y="70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8" y="55"/>
                    </a:lnTo>
                    <a:lnTo>
                      <a:pt x="7" y="50"/>
                    </a:lnTo>
                    <a:lnTo>
                      <a:pt x="7" y="42"/>
                    </a:lnTo>
                    <a:lnTo>
                      <a:pt x="8" y="36"/>
                    </a:lnTo>
                    <a:lnTo>
                      <a:pt x="3" y="33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6" y="19"/>
                    </a:lnTo>
                    <a:lnTo>
                      <a:pt x="10" y="12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4" name="Freeform 978"/>
              <p:cNvSpPr>
                <a:spLocks/>
              </p:cNvSpPr>
              <p:nvPr/>
            </p:nvSpPr>
            <p:spPr bwMode="auto">
              <a:xfrm>
                <a:off x="4590" y="760"/>
                <a:ext cx="13" cy="15"/>
              </a:xfrm>
              <a:custGeom>
                <a:avLst/>
                <a:gdLst>
                  <a:gd name="T0" fmla="*/ 43 w 50"/>
                  <a:gd name="T1" fmla="*/ 0 h 62"/>
                  <a:gd name="T2" fmla="*/ 46 w 50"/>
                  <a:gd name="T3" fmla="*/ 4 h 62"/>
                  <a:gd name="T4" fmla="*/ 50 w 50"/>
                  <a:gd name="T5" fmla="*/ 10 h 62"/>
                  <a:gd name="T6" fmla="*/ 50 w 50"/>
                  <a:gd name="T7" fmla="*/ 16 h 62"/>
                  <a:gd name="T8" fmla="*/ 48 w 50"/>
                  <a:gd name="T9" fmla="*/ 23 h 62"/>
                  <a:gd name="T10" fmla="*/ 44 w 50"/>
                  <a:gd name="T11" fmla="*/ 28 h 62"/>
                  <a:gd name="T12" fmla="*/ 38 w 50"/>
                  <a:gd name="T13" fmla="*/ 35 h 62"/>
                  <a:gd name="T14" fmla="*/ 33 w 50"/>
                  <a:gd name="T15" fmla="*/ 41 h 62"/>
                  <a:gd name="T16" fmla="*/ 27 w 50"/>
                  <a:gd name="T17" fmla="*/ 48 h 62"/>
                  <a:gd name="T18" fmla="*/ 19 w 50"/>
                  <a:gd name="T19" fmla="*/ 52 h 62"/>
                  <a:gd name="T20" fmla="*/ 12 w 50"/>
                  <a:gd name="T21" fmla="*/ 56 h 62"/>
                  <a:gd name="T22" fmla="*/ 7 w 50"/>
                  <a:gd name="T23" fmla="*/ 58 h 62"/>
                  <a:gd name="T24" fmla="*/ 1 w 50"/>
                  <a:gd name="T25" fmla="*/ 62 h 62"/>
                  <a:gd name="T26" fmla="*/ 0 w 50"/>
                  <a:gd name="T27" fmla="*/ 54 h 62"/>
                  <a:gd name="T28" fmla="*/ 1 w 50"/>
                  <a:gd name="T29" fmla="*/ 49 h 62"/>
                  <a:gd name="T30" fmla="*/ 2 w 50"/>
                  <a:gd name="T31" fmla="*/ 43 h 62"/>
                  <a:gd name="T32" fmla="*/ 5 w 50"/>
                  <a:gd name="T33" fmla="*/ 38 h 62"/>
                  <a:gd name="T34" fmla="*/ 11 w 50"/>
                  <a:gd name="T35" fmla="*/ 27 h 62"/>
                  <a:gd name="T36" fmla="*/ 21 w 50"/>
                  <a:gd name="T37" fmla="*/ 18 h 62"/>
                  <a:gd name="T38" fmla="*/ 26 w 50"/>
                  <a:gd name="T39" fmla="*/ 13 h 62"/>
                  <a:gd name="T40" fmla="*/ 31 w 50"/>
                  <a:gd name="T41" fmla="*/ 9 h 62"/>
                  <a:gd name="T42" fmla="*/ 36 w 50"/>
                  <a:gd name="T43" fmla="*/ 4 h 62"/>
                  <a:gd name="T44" fmla="*/ 43 w 50"/>
                  <a:gd name="T45" fmla="*/ 0 h 62"/>
                  <a:gd name="T46" fmla="*/ 43 w 50"/>
                  <a:gd name="T4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2">
                    <a:moveTo>
                      <a:pt x="43" y="0"/>
                    </a:moveTo>
                    <a:lnTo>
                      <a:pt x="46" y="4"/>
                    </a:lnTo>
                    <a:lnTo>
                      <a:pt x="50" y="10"/>
                    </a:lnTo>
                    <a:lnTo>
                      <a:pt x="50" y="16"/>
                    </a:lnTo>
                    <a:lnTo>
                      <a:pt x="48" y="23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3" y="41"/>
                    </a:lnTo>
                    <a:lnTo>
                      <a:pt x="27" y="48"/>
                    </a:lnTo>
                    <a:lnTo>
                      <a:pt x="19" y="52"/>
                    </a:lnTo>
                    <a:lnTo>
                      <a:pt x="12" y="56"/>
                    </a:lnTo>
                    <a:lnTo>
                      <a:pt x="7" y="58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21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5" name="Freeform 979"/>
              <p:cNvSpPr>
                <a:spLocks/>
              </p:cNvSpPr>
              <p:nvPr/>
            </p:nvSpPr>
            <p:spPr bwMode="auto">
              <a:xfrm>
                <a:off x="4474" y="765"/>
                <a:ext cx="17" cy="17"/>
              </a:xfrm>
              <a:custGeom>
                <a:avLst/>
                <a:gdLst>
                  <a:gd name="T0" fmla="*/ 37 w 63"/>
                  <a:gd name="T1" fmla="*/ 0 h 69"/>
                  <a:gd name="T2" fmla="*/ 48 w 63"/>
                  <a:gd name="T3" fmla="*/ 0 h 69"/>
                  <a:gd name="T4" fmla="*/ 56 w 63"/>
                  <a:gd name="T5" fmla="*/ 4 h 69"/>
                  <a:gd name="T6" fmla="*/ 60 w 63"/>
                  <a:gd name="T7" fmla="*/ 7 h 69"/>
                  <a:gd name="T8" fmla="*/ 63 w 63"/>
                  <a:gd name="T9" fmla="*/ 13 h 69"/>
                  <a:gd name="T10" fmla="*/ 63 w 63"/>
                  <a:gd name="T11" fmla="*/ 20 h 69"/>
                  <a:gd name="T12" fmla="*/ 63 w 63"/>
                  <a:gd name="T13" fmla="*/ 26 h 69"/>
                  <a:gd name="T14" fmla="*/ 61 w 63"/>
                  <a:gd name="T15" fmla="*/ 34 h 69"/>
                  <a:gd name="T16" fmla="*/ 60 w 63"/>
                  <a:gd name="T17" fmla="*/ 41 h 69"/>
                  <a:gd name="T18" fmla="*/ 57 w 63"/>
                  <a:gd name="T19" fmla="*/ 49 h 69"/>
                  <a:gd name="T20" fmla="*/ 54 w 63"/>
                  <a:gd name="T21" fmla="*/ 57 h 69"/>
                  <a:gd name="T22" fmla="*/ 53 w 63"/>
                  <a:gd name="T23" fmla="*/ 63 h 69"/>
                  <a:gd name="T24" fmla="*/ 52 w 63"/>
                  <a:gd name="T25" fmla="*/ 69 h 69"/>
                  <a:gd name="T26" fmla="*/ 45 w 63"/>
                  <a:gd name="T27" fmla="*/ 67 h 69"/>
                  <a:gd name="T28" fmla="*/ 39 w 63"/>
                  <a:gd name="T29" fmla="*/ 65 h 69"/>
                  <a:gd name="T30" fmla="*/ 32 w 63"/>
                  <a:gd name="T31" fmla="*/ 64 h 69"/>
                  <a:gd name="T32" fmla="*/ 26 w 63"/>
                  <a:gd name="T33" fmla="*/ 63 h 69"/>
                  <a:gd name="T34" fmla="*/ 20 w 63"/>
                  <a:gd name="T35" fmla="*/ 61 h 69"/>
                  <a:gd name="T36" fmla="*/ 14 w 63"/>
                  <a:gd name="T37" fmla="*/ 60 h 69"/>
                  <a:gd name="T38" fmla="*/ 7 w 63"/>
                  <a:gd name="T39" fmla="*/ 58 h 69"/>
                  <a:gd name="T40" fmla="*/ 1 w 63"/>
                  <a:gd name="T41" fmla="*/ 58 h 69"/>
                  <a:gd name="T42" fmla="*/ 0 w 63"/>
                  <a:gd name="T43" fmla="*/ 50 h 69"/>
                  <a:gd name="T44" fmla="*/ 0 w 63"/>
                  <a:gd name="T45" fmla="*/ 44 h 69"/>
                  <a:gd name="T46" fmla="*/ 1 w 63"/>
                  <a:gd name="T47" fmla="*/ 37 h 69"/>
                  <a:gd name="T48" fmla="*/ 3 w 63"/>
                  <a:gd name="T49" fmla="*/ 32 h 69"/>
                  <a:gd name="T50" fmla="*/ 9 w 63"/>
                  <a:gd name="T51" fmla="*/ 21 h 69"/>
                  <a:gd name="T52" fmla="*/ 17 w 63"/>
                  <a:gd name="T53" fmla="*/ 12 h 69"/>
                  <a:gd name="T54" fmla="*/ 25 w 63"/>
                  <a:gd name="T55" fmla="*/ 5 h 69"/>
                  <a:gd name="T56" fmla="*/ 37 w 63"/>
                  <a:gd name="T57" fmla="*/ 0 h 69"/>
                  <a:gd name="T58" fmla="*/ 37 w 6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69">
                    <a:moveTo>
                      <a:pt x="37" y="0"/>
                    </a:moveTo>
                    <a:lnTo>
                      <a:pt x="48" y="0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3" y="20"/>
                    </a:lnTo>
                    <a:lnTo>
                      <a:pt x="63" y="26"/>
                    </a:lnTo>
                    <a:lnTo>
                      <a:pt x="61" y="34"/>
                    </a:lnTo>
                    <a:lnTo>
                      <a:pt x="60" y="41"/>
                    </a:lnTo>
                    <a:lnTo>
                      <a:pt x="57" y="49"/>
                    </a:lnTo>
                    <a:lnTo>
                      <a:pt x="54" y="57"/>
                    </a:lnTo>
                    <a:lnTo>
                      <a:pt x="53" y="63"/>
                    </a:lnTo>
                    <a:lnTo>
                      <a:pt x="52" y="69"/>
                    </a:lnTo>
                    <a:lnTo>
                      <a:pt x="45" y="67"/>
                    </a:lnTo>
                    <a:lnTo>
                      <a:pt x="39" y="65"/>
                    </a:lnTo>
                    <a:lnTo>
                      <a:pt x="32" y="64"/>
                    </a:lnTo>
                    <a:lnTo>
                      <a:pt x="26" y="63"/>
                    </a:lnTo>
                    <a:lnTo>
                      <a:pt x="20" y="61"/>
                    </a:lnTo>
                    <a:lnTo>
                      <a:pt x="14" y="60"/>
                    </a:lnTo>
                    <a:lnTo>
                      <a:pt x="7" y="58"/>
                    </a:lnTo>
                    <a:lnTo>
                      <a:pt x="1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9" y="21"/>
                    </a:lnTo>
                    <a:lnTo>
                      <a:pt x="17" y="12"/>
                    </a:lnTo>
                    <a:lnTo>
                      <a:pt x="25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6" name="Freeform 980"/>
              <p:cNvSpPr>
                <a:spLocks/>
              </p:cNvSpPr>
              <p:nvPr/>
            </p:nvSpPr>
            <p:spPr bwMode="auto">
              <a:xfrm>
                <a:off x="4498" y="773"/>
                <a:ext cx="15" cy="21"/>
              </a:xfrm>
              <a:custGeom>
                <a:avLst/>
                <a:gdLst>
                  <a:gd name="T0" fmla="*/ 20 w 53"/>
                  <a:gd name="T1" fmla="*/ 0 h 82"/>
                  <a:gd name="T2" fmla="*/ 27 w 53"/>
                  <a:gd name="T3" fmla="*/ 2 h 82"/>
                  <a:gd name="T4" fmla="*/ 35 w 53"/>
                  <a:gd name="T5" fmla="*/ 5 h 82"/>
                  <a:gd name="T6" fmla="*/ 40 w 53"/>
                  <a:gd name="T7" fmla="*/ 9 h 82"/>
                  <a:gd name="T8" fmla="*/ 45 w 53"/>
                  <a:gd name="T9" fmla="*/ 16 h 82"/>
                  <a:gd name="T10" fmla="*/ 48 w 53"/>
                  <a:gd name="T11" fmla="*/ 22 h 82"/>
                  <a:gd name="T12" fmla="*/ 52 w 53"/>
                  <a:gd name="T13" fmla="*/ 29 h 82"/>
                  <a:gd name="T14" fmla="*/ 52 w 53"/>
                  <a:gd name="T15" fmla="*/ 35 h 82"/>
                  <a:gd name="T16" fmla="*/ 53 w 53"/>
                  <a:gd name="T17" fmla="*/ 44 h 82"/>
                  <a:gd name="T18" fmla="*/ 52 w 53"/>
                  <a:gd name="T19" fmla="*/ 53 h 82"/>
                  <a:gd name="T20" fmla="*/ 52 w 53"/>
                  <a:gd name="T21" fmla="*/ 61 h 82"/>
                  <a:gd name="T22" fmla="*/ 51 w 53"/>
                  <a:gd name="T23" fmla="*/ 71 h 82"/>
                  <a:gd name="T24" fmla="*/ 50 w 53"/>
                  <a:gd name="T25" fmla="*/ 82 h 82"/>
                  <a:gd name="T26" fmla="*/ 39 w 53"/>
                  <a:gd name="T27" fmla="*/ 78 h 82"/>
                  <a:gd name="T28" fmla="*/ 33 w 53"/>
                  <a:gd name="T29" fmla="*/ 76 h 82"/>
                  <a:gd name="T30" fmla="*/ 26 w 53"/>
                  <a:gd name="T31" fmla="*/ 73 h 82"/>
                  <a:gd name="T32" fmla="*/ 21 w 53"/>
                  <a:gd name="T33" fmla="*/ 71 h 82"/>
                  <a:gd name="T34" fmla="*/ 11 w 53"/>
                  <a:gd name="T35" fmla="*/ 62 h 82"/>
                  <a:gd name="T36" fmla="*/ 5 w 53"/>
                  <a:gd name="T37" fmla="*/ 54 h 82"/>
                  <a:gd name="T38" fmla="*/ 2 w 53"/>
                  <a:gd name="T39" fmla="*/ 46 h 82"/>
                  <a:gd name="T40" fmla="*/ 1 w 53"/>
                  <a:gd name="T41" fmla="*/ 39 h 82"/>
                  <a:gd name="T42" fmla="*/ 0 w 53"/>
                  <a:gd name="T43" fmla="*/ 32 h 82"/>
                  <a:gd name="T44" fmla="*/ 2 w 53"/>
                  <a:gd name="T45" fmla="*/ 26 h 82"/>
                  <a:gd name="T46" fmla="*/ 3 w 53"/>
                  <a:gd name="T47" fmla="*/ 18 h 82"/>
                  <a:gd name="T48" fmla="*/ 8 w 53"/>
                  <a:gd name="T49" fmla="*/ 12 h 82"/>
                  <a:gd name="T50" fmla="*/ 12 w 53"/>
                  <a:gd name="T51" fmla="*/ 5 h 82"/>
                  <a:gd name="T52" fmla="*/ 20 w 53"/>
                  <a:gd name="T53" fmla="*/ 0 h 82"/>
                  <a:gd name="T54" fmla="*/ 20 w 5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82">
                    <a:moveTo>
                      <a:pt x="20" y="0"/>
                    </a:moveTo>
                    <a:lnTo>
                      <a:pt x="27" y="2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5" y="16"/>
                    </a:lnTo>
                    <a:lnTo>
                      <a:pt x="48" y="22"/>
                    </a:lnTo>
                    <a:lnTo>
                      <a:pt x="52" y="29"/>
                    </a:lnTo>
                    <a:lnTo>
                      <a:pt x="52" y="35"/>
                    </a:lnTo>
                    <a:lnTo>
                      <a:pt x="53" y="44"/>
                    </a:lnTo>
                    <a:lnTo>
                      <a:pt x="52" y="53"/>
                    </a:lnTo>
                    <a:lnTo>
                      <a:pt x="52" y="61"/>
                    </a:lnTo>
                    <a:lnTo>
                      <a:pt x="51" y="71"/>
                    </a:lnTo>
                    <a:lnTo>
                      <a:pt x="50" y="82"/>
                    </a:lnTo>
                    <a:lnTo>
                      <a:pt x="39" y="78"/>
                    </a:lnTo>
                    <a:lnTo>
                      <a:pt x="33" y="76"/>
                    </a:lnTo>
                    <a:lnTo>
                      <a:pt x="26" y="73"/>
                    </a:lnTo>
                    <a:lnTo>
                      <a:pt x="21" y="71"/>
                    </a:lnTo>
                    <a:lnTo>
                      <a:pt x="11" y="62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3" y="18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7" name="Freeform 981"/>
              <p:cNvSpPr>
                <a:spLocks/>
              </p:cNvSpPr>
              <p:nvPr/>
            </p:nvSpPr>
            <p:spPr bwMode="auto">
              <a:xfrm>
                <a:off x="4424" y="775"/>
                <a:ext cx="13" cy="19"/>
              </a:xfrm>
              <a:custGeom>
                <a:avLst/>
                <a:gdLst>
                  <a:gd name="T0" fmla="*/ 33 w 54"/>
                  <a:gd name="T1" fmla="*/ 0 h 72"/>
                  <a:gd name="T2" fmla="*/ 39 w 54"/>
                  <a:gd name="T3" fmla="*/ 1 h 72"/>
                  <a:gd name="T4" fmla="*/ 46 w 54"/>
                  <a:gd name="T5" fmla="*/ 6 h 72"/>
                  <a:gd name="T6" fmla="*/ 51 w 54"/>
                  <a:gd name="T7" fmla="*/ 11 h 72"/>
                  <a:gd name="T8" fmla="*/ 54 w 54"/>
                  <a:gd name="T9" fmla="*/ 20 h 72"/>
                  <a:gd name="T10" fmla="*/ 53 w 54"/>
                  <a:gd name="T11" fmla="*/ 28 h 72"/>
                  <a:gd name="T12" fmla="*/ 52 w 54"/>
                  <a:gd name="T13" fmla="*/ 37 h 72"/>
                  <a:gd name="T14" fmla="*/ 48 w 54"/>
                  <a:gd name="T15" fmla="*/ 47 h 72"/>
                  <a:gd name="T16" fmla="*/ 45 w 54"/>
                  <a:gd name="T17" fmla="*/ 56 h 72"/>
                  <a:gd name="T18" fmla="*/ 37 w 54"/>
                  <a:gd name="T19" fmla="*/ 63 h 72"/>
                  <a:gd name="T20" fmla="*/ 28 w 54"/>
                  <a:gd name="T21" fmla="*/ 70 h 72"/>
                  <a:gd name="T22" fmla="*/ 21 w 54"/>
                  <a:gd name="T23" fmla="*/ 71 h 72"/>
                  <a:gd name="T24" fmla="*/ 16 w 54"/>
                  <a:gd name="T25" fmla="*/ 72 h 72"/>
                  <a:gd name="T26" fmla="*/ 9 w 54"/>
                  <a:gd name="T27" fmla="*/ 71 h 72"/>
                  <a:gd name="T28" fmla="*/ 3 w 54"/>
                  <a:gd name="T29" fmla="*/ 70 h 72"/>
                  <a:gd name="T30" fmla="*/ 0 w 54"/>
                  <a:gd name="T31" fmla="*/ 60 h 72"/>
                  <a:gd name="T32" fmla="*/ 0 w 54"/>
                  <a:gd name="T33" fmla="*/ 51 h 72"/>
                  <a:gd name="T34" fmla="*/ 2 w 54"/>
                  <a:gd name="T35" fmla="*/ 45 h 72"/>
                  <a:gd name="T36" fmla="*/ 7 w 54"/>
                  <a:gd name="T37" fmla="*/ 37 h 72"/>
                  <a:gd name="T38" fmla="*/ 13 w 54"/>
                  <a:gd name="T39" fmla="*/ 28 h 72"/>
                  <a:gd name="T40" fmla="*/ 21 w 54"/>
                  <a:gd name="T41" fmla="*/ 19 h 72"/>
                  <a:gd name="T42" fmla="*/ 28 w 54"/>
                  <a:gd name="T43" fmla="*/ 9 h 72"/>
                  <a:gd name="T44" fmla="*/ 33 w 54"/>
                  <a:gd name="T45" fmla="*/ 0 h 72"/>
                  <a:gd name="T46" fmla="*/ 33 w 54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2">
                    <a:moveTo>
                      <a:pt x="33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4" y="20"/>
                    </a:lnTo>
                    <a:lnTo>
                      <a:pt x="53" y="28"/>
                    </a:lnTo>
                    <a:lnTo>
                      <a:pt x="52" y="37"/>
                    </a:lnTo>
                    <a:lnTo>
                      <a:pt x="48" y="47"/>
                    </a:lnTo>
                    <a:lnTo>
                      <a:pt x="45" y="56"/>
                    </a:lnTo>
                    <a:lnTo>
                      <a:pt x="37" y="63"/>
                    </a:lnTo>
                    <a:lnTo>
                      <a:pt x="28" y="70"/>
                    </a:lnTo>
                    <a:lnTo>
                      <a:pt x="21" y="71"/>
                    </a:lnTo>
                    <a:lnTo>
                      <a:pt x="16" y="72"/>
                    </a:lnTo>
                    <a:lnTo>
                      <a:pt x="9" y="71"/>
                    </a:lnTo>
                    <a:lnTo>
                      <a:pt x="3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2" y="45"/>
                    </a:lnTo>
                    <a:lnTo>
                      <a:pt x="7" y="37"/>
                    </a:lnTo>
                    <a:lnTo>
                      <a:pt x="13" y="28"/>
                    </a:lnTo>
                    <a:lnTo>
                      <a:pt x="21" y="19"/>
                    </a:lnTo>
                    <a:lnTo>
                      <a:pt x="28" y="9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8" name="Freeform 982"/>
              <p:cNvSpPr>
                <a:spLocks/>
              </p:cNvSpPr>
              <p:nvPr/>
            </p:nvSpPr>
            <p:spPr bwMode="auto">
              <a:xfrm>
                <a:off x="4446" y="781"/>
                <a:ext cx="16" cy="17"/>
              </a:xfrm>
              <a:custGeom>
                <a:avLst/>
                <a:gdLst>
                  <a:gd name="T0" fmla="*/ 19 w 58"/>
                  <a:gd name="T1" fmla="*/ 1 h 68"/>
                  <a:gd name="T2" fmla="*/ 25 w 58"/>
                  <a:gd name="T3" fmla="*/ 0 h 68"/>
                  <a:gd name="T4" fmla="*/ 32 w 58"/>
                  <a:gd name="T5" fmla="*/ 0 h 68"/>
                  <a:gd name="T6" fmla="*/ 36 w 58"/>
                  <a:gd name="T7" fmla="*/ 1 h 68"/>
                  <a:gd name="T8" fmla="*/ 41 w 58"/>
                  <a:gd name="T9" fmla="*/ 2 h 68"/>
                  <a:gd name="T10" fmla="*/ 48 w 58"/>
                  <a:gd name="T11" fmla="*/ 8 h 68"/>
                  <a:gd name="T12" fmla="*/ 54 w 58"/>
                  <a:gd name="T13" fmla="*/ 16 h 68"/>
                  <a:gd name="T14" fmla="*/ 57 w 58"/>
                  <a:gd name="T15" fmla="*/ 22 h 68"/>
                  <a:gd name="T16" fmla="*/ 58 w 58"/>
                  <a:gd name="T17" fmla="*/ 28 h 68"/>
                  <a:gd name="T18" fmla="*/ 57 w 58"/>
                  <a:gd name="T19" fmla="*/ 33 h 68"/>
                  <a:gd name="T20" fmla="*/ 57 w 58"/>
                  <a:gd name="T21" fmla="*/ 41 h 68"/>
                  <a:gd name="T22" fmla="*/ 53 w 58"/>
                  <a:gd name="T23" fmla="*/ 47 h 68"/>
                  <a:gd name="T24" fmla="*/ 51 w 58"/>
                  <a:gd name="T25" fmla="*/ 55 h 68"/>
                  <a:gd name="T26" fmla="*/ 48 w 58"/>
                  <a:gd name="T27" fmla="*/ 60 h 68"/>
                  <a:gd name="T28" fmla="*/ 44 w 58"/>
                  <a:gd name="T29" fmla="*/ 68 h 68"/>
                  <a:gd name="T30" fmla="*/ 36 w 58"/>
                  <a:gd name="T31" fmla="*/ 62 h 68"/>
                  <a:gd name="T32" fmla="*/ 28 w 58"/>
                  <a:gd name="T33" fmla="*/ 61 h 68"/>
                  <a:gd name="T34" fmla="*/ 19 w 58"/>
                  <a:gd name="T35" fmla="*/ 62 h 68"/>
                  <a:gd name="T36" fmla="*/ 13 w 58"/>
                  <a:gd name="T37" fmla="*/ 68 h 68"/>
                  <a:gd name="T38" fmla="*/ 6 w 58"/>
                  <a:gd name="T39" fmla="*/ 61 h 68"/>
                  <a:gd name="T40" fmla="*/ 1 w 58"/>
                  <a:gd name="T41" fmla="*/ 56 h 68"/>
                  <a:gd name="T42" fmla="*/ 0 w 58"/>
                  <a:gd name="T43" fmla="*/ 48 h 68"/>
                  <a:gd name="T44" fmla="*/ 1 w 58"/>
                  <a:gd name="T45" fmla="*/ 42 h 68"/>
                  <a:gd name="T46" fmla="*/ 1 w 58"/>
                  <a:gd name="T47" fmla="*/ 36 h 68"/>
                  <a:gd name="T48" fmla="*/ 3 w 58"/>
                  <a:gd name="T49" fmla="*/ 30 h 68"/>
                  <a:gd name="T50" fmla="*/ 6 w 58"/>
                  <a:gd name="T51" fmla="*/ 25 h 68"/>
                  <a:gd name="T52" fmla="*/ 8 w 58"/>
                  <a:gd name="T53" fmla="*/ 19 h 68"/>
                  <a:gd name="T54" fmla="*/ 14 w 58"/>
                  <a:gd name="T55" fmla="*/ 9 h 68"/>
                  <a:gd name="T56" fmla="*/ 19 w 58"/>
                  <a:gd name="T57" fmla="*/ 1 h 68"/>
                  <a:gd name="T58" fmla="*/ 19 w 58"/>
                  <a:gd name="T5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68">
                    <a:moveTo>
                      <a:pt x="19" y="1"/>
                    </a:move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41"/>
                    </a:lnTo>
                    <a:lnTo>
                      <a:pt x="53" y="47"/>
                    </a:lnTo>
                    <a:lnTo>
                      <a:pt x="51" y="55"/>
                    </a:lnTo>
                    <a:lnTo>
                      <a:pt x="48" y="60"/>
                    </a:lnTo>
                    <a:lnTo>
                      <a:pt x="44" y="68"/>
                    </a:lnTo>
                    <a:lnTo>
                      <a:pt x="36" y="62"/>
                    </a:lnTo>
                    <a:lnTo>
                      <a:pt x="28" y="61"/>
                    </a:lnTo>
                    <a:lnTo>
                      <a:pt x="19" y="62"/>
                    </a:lnTo>
                    <a:lnTo>
                      <a:pt x="13" y="68"/>
                    </a:lnTo>
                    <a:lnTo>
                      <a:pt x="6" y="61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1" y="42"/>
                    </a:lnTo>
                    <a:lnTo>
                      <a:pt x="1" y="36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9" name="Freeform 983"/>
              <p:cNvSpPr>
                <a:spLocks/>
              </p:cNvSpPr>
              <p:nvPr/>
            </p:nvSpPr>
            <p:spPr bwMode="auto">
              <a:xfrm>
                <a:off x="4507" y="795"/>
                <a:ext cx="64" cy="121"/>
              </a:xfrm>
              <a:custGeom>
                <a:avLst/>
                <a:gdLst>
                  <a:gd name="T0" fmla="*/ 225 w 241"/>
                  <a:gd name="T1" fmla="*/ 0 h 468"/>
                  <a:gd name="T2" fmla="*/ 237 w 241"/>
                  <a:gd name="T3" fmla="*/ 8 h 468"/>
                  <a:gd name="T4" fmla="*/ 241 w 241"/>
                  <a:gd name="T5" fmla="*/ 22 h 468"/>
                  <a:gd name="T6" fmla="*/ 241 w 241"/>
                  <a:gd name="T7" fmla="*/ 33 h 468"/>
                  <a:gd name="T8" fmla="*/ 221 w 241"/>
                  <a:gd name="T9" fmla="*/ 53 h 468"/>
                  <a:gd name="T10" fmla="*/ 192 w 241"/>
                  <a:gd name="T11" fmla="*/ 83 h 468"/>
                  <a:gd name="T12" fmla="*/ 168 w 241"/>
                  <a:gd name="T13" fmla="*/ 121 h 468"/>
                  <a:gd name="T14" fmla="*/ 152 w 241"/>
                  <a:gd name="T15" fmla="*/ 165 h 468"/>
                  <a:gd name="T16" fmla="*/ 139 w 241"/>
                  <a:gd name="T17" fmla="*/ 212 h 468"/>
                  <a:gd name="T18" fmla="*/ 127 w 241"/>
                  <a:gd name="T19" fmla="*/ 262 h 468"/>
                  <a:gd name="T20" fmla="*/ 117 w 241"/>
                  <a:gd name="T21" fmla="*/ 310 h 468"/>
                  <a:gd name="T22" fmla="*/ 106 w 241"/>
                  <a:gd name="T23" fmla="*/ 357 h 468"/>
                  <a:gd name="T24" fmla="*/ 92 w 241"/>
                  <a:gd name="T25" fmla="*/ 383 h 468"/>
                  <a:gd name="T26" fmla="*/ 83 w 241"/>
                  <a:gd name="T27" fmla="*/ 388 h 468"/>
                  <a:gd name="T28" fmla="*/ 79 w 241"/>
                  <a:gd name="T29" fmla="*/ 402 h 468"/>
                  <a:gd name="T30" fmla="*/ 81 w 241"/>
                  <a:gd name="T31" fmla="*/ 422 h 468"/>
                  <a:gd name="T32" fmla="*/ 86 w 241"/>
                  <a:gd name="T33" fmla="*/ 443 h 468"/>
                  <a:gd name="T34" fmla="*/ 83 w 241"/>
                  <a:gd name="T35" fmla="*/ 460 h 468"/>
                  <a:gd name="T36" fmla="*/ 71 w 241"/>
                  <a:gd name="T37" fmla="*/ 467 h 468"/>
                  <a:gd name="T38" fmla="*/ 53 w 241"/>
                  <a:gd name="T39" fmla="*/ 468 h 468"/>
                  <a:gd name="T40" fmla="*/ 32 w 241"/>
                  <a:gd name="T41" fmla="*/ 464 h 468"/>
                  <a:gd name="T42" fmla="*/ 15 w 241"/>
                  <a:gd name="T43" fmla="*/ 456 h 468"/>
                  <a:gd name="T44" fmla="*/ 4 w 241"/>
                  <a:gd name="T45" fmla="*/ 445 h 468"/>
                  <a:gd name="T46" fmla="*/ 0 w 241"/>
                  <a:gd name="T47" fmla="*/ 432 h 468"/>
                  <a:gd name="T48" fmla="*/ 0 w 241"/>
                  <a:gd name="T49" fmla="*/ 418 h 468"/>
                  <a:gd name="T50" fmla="*/ 5 w 241"/>
                  <a:gd name="T51" fmla="*/ 406 h 468"/>
                  <a:gd name="T52" fmla="*/ 17 w 241"/>
                  <a:gd name="T53" fmla="*/ 395 h 468"/>
                  <a:gd name="T54" fmla="*/ 28 w 241"/>
                  <a:gd name="T55" fmla="*/ 390 h 468"/>
                  <a:gd name="T56" fmla="*/ 39 w 241"/>
                  <a:gd name="T57" fmla="*/ 389 h 468"/>
                  <a:gd name="T58" fmla="*/ 48 w 241"/>
                  <a:gd name="T59" fmla="*/ 362 h 468"/>
                  <a:gd name="T60" fmla="*/ 56 w 241"/>
                  <a:gd name="T61" fmla="*/ 309 h 468"/>
                  <a:gd name="T62" fmla="*/ 70 w 241"/>
                  <a:gd name="T63" fmla="*/ 259 h 468"/>
                  <a:gd name="T64" fmla="*/ 88 w 241"/>
                  <a:gd name="T65" fmla="*/ 208 h 468"/>
                  <a:gd name="T66" fmla="*/ 108 w 241"/>
                  <a:gd name="T67" fmla="*/ 158 h 468"/>
                  <a:gd name="T68" fmla="*/ 134 w 241"/>
                  <a:gd name="T69" fmla="*/ 111 h 468"/>
                  <a:gd name="T70" fmla="*/ 160 w 241"/>
                  <a:gd name="T71" fmla="*/ 66 h 468"/>
                  <a:gd name="T72" fmla="*/ 190 w 241"/>
                  <a:gd name="T73" fmla="*/ 24 h 468"/>
                  <a:gd name="T74" fmla="*/ 210 w 241"/>
                  <a:gd name="T75" fmla="*/ 2 h 468"/>
                  <a:gd name="T76" fmla="*/ 215 w 241"/>
                  <a:gd name="T77" fmla="*/ 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" h="468">
                    <a:moveTo>
                      <a:pt x="215" y="1"/>
                    </a:moveTo>
                    <a:lnTo>
                      <a:pt x="225" y="0"/>
                    </a:lnTo>
                    <a:lnTo>
                      <a:pt x="233" y="2"/>
                    </a:lnTo>
                    <a:lnTo>
                      <a:pt x="237" y="8"/>
                    </a:lnTo>
                    <a:lnTo>
                      <a:pt x="241" y="16"/>
                    </a:lnTo>
                    <a:lnTo>
                      <a:pt x="241" y="22"/>
                    </a:lnTo>
                    <a:lnTo>
                      <a:pt x="241" y="28"/>
                    </a:lnTo>
                    <a:lnTo>
                      <a:pt x="241" y="33"/>
                    </a:lnTo>
                    <a:lnTo>
                      <a:pt x="241" y="42"/>
                    </a:lnTo>
                    <a:lnTo>
                      <a:pt x="221" y="53"/>
                    </a:lnTo>
                    <a:lnTo>
                      <a:pt x="206" y="67"/>
                    </a:lnTo>
                    <a:lnTo>
                      <a:pt x="192" y="83"/>
                    </a:lnTo>
                    <a:lnTo>
                      <a:pt x="179" y="102"/>
                    </a:lnTo>
                    <a:lnTo>
                      <a:pt x="168" y="121"/>
                    </a:lnTo>
                    <a:lnTo>
                      <a:pt x="160" y="143"/>
                    </a:lnTo>
                    <a:lnTo>
                      <a:pt x="152" y="165"/>
                    </a:lnTo>
                    <a:lnTo>
                      <a:pt x="146" y="190"/>
                    </a:lnTo>
                    <a:lnTo>
                      <a:pt x="139" y="212"/>
                    </a:lnTo>
                    <a:lnTo>
                      <a:pt x="133" y="238"/>
                    </a:lnTo>
                    <a:lnTo>
                      <a:pt x="127" y="262"/>
                    </a:lnTo>
                    <a:lnTo>
                      <a:pt x="123" y="287"/>
                    </a:lnTo>
                    <a:lnTo>
                      <a:pt x="117" y="310"/>
                    </a:lnTo>
                    <a:lnTo>
                      <a:pt x="112" y="334"/>
                    </a:lnTo>
                    <a:lnTo>
                      <a:pt x="106" y="357"/>
                    </a:lnTo>
                    <a:lnTo>
                      <a:pt x="100" y="380"/>
                    </a:lnTo>
                    <a:lnTo>
                      <a:pt x="92" y="383"/>
                    </a:lnTo>
                    <a:lnTo>
                      <a:pt x="88" y="385"/>
                    </a:lnTo>
                    <a:lnTo>
                      <a:pt x="83" y="388"/>
                    </a:lnTo>
                    <a:lnTo>
                      <a:pt x="81" y="393"/>
                    </a:lnTo>
                    <a:lnTo>
                      <a:pt x="79" y="402"/>
                    </a:lnTo>
                    <a:lnTo>
                      <a:pt x="79" y="414"/>
                    </a:lnTo>
                    <a:lnTo>
                      <a:pt x="81" y="422"/>
                    </a:lnTo>
                    <a:lnTo>
                      <a:pt x="83" y="433"/>
                    </a:lnTo>
                    <a:lnTo>
                      <a:pt x="86" y="443"/>
                    </a:lnTo>
                    <a:lnTo>
                      <a:pt x="87" y="453"/>
                    </a:lnTo>
                    <a:lnTo>
                      <a:pt x="83" y="460"/>
                    </a:lnTo>
                    <a:lnTo>
                      <a:pt x="78" y="465"/>
                    </a:lnTo>
                    <a:lnTo>
                      <a:pt x="71" y="467"/>
                    </a:lnTo>
                    <a:lnTo>
                      <a:pt x="63" y="468"/>
                    </a:lnTo>
                    <a:lnTo>
                      <a:pt x="53" y="468"/>
                    </a:lnTo>
                    <a:lnTo>
                      <a:pt x="44" y="468"/>
                    </a:lnTo>
                    <a:lnTo>
                      <a:pt x="32" y="464"/>
                    </a:lnTo>
                    <a:lnTo>
                      <a:pt x="22" y="461"/>
                    </a:lnTo>
                    <a:lnTo>
                      <a:pt x="15" y="456"/>
                    </a:lnTo>
                    <a:lnTo>
                      <a:pt x="10" y="451"/>
                    </a:lnTo>
                    <a:lnTo>
                      <a:pt x="4" y="445"/>
                    </a:lnTo>
                    <a:lnTo>
                      <a:pt x="2" y="440"/>
                    </a:lnTo>
                    <a:lnTo>
                      <a:pt x="0" y="432"/>
                    </a:lnTo>
                    <a:lnTo>
                      <a:pt x="0" y="425"/>
                    </a:lnTo>
                    <a:lnTo>
                      <a:pt x="0" y="418"/>
                    </a:lnTo>
                    <a:lnTo>
                      <a:pt x="2" y="413"/>
                    </a:lnTo>
                    <a:lnTo>
                      <a:pt x="5" y="406"/>
                    </a:lnTo>
                    <a:lnTo>
                      <a:pt x="11" y="402"/>
                    </a:lnTo>
                    <a:lnTo>
                      <a:pt x="17" y="395"/>
                    </a:lnTo>
                    <a:lnTo>
                      <a:pt x="24" y="392"/>
                    </a:lnTo>
                    <a:lnTo>
                      <a:pt x="28" y="390"/>
                    </a:lnTo>
                    <a:lnTo>
                      <a:pt x="34" y="389"/>
                    </a:lnTo>
                    <a:lnTo>
                      <a:pt x="39" y="389"/>
                    </a:lnTo>
                    <a:lnTo>
                      <a:pt x="46" y="389"/>
                    </a:lnTo>
                    <a:lnTo>
                      <a:pt x="48" y="362"/>
                    </a:lnTo>
                    <a:lnTo>
                      <a:pt x="50" y="336"/>
                    </a:lnTo>
                    <a:lnTo>
                      <a:pt x="56" y="309"/>
                    </a:lnTo>
                    <a:lnTo>
                      <a:pt x="63" y="284"/>
                    </a:lnTo>
                    <a:lnTo>
                      <a:pt x="70" y="259"/>
                    </a:lnTo>
                    <a:lnTo>
                      <a:pt x="79" y="233"/>
                    </a:lnTo>
                    <a:lnTo>
                      <a:pt x="88" y="208"/>
                    </a:lnTo>
                    <a:lnTo>
                      <a:pt x="99" y="183"/>
                    </a:lnTo>
                    <a:lnTo>
                      <a:pt x="108" y="158"/>
                    </a:lnTo>
                    <a:lnTo>
                      <a:pt x="121" y="135"/>
                    </a:lnTo>
                    <a:lnTo>
                      <a:pt x="134" y="111"/>
                    </a:lnTo>
                    <a:lnTo>
                      <a:pt x="147" y="89"/>
                    </a:lnTo>
                    <a:lnTo>
                      <a:pt x="160" y="66"/>
                    </a:lnTo>
                    <a:lnTo>
                      <a:pt x="175" y="44"/>
                    </a:lnTo>
                    <a:lnTo>
                      <a:pt x="190" y="24"/>
                    </a:lnTo>
                    <a:lnTo>
                      <a:pt x="206" y="3"/>
                    </a:lnTo>
                    <a:lnTo>
                      <a:pt x="210" y="2"/>
                    </a:lnTo>
                    <a:lnTo>
                      <a:pt x="215" y="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0" name="Freeform 984"/>
              <p:cNvSpPr>
                <a:spLocks/>
              </p:cNvSpPr>
              <p:nvPr/>
            </p:nvSpPr>
            <p:spPr bwMode="auto">
              <a:xfrm>
                <a:off x="4602" y="796"/>
                <a:ext cx="49" cy="30"/>
              </a:xfrm>
              <a:custGeom>
                <a:avLst/>
                <a:gdLst>
                  <a:gd name="T0" fmla="*/ 4 w 184"/>
                  <a:gd name="T1" fmla="*/ 0 h 116"/>
                  <a:gd name="T2" fmla="*/ 11 w 184"/>
                  <a:gd name="T3" fmla="*/ 1 h 116"/>
                  <a:gd name="T4" fmla="*/ 19 w 184"/>
                  <a:gd name="T5" fmla="*/ 4 h 116"/>
                  <a:gd name="T6" fmla="*/ 26 w 184"/>
                  <a:gd name="T7" fmla="*/ 6 h 116"/>
                  <a:gd name="T8" fmla="*/ 34 w 184"/>
                  <a:gd name="T9" fmla="*/ 9 h 116"/>
                  <a:gd name="T10" fmla="*/ 41 w 184"/>
                  <a:gd name="T11" fmla="*/ 12 h 116"/>
                  <a:gd name="T12" fmla="*/ 47 w 184"/>
                  <a:gd name="T13" fmla="*/ 15 h 116"/>
                  <a:gd name="T14" fmla="*/ 53 w 184"/>
                  <a:gd name="T15" fmla="*/ 20 h 116"/>
                  <a:gd name="T16" fmla="*/ 61 w 184"/>
                  <a:gd name="T17" fmla="*/ 25 h 116"/>
                  <a:gd name="T18" fmla="*/ 68 w 184"/>
                  <a:gd name="T19" fmla="*/ 28 h 116"/>
                  <a:gd name="T20" fmla="*/ 76 w 184"/>
                  <a:gd name="T21" fmla="*/ 34 h 116"/>
                  <a:gd name="T22" fmla="*/ 81 w 184"/>
                  <a:gd name="T23" fmla="*/ 39 h 116"/>
                  <a:gd name="T24" fmla="*/ 89 w 184"/>
                  <a:gd name="T25" fmla="*/ 46 h 116"/>
                  <a:gd name="T26" fmla="*/ 96 w 184"/>
                  <a:gd name="T27" fmla="*/ 51 h 116"/>
                  <a:gd name="T28" fmla="*/ 104 w 184"/>
                  <a:gd name="T29" fmla="*/ 56 h 116"/>
                  <a:gd name="T30" fmla="*/ 111 w 184"/>
                  <a:gd name="T31" fmla="*/ 62 h 116"/>
                  <a:gd name="T32" fmla="*/ 118 w 184"/>
                  <a:gd name="T33" fmla="*/ 68 h 116"/>
                  <a:gd name="T34" fmla="*/ 124 w 184"/>
                  <a:gd name="T35" fmla="*/ 73 h 116"/>
                  <a:gd name="T36" fmla="*/ 132 w 184"/>
                  <a:gd name="T37" fmla="*/ 78 h 116"/>
                  <a:gd name="T38" fmla="*/ 140 w 184"/>
                  <a:gd name="T39" fmla="*/ 82 h 116"/>
                  <a:gd name="T40" fmla="*/ 148 w 184"/>
                  <a:gd name="T41" fmla="*/ 87 h 116"/>
                  <a:gd name="T42" fmla="*/ 156 w 184"/>
                  <a:gd name="T43" fmla="*/ 90 h 116"/>
                  <a:gd name="T44" fmla="*/ 165 w 184"/>
                  <a:gd name="T45" fmla="*/ 94 h 116"/>
                  <a:gd name="T46" fmla="*/ 174 w 184"/>
                  <a:gd name="T47" fmla="*/ 97 h 116"/>
                  <a:gd name="T48" fmla="*/ 184 w 184"/>
                  <a:gd name="T49" fmla="*/ 101 h 116"/>
                  <a:gd name="T50" fmla="*/ 175 w 184"/>
                  <a:gd name="T51" fmla="*/ 106 h 116"/>
                  <a:gd name="T52" fmla="*/ 167 w 184"/>
                  <a:gd name="T53" fmla="*/ 111 h 116"/>
                  <a:gd name="T54" fmla="*/ 156 w 184"/>
                  <a:gd name="T55" fmla="*/ 114 h 116"/>
                  <a:gd name="T56" fmla="*/ 146 w 184"/>
                  <a:gd name="T57" fmla="*/ 116 h 116"/>
                  <a:gd name="T58" fmla="*/ 140 w 184"/>
                  <a:gd name="T59" fmla="*/ 116 h 116"/>
                  <a:gd name="T60" fmla="*/ 133 w 184"/>
                  <a:gd name="T61" fmla="*/ 116 h 116"/>
                  <a:gd name="T62" fmla="*/ 127 w 184"/>
                  <a:gd name="T63" fmla="*/ 115 h 116"/>
                  <a:gd name="T64" fmla="*/ 120 w 184"/>
                  <a:gd name="T65" fmla="*/ 115 h 116"/>
                  <a:gd name="T66" fmla="*/ 113 w 184"/>
                  <a:gd name="T67" fmla="*/ 112 h 116"/>
                  <a:gd name="T68" fmla="*/ 107 w 184"/>
                  <a:gd name="T69" fmla="*/ 111 h 116"/>
                  <a:gd name="T70" fmla="*/ 101 w 184"/>
                  <a:gd name="T71" fmla="*/ 109 h 116"/>
                  <a:gd name="T72" fmla="*/ 95 w 184"/>
                  <a:gd name="T73" fmla="*/ 108 h 116"/>
                  <a:gd name="T74" fmla="*/ 88 w 184"/>
                  <a:gd name="T75" fmla="*/ 105 h 116"/>
                  <a:gd name="T76" fmla="*/ 81 w 184"/>
                  <a:gd name="T77" fmla="*/ 102 h 116"/>
                  <a:gd name="T78" fmla="*/ 76 w 184"/>
                  <a:gd name="T79" fmla="*/ 98 h 116"/>
                  <a:gd name="T80" fmla="*/ 69 w 184"/>
                  <a:gd name="T81" fmla="*/ 95 h 116"/>
                  <a:gd name="T82" fmla="*/ 56 w 184"/>
                  <a:gd name="T83" fmla="*/ 88 h 116"/>
                  <a:gd name="T84" fmla="*/ 47 w 184"/>
                  <a:gd name="T85" fmla="*/ 81 h 116"/>
                  <a:gd name="T86" fmla="*/ 36 w 184"/>
                  <a:gd name="T87" fmla="*/ 72 h 116"/>
                  <a:gd name="T88" fmla="*/ 27 w 184"/>
                  <a:gd name="T89" fmla="*/ 62 h 116"/>
                  <a:gd name="T90" fmla="*/ 19 w 184"/>
                  <a:gd name="T91" fmla="*/ 53 h 116"/>
                  <a:gd name="T92" fmla="*/ 13 w 184"/>
                  <a:gd name="T93" fmla="*/ 45 h 116"/>
                  <a:gd name="T94" fmla="*/ 7 w 184"/>
                  <a:gd name="T95" fmla="*/ 34 h 116"/>
                  <a:gd name="T96" fmla="*/ 3 w 184"/>
                  <a:gd name="T97" fmla="*/ 24 h 116"/>
                  <a:gd name="T98" fmla="*/ 0 w 184"/>
                  <a:gd name="T99" fmla="*/ 14 h 116"/>
                  <a:gd name="T100" fmla="*/ 0 w 184"/>
                  <a:gd name="T101" fmla="*/ 5 h 116"/>
                  <a:gd name="T102" fmla="*/ 2 w 184"/>
                  <a:gd name="T103" fmla="*/ 3 h 116"/>
                  <a:gd name="T104" fmla="*/ 4 w 184"/>
                  <a:gd name="T105" fmla="*/ 0 h 116"/>
                  <a:gd name="T106" fmla="*/ 4 w 184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" h="116">
                    <a:moveTo>
                      <a:pt x="4" y="0"/>
                    </a:moveTo>
                    <a:lnTo>
                      <a:pt x="11" y="1"/>
                    </a:lnTo>
                    <a:lnTo>
                      <a:pt x="19" y="4"/>
                    </a:lnTo>
                    <a:lnTo>
                      <a:pt x="26" y="6"/>
                    </a:lnTo>
                    <a:lnTo>
                      <a:pt x="34" y="9"/>
                    </a:lnTo>
                    <a:lnTo>
                      <a:pt x="41" y="12"/>
                    </a:lnTo>
                    <a:lnTo>
                      <a:pt x="47" y="15"/>
                    </a:lnTo>
                    <a:lnTo>
                      <a:pt x="53" y="20"/>
                    </a:lnTo>
                    <a:lnTo>
                      <a:pt x="61" y="25"/>
                    </a:lnTo>
                    <a:lnTo>
                      <a:pt x="68" y="28"/>
                    </a:lnTo>
                    <a:lnTo>
                      <a:pt x="76" y="34"/>
                    </a:lnTo>
                    <a:lnTo>
                      <a:pt x="81" y="39"/>
                    </a:lnTo>
                    <a:lnTo>
                      <a:pt x="89" y="46"/>
                    </a:lnTo>
                    <a:lnTo>
                      <a:pt x="96" y="51"/>
                    </a:lnTo>
                    <a:lnTo>
                      <a:pt x="104" y="56"/>
                    </a:lnTo>
                    <a:lnTo>
                      <a:pt x="111" y="62"/>
                    </a:lnTo>
                    <a:lnTo>
                      <a:pt x="118" y="68"/>
                    </a:lnTo>
                    <a:lnTo>
                      <a:pt x="124" y="73"/>
                    </a:lnTo>
                    <a:lnTo>
                      <a:pt x="132" y="78"/>
                    </a:lnTo>
                    <a:lnTo>
                      <a:pt x="140" y="82"/>
                    </a:lnTo>
                    <a:lnTo>
                      <a:pt x="148" y="87"/>
                    </a:lnTo>
                    <a:lnTo>
                      <a:pt x="156" y="90"/>
                    </a:lnTo>
                    <a:lnTo>
                      <a:pt x="165" y="94"/>
                    </a:lnTo>
                    <a:lnTo>
                      <a:pt x="174" y="97"/>
                    </a:lnTo>
                    <a:lnTo>
                      <a:pt x="184" y="101"/>
                    </a:lnTo>
                    <a:lnTo>
                      <a:pt x="175" y="106"/>
                    </a:lnTo>
                    <a:lnTo>
                      <a:pt x="167" y="111"/>
                    </a:lnTo>
                    <a:lnTo>
                      <a:pt x="156" y="114"/>
                    </a:lnTo>
                    <a:lnTo>
                      <a:pt x="146" y="116"/>
                    </a:lnTo>
                    <a:lnTo>
                      <a:pt x="140" y="116"/>
                    </a:lnTo>
                    <a:lnTo>
                      <a:pt x="133" y="116"/>
                    </a:lnTo>
                    <a:lnTo>
                      <a:pt x="127" y="115"/>
                    </a:lnTo>
                    <a:lnTo>
                      <a:pt x="120" y="115"/>
                    </a:lnTo>
                    <a:lnTo>
                      <a:pt x="113" y="112"/>
                    </a:lnTo>
                    <a:lnTo>
                      <a:pt x="107" y="111"/>
                    </a:lnTo>
                    <a:lnTo>
                      <a:pt x="101" y="109"/>
                    </a:lnTo>
                    <a:lnTo>
                      <a:pt x="95" y="108"/>
                    </a:lnTo>
                    <a:lnTo>
                      <a:pt x="88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69" y="95"/>
                    </a:lnTo>
                    <a:lnTo>
                      <a:pt x="56" y="88"/>
                    </a:lnTo>
                    <a:lnTo>
                      <a:pt x="47" y="81"/>
                    </a:lnTo>
                    <a:lnTo>
                      <a:pt x="36" y="72"/>
                    </a:lnTo>
                    <a:lnTo>
                      <a:pt x="27" y="62"/>
                    </a:lnTo>
                    <a:lnTo>
                      <a:pt x="19" y="53"/>
                    </a:lnTo>
                    <a:lnTo>
                      <a:pt x="13" y="45"/>
                    </a:lnTo>
                    <a:lnTo>
                      <a:pt x="7" y="34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1" name="Freeform 985"/>
              <p:cNvSpPr>
                <a:spLocks/>
              </p:cNvSpPr>
              <p:nvPr/>
            </p:nvSpPr>
            <p:spPr bwMode="auto">
              <a:xfrm>
                <a:off x="4724" y="798"/>
                <a:ext cx="18" cy="35"/>
              </a:xfrm>
              <a:custGeom>
                <a:avLst/>
                <a:gdLst>
                  <a:gd name="T0" fmla="*/ 0 w 69"/>
                  <a:gd name="T1" fmla="*/ 0 h 138"/>
                  <a:gd name="T2" fmla="*/ 9 w 69"/>
                  <a:gd name="T3" fmla="*/ 1 h 138"/>
                  <a:gd name="T4" fmla="*/ 18 w 69"/>
                  <a:gd name="T5" fmla="*/ 5 h 138"/>
                  <a:gd name="T6" fmla="*/ 28 w 69"/>
                  <a:gd name="T7" fmla="*/ 11 h 138"/>
                  <a:gd name="T8" fmla="*/ 38 w 69"/>
                  <a:gd name="T9" fmla="*/ 19 h 138"/>
                  <a:gd name="T10" fmla="*/ 43 w 69"/>
                  <a:gd name="T11" fmla="*/ 27 h 138"/>
                  <a:gd name="T12" fmla="*/ 50 w 69"/>
                  <a:gd name="T13" fmla="*/ 38 h 138"/>
                  <a:gd name="T14" fmla="*/ 56 w 69"/>
                  <a:gd name="T15" fmla="*/ 47 h 138"/>
                  <a:gd name="T16" fmla="*/ 60 w 69"/>
                  <a:gd name="T17" fmla="*/ 58 h 138"/>
                  <a:gd name="T18" fmla="*/ 63 w 69"/>
                  <a:gd name="T19" fmla="*/ 68 h 138"/>
                  <a:gd name="T20" fmla="*/ 66 w 69"/>
                  <a:gd name="T21" fmla="*/ 77 h 138"/>
                  <a:gd name="T22" fmla="*/ 68 w 69"/>
                  <a:gd name="T23" fmla="*/ 86 h 138"/>
                  <a:gd name="T24" fmla="*/ 69 w 69"/>
                  <a:gd name="T25" fmla="*/ 96 h 138"/>
                  <a:gd name="T26" fmla="*/ 68 w 69"/>
                  <a:gd name="T27" fmla="*/ 104 h 138"/>
                  <a:gd name="T28" fmla="*/ 67 w 69"/>
                  <a:gd name="T29" fmla="*/ 112 h 138"/>
                  <a:gd name="T30" fmla="*/ 64 w 69"/>
                  <a:gd name="T31" fmla="*/ 119 h 138"/>
                  <a:gd name="T32" fmla="*/ 60 w 69"/>
                  <a:gd name="T33" fmla="*/ 127 h 138"/>
                  <a:gd name="T34" fmla="*/ 55 w 69"/>
                  <a:gd name="T35" fmla="*/ 130 h 138"/>
                  <a:gd name="T36" fmla="*/ 49 w 69"/>
                  <a:gd name="T37" fmla="*/ 135 h 138"/>
                  <a:gd name="T38" fmla="*/ 42 w 69"/>
                  <a:gd name="T39" fmla="*/ 137 h 138"/>
                  <a:gd name="T40" fmla="*/ 33 w 69"/>
                  <a:gd name="T41" fmla="*/ 138 h 138"/>
                  <a:gd name="T42" fmla="*/ 33 w 69"/>
                  <a:gd name="T43" fmla="*/ 128 h 138"/>
                  <a:gd name="T44" fmla="*/ 34 w 69"/>
                  <a:gd name="T45" fmla="*/ 118 h 138"/>
                  <a:gd name="T46" fmla="*/ 33 w 69"/>
                  <a:gd name="T47" fmla="*/ 109 h 138"/>
                  <a:gd name="T48" fmla="*/ 32 w 69"/>
                  <a:gd name="T49" fmla="*/ 101 h 138"/>
                  <a:gd name="T50" fmla="*/ 30 w 69"/>
                  <a:gd name="T51" fmla="*/ 91 h 138"/>
                  <a:gd name="T52" fmla="*/ 28 w 69"/>
                  <a:gd name="T53" fmla="*/ 83 h 138"/>
                  <a:gd name="T54" fmla="*/ 25 w 69"/>
                  <a:gd name="T55" fmla="*/ 75 h 138"/>
                  <a:gd name="T56" fmla="*/ 23 w 69"/>
                  <a:gd name="T57" fmla="*/ 68 h 138"/>
                  <a:gd name="T58" fmla="*/ 18 w 69"/>
                  <a:gd name="T59" fmla="*/ 58 h 138"/>
                  <a:gd name="T60" fmla="*/ 15 w 69"/>
                  <a:gd name="T61" fmla="*/ 49 h 138"/>
                  <a:gd name="T62" fmla="*/ 13 w 69"/>
                  <a:gd name="T63" fmla="*/ 41 h 138"/>
                  <a:gd name="T64" fmla="*/ 11 w 69"/>
                  <a:gd name="T65" fmla="*/ 32 h 138"/>
                  <a:gd name="T66" fmla="*/ 7 w 69"/>
                  <a:gd name="T67" fmla="*/ 22 h 138"/>
                  <a:gd name="T68" fmla="*/ 4 w 69"/>
                  <a:gd name="T69" fmla="*/ 15 h 138"/>
                  <a:gd name="T70" fmla="*/ 1 w 69"/>
                  <a:gd name="T71" fmla="*/ 6 h 138"/>
                  <a:gd name="T72" fmla="*/ 0 w 69"/>
                  <a:gd name="T73" fmla="*/ 0 h 138"/>
                  <a:gd name="T74" fmla="*/ 0 w 69"/>
                  <a:gd name="T7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9" y="1"/>
                    </a:lnTo>
                    <a:lnTo>
                      <a:pt x="18" y="5"/>
                    </a:lnTo>
                    <a:lnTo>
                      <a:pt x="28" y="11"/>
                    </a:lnTo>
                    <a:lnTo>
                      <a:pt x="38" y="19"/>
                    </a:lnTo>
                    <a:lnTo>
                      <a:pt x="43" y="27"/>
                    </a:lnTo>
                    <a:lnTo>
                      <a:pt x="50" y="38"/>
                    </a:lnTo>
                    <a:lnTo>
                      <a:pt x="56" y="47"/>
                    </a:lnTo>
                    <a:lnTo>
                      <a:pt x="60" y="58"/>
                    </a:lnTo>
                    <a:lnTo>
                      <a:pt x="63" y="68"/>
                    </a:lnTo>
                    <a:lnTo>
                      <a:pt x="66" y="77"/>
                    </a:lnTo>
                    <a:lnTo>
                      <a:pt x="68" y="86"/>
                    </a:lnTo>
                    <a:lnTo>
                      <a:pt x="69" y="96"/>
                    </a:lnTo>
                    <a:lnTo>
                      <a:pt x="68" y="104"/>
                    </a:lnTo>
                    <a:lnTo>
                      <a:pt x="67" y="112"/>
                    </a:lnTo>
                    <a:lnTo>
                      <a:pt x="64" y="119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49" y="135"/>
                    </a:lnTo>
                    <a:lnTo>
                      <a:pt x="42" y="137"/>
                    </a:lnTo>
                    <a:lnTo>
                      <a:pt x="33" y="138"/>
                    </a:lnTo>
                    <a:lnTo>
                      <a:pt x="33" y="128"/>
                    </a:lnTo>
                    <a:lnTo>
                      <a:pt x="34" y="118"/>
                    </a:lnTo>
                    <a:lnTo>
                      <a:pt x="33" y="109"/>
                    </a:lnTo>
                    <a:lnTo>
                      <a:pt x="32" y="101"/>
                    </a:lnTo>
                    <a:lnTo>
                      <a:pt x="30" y="91"/>
                    </a:lnTo>
                    <a:lnTo>
                      <a:pt x="28" y="83"/>
                    </a:lnTo>
                    <a:lnTo>
                      <a:pt x="25" y="75"/>
                    </a:lnTo>
                    <a:lnTo>
                      <a:pt x="23" y="68"/>
                    </a:lnTo>
                    <a:lnTo>
                      <a:pt x="18" y="58"/>
                    </a:lnTo>
                    <a:lnTo>
                      <a:pt x="15" y="49"/>
                    </a:lnTo>
                    <a:lnTo>
                      <a:pt x="13" y="41"/>
                    </a:lnTo>
                    <a:lnTo>
                      <a:pt x="11" y="32"/>
                    </a:lnTo>
                    <a:lnTo>
                      <a:pt x="7" y="22"/>
                    </a:lnTo>
                    <a:lnTo>
                      <a:pt x="4" y="1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2" name="Freeform 986"/>
              <p:cNvSpPr>
                <a:spLocks/>
              </p:cNvSpPr>
              <p:nvPr/>
            </p:nvSpPr>
            <p:spPr bwMode="auto">
              <a:xfrm>
                <a:off x="4456" y="824"/>
                <a:ext cx="6" cy="7"/>
              </a:xfrm>
              <a:custGeom>
                <a:avLst/>
                <a:gdLst>
                  <a:gd name="T0" fmla="*/ 16 w 26"/>
                  <a:gd name="T1" fmla="*/ 0 h 27"/>
                  <a:gd name="T2" fmla="*/ 23 w 26"/>
                  <a:gd name="T3" fmla="*/ 3 h 27"/>
                  <a:gd name="T4" fmla="*/ 26 w 26"/>
                  <a:gd name="T5" fmla="*/ 9 h 27"/>
                  <a:gd name="T6" fmla="*/ 26 w 26"/>
                  <a:gd name="T7" fmla="*/ 14 h 27"/>
                  <a:gd name="T8" fmla="*/ 25 w 26"/>
                  <a:gd name="T9" fmla="*/ 20 h 27"/>
                  <a:gd name="T10" fmla="*/ 18 w 26"/>
                  <a:gd name="T11" fmla="*/ 24 h 27"/>
                  <a:gd name="T12" fmla="*/ 10 w 26"/>
                  <a:gd name="T13" fmla="*/ 27 h 27"/>
                  <a:gd name="T14" fmla="*/ 2 w 26"/>
                  <a:gd name="T15" fmla="*/ 26 h 27"/>
                  <a:gd name="T16" fmla="*/ 0 w 26"/>
                  <a:gd name="T17" fmla="*/ 20 h 27"/>
                  <a:gd name="T18" fmla="*/ 2 w 26"/>
                  <a:gd name="T19" fmla="*/ 13 h 27"/>
                  <a:gd name="T20" fmla="*/ 8 w 26"/>
                  <a:gd name="T21" fmla="*/ 7 h 27"/>
                  <a:gd name="T22" fmla="*/ 11 w 26"/>
                  <a:gd name="T23" fmla="*/ 3 h 27"/>
                  <a:gd name="T24" fmla="*/ 16 w 26"/>
                  <a:gd name="T25" fmla="*/ 0 h 27"/>
                  <a:gd name="T26" fmla="*/ 16 w 26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7">
                    <a:moveTo>
                      <a:pt x="16" y="0"/>
                    </a:moveTo>
                    <a:lnTo>
                      <a:pt x="23" y="3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5" y="20"/>
                    </a:lnTo>
                    <a:lnTo>
                      <a:pt x="18" y="24"/>
                    </a:lnTo>
                    <a:lnTo>
                      <a:pt x="10" y="27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3" name="Freeform 987"/>
              <p:cNvSpPr>
                <a:spLocks/>
              </p:cNvSpPr>
              <p:nvPr/>
            </p:nvSpPr>
            <p:spPr bwMode="auto">
              <a:xfrm>
                <a:off x="4479" y="828"/>
                <a:ext cx="6" cy="5"/>
              </a:xfrm>
              <a:custGeom>
                <a:avLst/>
                <a:gdLst>
                  <a:gd name="T0" fmla="*/ 13 w 23"/>
                  <a:gd name="T1" fmla="*/ 0 h 25"/>
                  <a:gd name="T2" fmla="*/ 19 w 23"/>
                  <a:gd name="T3" fmla="*/ 4 h 25"/>
                  <a:gd name="T4" fmla="*/ 23 w 23"/>
                  <a:gd name="T5" fmla="*/ 10 h 25"/>
                  <a:gd name="T6" fmla="*/ 23 w 23"/>
                  <a:gd name="T7" fmla="*/ 14 h 25"/>
                  <a:gd name="T8" fmla="*/ 22 w 23"/>
                  <a:gd name="T9" fmla="*/ 18 h 25"/>
                  <a:gd name="T10" fmla="*/ 17 w 23"/>
                  <a:gd name="T11" fmla="*/ 23 h 25"/>
                  <a:gd name="T12" fmla="*/ 13 w 23"/>
                  <a:gd name="T13" fmla="*/ 25 h 25"/>
                  <a:gd name="T14" fmla="*/ 7 w 23"/>
                  <a:gd name="T15" fmla="*/ 25 h 25"/>
                  <a:gd name="T16" fmla="*/ 2 w 23"/>
                  <a:gd name="T17" fmla="*/ 23 h 25"/>
                  <a:gd name="T18" fmla="*/ 0 w 23"/>
                  <a:gd name="T19" fmla="*/ 18 h 25"/>
                  <a:gd name="T20" fmla="*/ 2 w 23"/>
                  <a:gd name="T21" fmla="*/ 12 h 25"/>
                  <a:gd name="T22" fmla="*/ 6 w 23"/>
                  <a:gd name="T23" fmla="*/ 6 h 25"/>
                  <a:gd name="T24" fmla="*/ 13 w 23"/>
                  <a:gd name="T25" fmla="*/ 0 h 25"/>
                  <a:gd name="T26" fmla="*/ 13 w 2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5">
                    <a:moveTo>
                      <a:pt x="13" y="0"/>
                    </a:moveTo>
                    <a:lnTo>
                      <a:pt x="19" y="4"/>
                    </a:lnTo>
                    <a:lnTo>
                      <a:pt x="23" y="10"/>
                    </a:lnTo>
                    <a:lnTo>
                      <a:pt x="23" y="14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4" name="Freeform 988"/>
              <p:cNvSpPr>
                <a:spLocks/>
              </p:cNvSpPr>
              <p:nvPr/>
            </p:nvSpPr>
            <p:spPr bwMode="auto">
              <a:xfrm>
                <a:off x="4610" y="843"/>
                <a:ext cx="52" cy="79"/>
              </a:xfrm>
              <a:custGeom>
                <a:avLst/>
                <a:gdLst>
                  <a:gd name="T0" fmla="*/ 184 w 195"/>
                  <a:gd name="T1" fmla="*/ 10 h 306"/>
                  <a:gd name="T2" fmla="*/ 191 w 195"/>
                  <a:gd name="T3" fmla="*/ 28 h 306"/>
                  <a:gd name="T4" fmla="*/ 194 w 195"/>
                  <a:gd name="T5" fmla="*/ 47 h 306"/>
                  <a:gd name="T6" fmla="*/ 194 w 195"/>
                  <a:gd name="T7" fmla="*/ 67 h 306"/>
                  <a:gd name="T8" fmla="*/ 191 w 195"/>
                  <a:gd name="T9" fmla="*/ 87 h 306"/>
                  <a:gd name="T10" fmla="*/ 183 w 195"/>
                  <a:gd name="T11" fmla="*/ 109 h 306"/>
                  <a:gd name="T12" fmla="*/ 174 w 195"/>
                  <a:gd name="T13" fmla="*/ 129 h 306"/>
                  <a:gd name="T14" fmla="*/ 163 w 195"/>
                  <a:gd name="T15" fmla="*/ 150 h 306"/>
                  <a:gd name="T16" fmla="*/ 147 w 195"/>
                  <a:gd name="T17" fmla="*/ 171 h 306"/>
                  <a:gd name="T18" fmla="*/ 132 w 195"/>
                  <a:gd name="T19" fmla="*/ 192 h 306"/>
                  <a:gd name="T20" fmla="*/ 115 w 195"/>
                  <a:gd name="T21" fmla="*/ 211 h 306"/>
                  <a:gd name="T22" fmla="*/ 98 w 195"/>
                  <a:gd name="T23" fmla="*/ 231 h 306"/>
                  <a:gd name="T24" fmla="*/ 80 w 195"/>
                  <a:gd name="T25" fmla="*/ 249 h 306"/>
                  <a:gd name="T26" fmla="*/ 61 w 195"/>
                  <a:gd name="T27" fmla="*/ 265 h 306"/>
                  <a:gd name="T28" fmla="*/ 44 w 195"/>
                  <a:gd name="T29" fmla="*/ 282 h 306"/>
                  <a:gd name="T30" fmla="*/ 27 w 195"/>
                  <a:gd name="T31" fmla="*/ 297 h 306"/>
                  <a:gd name="T32" fmla="*/ 15 w 195"/>
                  <a:gd name="T33" fmla="*/ 306 h 306"/>
                  <a:gd name="T34" fmla="*/ 4 w 195"/>
                  <a:gd name="T35" fmla="*/ 306 h 306"/>
                  <a:gd name="T36" fmla="*/ 4 w 195"/>
                  <a:gd name="T37" fmla="*/ 296 h 306"/>
                  <a:gd name="T38" fmla="*/ 15 w 195"/>
                  <a:gd name="T39" fmla="*/ 278 h 306"/>
                  <a:gd name="T40" fmla="*/ 27 w 195"/>
                  <a:gd name="T41" fmla="*/ 260 h 306"/>
                  <a:gd name="T42" fmla="*/ 38 w 195"/>
                  <a:gd name="T43" fmla="*/ 240 h 306"/>
                  <a:gd name="T44" fmla="*/ 49 w 195"/>
                  <a:gd name="T45" fmla="*/ 223 h 306"/>
                  <a:gd name="T46" fmla="*/ 61 w 195"/>
                  <a:gd name="T47" fmla="*/ 204 h 306"/>
                  <a:gd name="T48" fmla="*/ 73 w 195"/>
                  <a:gd name="T49" fmla="*/ 185 h 306"/>
                  <a:gd name="T50" fmla="*/ 84 w 195"/>
                  <a:gd name="T51" fmla="*/ 167 h 306"/>
                  <a:gd name="T52" fmla="*/ 97 w 195"/>
                  <a:gd name="T53" fmla="*/ 148 h 306"/>
                  <a:gd name="T54" fmla="*/ 108 w 195"/>
                  <a:gd name="T55" fmla="*/ 127 h 306"/>
                  <a:gd name="T56" fmla="*/ 120 w 195"/>
                  <a:gd name="T57" fmla="*/ 108 h 306"/>
                  <a:gd name="T58" fmla="*/ 131 w 195"/>
                  <a:gd name="T59" fmla="*/ 88 h 306"/>
                  <a:gd name="T60" fmla="*/ 141 w 195"/>
                  <a:gd name="T61" fmla="*/ 69 h 306"/>
                  <a:gd name="T62" fmla="*/ 152 w 195"/>
                  <a:gd name="T63" fmla="*/ 49 h 306"/>
                  <a:gd name="T64" fmla="*/ 164 w 195"/>
                  <a:gd name="T65" fmla="*/ 28 h 306"/>
                  <a:gd name="T66" fmla="*/ 174 w 195"/>
                  <a:gd name="T67" fmla="*/ 10 h 306"/>
                  <a:gd name="T68" fmla="*/ 181 w 195"/>
                  <a:gd name="T6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06">
                    <a:moveTo>
                      <a:pt x="181" y="0"/>
                    </a:moveTo>
                    <a:lnTo>
                      <a:pt x="184" y="10"/>
                    </a:lnTo>
                    <a:lnTo>
                      <a:pt x="189" y="19"/>
                    </a:lnTo>
                    <a:lnTo>
                      <a:pt x="191" y="28"/>
                    </a:lnTo>
                    <a:lnTo>
                      <a:pt x="194" y="38"/>
                    </a:lnTo>
                    <a:lnTo>
                      <a:pt x="194" y="47"/>
                    </a:lnTo>
                    <a:lnTo>
                      <a:pt x="195" y="57"/>
                    </a:lnTo>
                    <a:lnTo>
                      <a:pt x="194" y="67"/>
                    </a:lnTo>
                    <a:lnTo>
                      <a:pt x="194" y="78"/>
                    </a:lnTo>
                    <a:lnTo>
                      <a:pt x="191" y="87"/>
                    </a:lnTo>
                    <a:lnTo>
                      <a:pt x="187" y="98"/>
                    </a:lnTo>
                    <a:lnTo>
                      <a:pt x="183" y="109"/>
                    </a:lnTo>
                    <a:lnTo>
                      <a:pt x="180" y="120"/>
                    </a:lnTo>
                    <a:lnTo>
                      <a:pt x="174" y="129"/>
                    </a:lnTo>
                    <a:lnTo>
                      <a:pt x="169" y="140"/>
                    </a:lnTo>
                    <a:lnTo>
                      <a:pt x="163" y="150"/>
                    </a:lnTo>
                    <a:lnTo>
                      <a:pt x="156" y="161"/>
                    </a:lnTo>
                    <a:lnTo>
                      <a:pt x="147" y="171"/>
                    </a:lnTo>
                    <a:lnTo>
                      <a:pt x="140" y="181"/>
                    </a:lnTo>
                    <a:lnTo>
                      <a:pt x="132" y="192"/>
                    </a:lnTo>
                    <a:lnTo>
                      <a:pt x="124" y="203"/>
                    </a:lnTo>
                    <a:lnTo>
                      <a:pt x="115" y="211"/>
                    </a:lnTo>
                    <a:lnTo>
                      <a:pt x="107" y="221"/>
                    </a:lnTo>
                    <a:lnTo>
                      <a:pt x="98" y="231"/>
                    </a:lnTo>
                    <a:lnTo>
                      <a:pt x="89" y="240"/>
                    </a:lnTo>
                    <a:lnTo>
                      <a:pt x="80" y="249"/>
                    </a:lnTo>
                    <a:lnTo>
                      <a:pt x="71" y="258"/>
                    </a:lnTo>
                    <a:lnTo>
                      <a:pt x="61" y="265"/>
                    </a:lnTo>
                    <a:lnTo>
                      <a:pt x="53" y="275"/>
                    </a:lnTo>
                    <a:lnTo>
                      <a:pt x="44" y="282"/>
                    </a:lnTo>
                    <a:lnTo>
                      <a:pt x="36" y="291"/>
                    </a:lnTo>
                    <a:lnTo>
                      <a:pt x="27" y="297"/>
                    </a:lnTo>
                    <a:lnTo>
                      <a:pt x="20" y="306"/>
                    </a:lnTo>
                    <a:lnTo>
                      <a:pt x="15" y="306"/>
                    </a:lnTo>
                    <a:lnTo>
                      <a:pt x="10" y="306"/>
                    </a:lnTo>
                    <a:lnTo>
                      <a:pt x="4" y="306"/>
                    </a:lnTo>
                    <a:lnTo>
                      <a:pt x="0" y="306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15" y="278"/>
                    </a:lnTo>
                    <a:lnTo>
                      <a:pt x="21" y="268"/>
                    </a:lnTo>
                    <a:lnTo>
                      <a:pt x="27" y="260"/>
                    </a:lnTo>
                    <a:lnTo>
                      <a:pt x="32" y="250"/>
                    </a:lnTo>
                    <a:lnTo>
                      <a:pt x="38" y="240"/>
                    </a:lnTo>
                    <a:lnTo>
                      <a:pt x="45" y="233"/>
                    </a:lnTo>
                    <a:lnTo>
                      <a:pt x="49" y="223"/>
                    </a:lnTo>
                    <a:lnTo>
                      <a:pt x="55" y="213"/>
                    </a:lnTo>
                    <a:lnTo>
                      <a:pt x="61" y="204"/>
                    </a:lnTo>
                    <a:lnTo>
                      <a:pt x="67" y="195"/>
                    </a:lnTo>
                    <a:lnTo>
                      <a:pt x="73" y="185"/>
                    </a:lnTo>
                    <a:lnTo>
                      <a:pt x="80" y="176"/>
                    </a:lnTo>
                    <a:lnTo>
                      <a:pt x="84" y="167"/>
                    </a:lnTo>
                    <a:lnTo>
                      <a:pt x="91" y="158"/>
                    </a:lnTo>
                    <a:lnTo>
                      <a:pt x="97" y="148"/>
                    </a:lnTo>
                    <a:lnTo>
                      <a:pt x="103" y="138"/>
                    </a:lnTo>
                    <a:lnTo>
                      <a:pt x="108" y="127"/>
                    </a:lnTo>
                    <a:lnTo>
                      <a:pt x="114" y="117"/>
                    </a:lnTo>
                    <a:lnTo>
                      <a:pt x="120" y="108"/>
                    </a:lnTo>
                    <a:lnTo>
                      <a:pt x="125" y="98"/>
                    </a:lnTo>
                    <a:lnTo>
                      <a:pt x="131" y="88"/>
                    </a:lnTo>
                    <a:lnTo>
                      <a:pt x="138" y="80"/>
                    </a:lnTo>
                    <a:lnTo>
                      <a:pt x="141" y="69"/>
                    </a:lnTo>
                    <a:lnTo>
                      <a:pt x="148" y="58"/>
                    </a:lnTo>
                    <a:lnTo>
                      <a:pt x="152" y="49"/>
                    </a:lnTo>
                    <a:lnTo>
                      <a:pt x="159" y="39"/>
                    </a:lnTo>
                    <a:lnTo>
                      <a:pt x="164" y="28"/>
                    </a:lnTo>
                    <a:lnTo>
                      <a:pt x="169" y="19"/>
                    </a:lnTo>
                    <a:lnTo>
                      <a:pt x="174" y="10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5" name="Freeform 989"/>
              <p:cNvSpPr>
                <a:spLocks/>
              </p:cNvSpPr>
              <p:nvPr/>
            </p:nvSpPr>
            <p:spPr bwMode="auto">
              <a:xfrm>
                <a:off x="4746" y="845"/>
                <a:ext cx="130" cy="49"/>
              </a:xfrm>
              <a:custGeom>
                <a:avLst/>
                <a:gdLst>
                  <a:gd name="T0" fmla="*/ 24 w 488"/>
                  <a:gd name="T1" fmla="*/ 0 h 188"/>
                  <a:gd name="T2" fmla="*/ 41 w 488"/>
                  <a:gd name="T3" fmla="*/ 1 h 188"/>
                  <a:gd name="T4" fmla="*/ 58 w 488"/>
                  <a:gd name="T5" fmla="*/ 2 h 188"/>
                  <a:gd name="T6" fmla="*/ 75 w 488"/>
                  <a:gd name="T7" fmla="*/ 5 h 188"/>
                  <a:gd name="T8" fmla="*/ 92 w 488"/>
                  <a:gd name="T9" fmla="*/ 9 h 188"/>
                  <a:gd name="T10" fmla="*/ 109 w 488"/>
                  <a:gd name="T11" fmla="*/ 12 h 188"/>
                  <a:gd name="T12" fmla="*/ 124 w 488"/>
                  <a:gd name="T13" fmla="*/ 16 h 188"/>
                  <a:gd name="T14" fmla="*/ 141 w 488"/>
                  <a:gd name="T15" fmla="*/ 20 h 188"/>
                  <a:gd name="T16" fmla="*/ 169 w 488"/>
                  <a:gd name="T17" fmla="*/ 29 h 188"/>
                  <a:gd name="T18" fmla="*/ 206 w 488"/>
                  <a:gd name="T19" fmla="*/ 43 h 188"/>
                  <a:gd name="T20" fmla="*/ 244 w 488"/>
                  <a:gd name="T21" fmla="*/ 57 h 188"/>
                  <a:gd name="T22" fmla="*/ 283 w 488"/>
                  <a:gd name="T23" fmla="*/ 74 h 188"/>
                  <a:gd name="T24" fmla="*/ 320 w 488"/>
                  <a:gd name="T25" fmla="*/ 89 h 188"/>
                  <a:gd name="T26" fmla="*/ 358 w 488"/>
                  <a:gd name="T27" fmla="*/ 104 h 188"/>
                  <a:gd name="T28" fmla="*/ 396 w 488"/>
                  <a:gd name="T29" fmla="*/ 118 h 188"/>
                  <a:gd name="T30" fmla="*/ 436 w 488"/>
                  <a:gd name="T31" fmla="*/ 130 h 188"/>
                  <a:gd name="T32" fmla="*/ 459 w 488"/>
                  <a:gd name="T33" fmla="*/ 139 h 188"/>
                  <a:gd name="T34" fmla="*/ 470 w 488"/>
                  <a:gd name="T35" fmla="*/ 147 h 188"/>
                  <a:gd name="T36" fmla="*/ 481 w 488"/>
                  <a:gd name="T37" fmla="*/ 155 h 188"/>
                  <a:gd name="T38" fmla="*/ 488 w 488"/>
                  <a:gd name="T39" fmla="*/ 166 h 188"/>
                  <a:gd name="T40" fmla="*/ 480 w 488"/>
                  <a:gd name="T41" fmla="*/ 174 h 188"/>
                  <a:gd name="T42" fmla="*/ 468 w 488"/>
                  <a:gd name="T43" fmla="*/ 183 h 188"/>
                  <a:gd name="T44" fmla="*/ 445 w 488"/>
                  <a:gd name="T45" fmla="*/ 174 h 188"/>
                  <a:gd name="T46" fmla="*/ 406 w 488"/>
                  <a:gd name="T47" fmla="*/ 154 h 188"/>
                  <a:gd name="T48" fmla="*/ 366 w 488"/>
                  <a:gd name="T49" fmla="*/ 136 h 188"/>
                  <a:gd name="T50" fmla="*/ 324 w 488"/>
                  <a:gd name="T51" fmla="*/ 122 h 188"/>
                  <a:gd name="T52" fmla="*/ 283 w 488"/>
                  <a:gd name="T53" fmla="*/ 109 h 188"/>
                  <a:gd name="T54" fmla="*/ 240 w 488"/>
                  <a:gd name="T55" fmla="*/ 98 h 188"/>
                  <a:gd name="T56" fmla="*/ 198 w 488"/>
                  <a:gd name="T57" fmla="*/ 87 h 188"/>
                  <a:gd name="T58" fmla="*/ 157 w 488"/>
                  <a:gd name="T59" fmla="*/ 76 h 188"/>
                  <a:gd name="T60" fmla="*/ 128 w 488"/>
                  <a:gd name="T61" fmla="*/ 69 h 188"/>
                  <a:gd name="T62" fmla="*/ 110 w 488"/>
                  <a:gd name="T63" fmla="*/ 62 h 188"/>
                  <a:gd name="T64" fmla="*/ 92 w 488"/>
                  <a:gd name="T65" fmla="*/ 56 h 188"/>
                  <a:gd name="T66" fmla="*/ 75 w 488"/>
                  <a:gd name="T67" fmla="*/ 49 h 188"/>
                  <a:gd name="T68" fmla="*/ 57 w 488"/>
                  <a:gd name="T69" fmla="*/ 43 h 188"/>
                  <a:gd name="T70" fmla="*/ 41 w 488"/>
                  <a:gd name="T71" fmla="*/ 34 h 188"/>
                  <a:gd name="T72" fmla="*/ 24 w 488"/>
                  <a:gd name="T73" fmla="*/ 27 h 188"/>
                  <a:gd name="T74" fmla="*/ 8 w 488"/>
                  <a:gd name="T75" fmla="*/ 18 h 188"/>
                  <a:gd name="T76" fmla="*/ 9 w 488"/>
                  <a:gd name="T77" fmla="*/ 9 h 188"/>
                  <a:gd name="T78" fmla="*/ 17 w 488"/>
                  <a:gd name="T7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8" h="188">
                    <a:moveTo>
                      <a:pt x="17" y="0"/>
                    </a:moveTo>
                    <a:lnTo>
                      <a:pt x="24" y="0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7" y="4"/>
                    </a:lnTo>
                    <a:lnTo>
                      <a:pt x="75" y="5"/>
                    </a:lnTo>
                    <a:lnTo>
                      <a:pt x="84" y="7"/>
                    </a:lnTo>
                    <a:lnTo>
                      <a:pt x="92" y="9"/>
                    </a:lnTo>
                    <a:lnTo>
                      <a:pt x="101" y="11"/>
                    </a:lnTo>
                    <a:lnTo>
                      <a:pt x="109" y="12"/>
                    </a:lnTo>
                    <a:lnTo>
                      <a:pt x="117" y="14"/>
                    </a:lnTo>
                    <a:lnTo>
                      <a:pt x="124" y="16"/>
                    </a:lnTo>
                    <a:lnTo>
                      <a:pt x="134" y="17"/>
                    </a:lnTo>
                    <a:lnTo>
                      <a:pt x="141" y="20"/>
                    </a:lnTo>
                    <a:lnTo>
                      <a:pt x="150" y="24"/>
                    </a:lnTo>
                    <a:lnTo>
                      <a:pt x="169" y="29"/>
                    </a:lnTo>
                    <a:lnTo>
                      <a:pt x="188" y="35"/>
                    </a:lnTo>
                    <a:lnTo>
                      <a:pt x="206" y="43"/>
                    </a:lnTo>
                    <a:lnTo>
                      <a:pt x="226" y="51"/>
                    </a:lnTo>
                    <a:lnTo>
                      <a:pt x="244" y="57"/>
                    </a:lnTo>
                    <a:lnTo>
                      <a:pt x="264" y="66"/>
                    </a:lnTo>
                    <a:lnTo>
                      <a:pt x="283" y="74"/>
                    </a:lnTo>
                    <a:lnTo>
                      <a:pt x="302" y="82"/>
                    </a:lnTo>
                    <a:lnTo>
                      <a:pt x="320" y="89"/>
                    </a:lnTo>
                    <a:lnTo>
                      <a:pt x="339" y="97"/>
                    </a:lnTo>
                    <a:lnTo>
                      <a:pt x="358" y="104"/>
                    </a:lnTo>
                    <a:lnTo>
                      <a:pt x="377" y="112"/>
                    </a:lnTo>
                    <a:lnTo>
                      <a:pt x="396" y="118"/>
                    </a:lnTo>
                    <a:lnTo>
                      <a:pt x="415" y="125"/>
                    </a:lnTo>
                    <a:lnTo>
                      <a:pt x="436" y="130"/>
                    </a:lnTo>
                    <a:lnTo>
                      <a:pt x="455" y="135"/>
                    </a:lnTo>
                    <a:lnTo>
                      <a:pt x="459" y="139"/>
                    </a:lnTo>
                    <a:lnTo>
                      <a:pt x="465" y="143"/>
                    </a:lnTo>
                    <a:lnTo>
                      <a:pt x="470" y="147"/>
                    </a:lnTo>
                    <a:lnTo>
                      <a:pt x="476" y="152"/>
                    </a:lnTo>
                    <a:lnTo>
                      <a:pt x="481" y="155"/>
                    </a:lnTo>
                    <a:lnTo>
                      <a:pt x="485" y="160"/>
                    </a:lnTo>
                    <a:lnTo>
                      <a:pt x="488" y="166"/>
                    </a:lnTo>
                    <a:lnTo>
                      <a:pt x="488" y="174"/>
                    </a:lnTo>
                    <a:lnTo>
                      <a:pt x="480" y="174"/>
                    </a:lnTo>
                    <a:lnTo>
                      <a:pt x="474" y="178"/>
                    </a:lnTo>
                    <a:lnTo>
                      <a:pt x="468" y="183"/>
                    </a:lnTo>
                    <a:lnTo>
                      <a:pt x="465" y="188"/>
                    </a:lnTo>
                    <a:lnTo>
                      <a:pt x="445" y="174"/>
                    </a:lnTo>
                    <a:lnTo>
                      <a:pt x="425" y="164"/>
                    </a:lnTo>
                    <a:lnTo>
                      <a:pt x="406" y="154"/>
                    </a:lnTo>
                    <a:lnTo>
                      <a:pt x="386" y="145"/>
                    </a:lnTo>
                    <a:lnTo>
                      <a:pt x="366" y="136"/>
                    </a:lnTo>
                    <a:lnTo>
                      <a:pt x="345" y="129"/>
                    </a:lnTo>
                    <a:lnTo>
                      <a:pt x="324" y="122"/>
                    </a:lnTo>
                    <a:lnTo>
                      <a:pt x="304" y="115"/>
                    </a:lnTo>
                    <a:lnTo>
                      <a:pt x="283" y="109"/>
                    </a:lnTo>
                    <a:lnTo>
                      <a:pt x="261" y="103"/>
                    </a:lnTo>
                    <a:lnTo>
                      <a:pt x="240" y="98"/>
                    </a:lnTo>
                    <a:lnTo>
                      <a:pt x="221" y="93"/>
                    </a:lnTo>
                    <a:lnTo>
                      <a:pt x="198" y="87"/>
                    </a:lnTo>
                    <a:lnTo>
                      <a:pt x="178" y="82"/>
                    </a:lnTo>
                    <a:lnTo>
                      <a:pt x="157" y="76"/>
                    </a:lnTo>
                    <a:lnTo>
                      <a:pt x="138" y="72"/>
                    </a:lnTo>
                    <a:lnTo>
                      <a:pt x="128" y="69"/>
                    </a:lnTo>
                    <a:lnTo>
                      <a:pt x="119" y="66"/>
                    </a:lnTo>
                    <a:lnTo>
                      <a:pt x="110" y="62"/>
                    </a:lnTo>
                    <a:lnTo>
                      <a:pt x="102" y="59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75" y="49"/>
                    </a:lnTo>
                    <a:lnTo>
                      <a:pt x="67" y="46"/>
                    </a:lnTo>
                    <a:lnTo>
                      <a:pt x="57" y="43"/>
                    </a:lnTo>
                    <a:lnTo>
                      <a:pt x="49" y="39"/>
                    </a:lnTo>
                    <a:lnTo>
                      <a:pt x="41" y="34"/>
                    </a:lnTo>
                    <a:lnTo>
                      <a:pt x="33" y="31"/>
                    </a:lnTo>
                    <a:lnTo>
                      <a:pt x="24" y="27"/>
                    </a:lnTo>
                    <a:lnTo>
                      <a:pt x="17" y="23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6" name="Freeform 990"/>
              <p:cNvSpPr>
                <a:spLocks/>
              </p:cNvSpPr>
              <p:nvPr/>
            </p:nvSpPr>
            <p:spPr bwMode="auto">
              <a:xfrm>
                <a:off x="4215" y="847"/>
                <a:ext cx="90" cy="75"/>
              </a:xfrm>
              <a:custGeom>
                <a:avLst/>
                <a:gdLst>
                  <a:gd name="T0" fmla="*/ 326 w 339"/>
                  <a:gd name="T1" fmla="*/ 6 h 290"/>
                  <a:gd name="T2" fmla="*/ 336 w 339"/>
                  <a:gd name="T3" fmla="*/ 18 h 290"/>
                  <a:gd name="T4" fmla="*/ 338 w 339"/>
                  <a:gd name="T5" fmla="*/ 29 h 290"/>
                  <a:gd name="T6" fmla="*/ 315 w 339"/>
                  <a:gd name="T7" fmla="*/ 46 h 290"/>
                  <a:gd name="T8" fmla="*/ 276 w 339"/>
                  <a:gd name="T9" fmla="*/ 72 h 290"/>
                  <a:gd name="T10" fmla="*/ 240 w 339"/>
                  <a:gd name="T11" fmla="*/ 98 h 290"/>
                  <a:gd name="T12" fmla="*/ 207 w 339"/>
                  <a:gd name="T13" fmla="*/ 126 h 290"/>
                  <a:gd name="T14" fmla="*/ 173 w 339"/>
                  <a:gd name="T15" fmla="*/ 155 h 290"/>
                  <a:gd name="T16" fmla="*/ 139 w 339"/>
                  <a:gd name="T17" fmla="*/ 182 h 290"/>
                  <a:gd name="T18" fmla="*/ 102 w 339"/>
                  <a:gd name="T19" fmla="*/ 210 h 290"/>
                  <a:gd name="T20" fmla="*/ 63 w 339"/>
                  <a:gd name="T21" fmla="*/ 237 h 290"/>
                  <a:gd name="T22" fmla="*/ 33 w 339"/>
                  <a:gd name="T23" fmla="*/ 261 h 290"/>
                  <a:gd name="T24" fmla="*/ 12 w 339"/>
                  <a:gd name="T25" fmla="*/ 281 h 290"/>
                  <a:gd name="T26" fmla="*/ 0 w 339"/>
                  <a:gd name="T27" fmla="*/ 280 h 290"/>
                  <a:gd name="T28" fmla="*/ 3 w 339"/>
                  <a:gd name="T29" fmla="*/ 261 h 290"/>
                  <a:gd name="T30" fmla="*/ 11 w 339"/>
                  <a:gd name="T31" fmla="*/ 243 h 290"/>
                  <a:gd name="T32" fmla="*/ 23 w 339"/>
                  <a:gd name="T33" fmla="*/ 228 h 290"/>
                  <a:gd name="T34" fmla="*/ 39 w 339"/>
                  <a:gd name="T35" fmla="*/ 214 h 290"/>
                  <a:gd name="T36" fmla="*/ 57 w 339"/>
                  <a:gd name="T37" fmla="*/ 201 h 290"/>
                  <a:gd name="T38" fmla="*/ 76 w 339"/>
                  <a:gd name="T39" fmla="*/ 187 h 290"/>
                  <a:gd name="T40" fmla="*/ 94 w 339"/>
                  <a:gd name="T41" fmla="*/ 174 h 290"/>
                  <a:gd name="T42" fmla="*/ 111 w 339"/>
                  <a:gd name="T43" fmla="*/ 160 h 290"/>
                  <a:gd name="T44" fmla="*/ 126 w 339"/>
                  <a:gd name="T45" fmla="*/ 148 h 290"/>
                  <a:gd name="T46" fmla="*/ 140 w 339"/>
                  <a:gd name="T47" fmla="*/ 137 h 290"/>
                  <a:gd name="T48" fmla="*/ 156 w 339"/>
                  <a:gd name="T49" fmla="*/ 129 h 290"/>
                  <a:gd name="T50" fmla="*/ 172 w 339"/>
                  <a:gd name="T51" fmla="*/ 119 h 290"/>
                  <a:gd name="T52" fmla="*/ 186 w 339"/>
                  <a:gd name="T53" fmla="*/ 107 h 290"/>
                  <a:gd name="T54" fmla="*/ 198 w 339"/>
                  <a:gd name="T55" fmla="*/ 91 h 290"/>
                  <a:gd name="T56" fmla="*/ 195 w 339"/>
                  <a:gd name="T57" fmla="*/ 70 h 290"/>
                  <a:gd name="T58" fmla="*/ 195 w 339"/>
                  <a:gd name="T59" fmla="*/ 57 h 290"/>
                  <a:gd name="T60" fmla="*/ 211 w 339"/>
                  <a:gd name="T61" fmla="*/ 49 h 290"/>
                  <a:gd name="T62" fmla="*/ 227 w 339"/>
                  <a:gd name="T63" fmla="*/ 42 h 290"/>
                  <a:gd name="T64" fmla="*/ 244 w 339"/>
                  <a:gd name="T65" fmla="*/ 36 h 290"/>
                  <a:gd name="T66" fmla="*/ 260 w 339"/>
                  <a:gd name="T67" fmla="*/ 29 h 290"/>
                  <a:gd name="T68" fmla="*/ 277 w 339"/>
                  <a:gd name="T69" fmla="*/ 20 h 290"/>
                  <a:gd name="T70" fmla="*/ 293 w 339"/>
                  <a:gd name="T71" fmla="*/ 11 h 290"/>
                  <a:gd name="T72" fmla="*/ 310 w 339"/>
                  <a:gd name="T73" fmla="*/ 4 h 290"/>
                  <a:gd name="T74" fmla="*/ 318 w 339"/>
                  <a:gd name="T7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9" h="290">
                    <a:moveTo>
                      <a:pt x="318" y="0"/>
                    </a:moveTo>
                    <a:lnTo>
                      <a:pt x="326" y="6"/>
                    </a:lnTo>
                    <a:lnTo>
                      <a:pt x="334" y="14"/>
                    </a:lnTo>
                    <a:lnTo>
                      <a:pt x="336" y="18"/>
                    </a:lnTo>
                    <a:lnTo>
                      <a:pt x="338" y="23"/>
                    </a:lnTo>
                    <a:lnTo>
                      <a:pt x="338" y="29"/>
                    </a:lnTo>
                    <a:lnTo>
                      <a:pt x="339" y="35"/>
                    </a:lnTo>
                    <a:lnTo>
                      <a:pt x="315" y="46"/>
                    </a:lnTo>
                    <a:lnTo>
                      <a:pt x="295" y="59"/>
                    </a:lnTo>
                    <a:lnTo>
                      <a:pt x="276" y="72"/>
                    </a:lnTo>
                    <a:lnTo>
                      <a:pt x="258" y="86"/>
                    </a:lnTo>
                    <a:lnTo>
                      <a:pt x="240" y="98"/>
                    </a:lnTo>
                    <a:lnTo>
                      <a:pt x="223" y="113"/>
                    </a:lnTo>
                    <a:lnTo>
                      <a:pt x="207" y="126"/>
                    </a:lnTo>
                    <a:lnTo>
                      <a:pt x="191" y="141"/>
                    </a:lnTo>
                    <a:lnTo>
                      <a:pt x="173" y="155"/>
                    </a:lnTo>
                    <a:lnTo>
                      <a:pt x="157" y="168"/>
                    </a:lnTo>
                    <a:lnTo>
                      <a:pt x="139" y="182"/>
                    </a:lnTo>
                    <a:lnTo>
                      <a:pt x="122" y="196"/>
                    </a:lnTo>
                    <a:lnTo>
                      <a:pt x="102" y="210"/>
                    </a:lnTo>
                    <a:lnTo>
                      <a:pt x="83" y="223"/>
                    </a:lnTo>
                    <a:lnTo>
                      <a:pt x="63" y="237"/>
                    </a:lnTo>
                    <a:lnTo>
                      <a:pt x="43" y="251"/>
                    </a:lnTo>
                    <a:lnTo>
                      <a:pt x="33" y="261"/>
                    </a:lnTo>
                    <a:lnTo>
                      <a:pt x="22" y="272"/>
                    </a:lnTo>
                    <a:lnTo>
                      <a:pt x="12" y="281"/>
                    </a:lnTo>
                    <a:lnTo>
                      <a:pt x="1" y="290"/>
                    </a:lnTo>
                    <a:lnTo>
                      <a:pt x="0" y="280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8" y="253"/>
                    </a:lnTo>
                    <a:lnTo>
                      <a:pt x="11" y="243"/>
                    </a:lnTo>
                    <a:lnTo>
                      <a:pt x="17" y="237"/>
                    </a:lnTo>
                    <a:lnTo>
                      <a:pt x="23" y="228"/>
                    </a:lnTo>
                    <a:lnTo>
                      <a:pt x="31" y="221"/>
                    </a:lnTo>
                    <a:lnTo>
                      <a:pt x="39" y="214"/>
                    </a:lnTo>
                    <a:lnTo>
                      <a:pt x="47" y="207"/>
                    </a:lnTo>
                    <a:lnTo>
                      <a:pt x="57" y="201"/>
                    </a:lnTo>
                    <a:lnTo>
                      <a:pt x="68" y="195"/>
                    </a:lnTo>
                    <a:lnTo>
                      <a:pt x="76" y="187"/>
                    </a:lnTo>
                    <a:lnTo>
                      <a:pt x="85" y="182"/>
                    </a:lnTo>
                    <a:lnTo>
                      <a:pt x="94" y="174"/>
                    </a:lnTo>
                    <a:lnTo>
                      <a:pt x="103" y="168"/>
                    </a:lnTo>
                    <a:lnTo>
                      <a:pt x="111" y="160"/>
                    </a:lnTo>
                    <a:lnTo>
                      <a:pt x="120" y="155"/>
                    </a:lnTo>
                    <a:lnTo>
                      <a:pt x="126" y="148"/>
                    </a:lnTo>
                    <a:lnTo>
                      <a:pt x="133" y="142"/>
                    </a:lnTo>
                    <a:lnTo>
                      <a:pt x="140" y="137"/>
                    </a:lnTo>
                    <a:lnTo>
                      <a:pt x="148" y="133"/>
                    </a:lnTo>
                    <a:lnTo>
                      <a:pt x="156" y="129"/>
                    </a:lnTo>
                    <a:lnTo>
                      <a:pt x="164" y="126"/>
                    </a:lnTo>
                    <a:lnTo>
                      <a:pt x="172" y="119"/>
                    </a:lnTo>
                    <a:lnTo>
                      <a:pt x="180" y="114"/>
                    </a:lnTo>
                    <a:lnTo>
                      <a:pt x="186" y="107"/>
                    </a:lnTo>
                    <a:lnTo>
                      <a:pt x="192" y="102"/>
                    </a:lnTo>
                    <a:lnTo>
                      <a:pt x="198" y="91"/>
                    </a:lnTo>
                    <a:lnTo>
                      <a:pt x="200" y="81"/>
                    </a:lnTo>
                    <a:lnTo>
                      <a:pt x="195" y="70"/>
                    </a:lnTo>
                    <a:lnTo>
                      <a:pt x="189" y="61"/>
                    </a:lnTo>
                    <a:lnTo>
                      <a:pt x="195" y="57"/>
                    </a:lnTo>
                    <a:lnTo>
                      <a:pt x="203" y="52"/>
                    </a:lnTo>
                    <a:lnTo>
                      <a:pt x="211" y="49"/>
                    </a:lnTo>
                    <a:lnTo>
                      <a:pt x="220" y="46"/>
                    </a:lnTo>
                    <a:lnTo>
                      <a:pt x="227" y="42"/>
                    </a:lnTo>
                    <a:lnTo>
                      <a:pt x="236" y="38"/>
                    </a:lnTo>
                    <a:lnTo>
                      <a:pt x="244" y="36"/>
                    </a:lnTo>
                    <a:lnTo>
                      <a:pt x="253" y="33"/>
                    </a:lnTo>
                    <a:lnTo>
                      <a:pt x="260" y="29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5" y="17"/>
                    </a:lnTo>
                    <a:lnTo>
                      <a:pt x="293" y="11"/>
                    </a:lnTo>
                    <a:lnTo>
                      <a:pt x="302" y="7"/>
                    </a:lnTo>
                    <a:lnTo>
                      <a:pt x="310" y="4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7" name="Freeform 991"/>
              <p:cNvSpPr>
                <a:spLocks/>
              </p:cNvSpPr>
              <p:nvPr/>
            </p:nvSpPr>
            <p:spPr bwMode="auto">
              <a:xfrm>
                <a:off x="4359" y="874"/>
                <a:ext cx="134" cy="34"/>
              </a:xfrm>
              <a:custGeom>
                <a:avLst/>
                <a:gdLst>
                  <a:gd name="T0" fmla="*/ 20 w 506"/>
                  <a:gd name="T1" fmla="*/ 0 h 128"/>
                  <a:gd name="T2" fmla="*/ 61 w 506"/>
                  <a:gd name="T3" fmla="*/ 5 h 128"/>
                  <a:gd name="T4" fmla="*/ 101 w 506"/>
                  <a:gd name="T5" fmla="*/ 11 h 128"/>
                  <a:gd name="T6" fmla="*/ 143 w 506"/>
                  <a:gd name="T7" fmla="*/ 18 h 128"/>
                  <a:gd name="T8" fmla="*/ 184 w 506"/>
                  <a:gd name="T9" fmla="*/ 26 h 128"/>
                  <a:gd name="T10" fmla="*/ 222 w 506"/>
                  <a:gd name="T11" fmla="*/ 36 h 128"/>
                  <a:gd name="T12" fmla="*/ 263 w 506"/>
                  <a:gd name="T13" fmla="*/ 45 h 128"/>
                  <a:gd name="T14" fmla="*/ 303 w 506"/>
                  <a:gd name="T15" fmla="*/ 55 h 128"/>
                  <a:gd name="T16" fmla="*/ 333 w 506"/>
                  <a:gd name="T17" fmla="*/ 64 h 128"/>
                  <a:gd name="T18" fmla="*/ 356 w 506"/>
                  <a:gd name="T19" fmla="*/ 68 h 128"/>
                  <a:gd name="T20" fmla="*/ 378 w 506"/>
                  <a:gd name="T21" fmla="*/ 73 h 128"/>
                  <a:gd name="T22" fmla="*/ 401 w 506"/>
                  <a:gd name="T23" fmla="*/ 78 h 128"/>
                  <a:gd name="T24" fmla="*/ 425 w 506"/>
                  <a:gd name="T25" fmla="*/ 81 h 128"/>
                  <a:gd name="T26" fmla="*/ 447 w 506"/>
                  <a:gd name="T27" fmla="*/ 85 h 128"/>
                  <a:gd name="T28" fmla="*/ 470 w 506"/>
                  <a:gd name="T29" fmla="*/ 88 h 128"/>
                  <a:gd name="T30" fmla="*/ 493 w 506"/>
                  <a:gd name="T31" fmla="*/ 92 h 128"/>
                  <a:gd name="T32" fmla="*/ 506 w 506"/>
                  <a:gd name="T33" fmla="*/ 99 h 128"/>
                  <a:gd name="T34" fmla="*/ 506 w 506"/>
                  <a:gd name="T35" fmla="*/ 112 h 128"/>
                  <a:gd name="T36" fmla="*/ 498 w 506"/>
                  <a:gd name="T37" fmla="*/ 120 h 128"/>
                  <a:gd name="T38" fmla="*/ 485 w 506"/>
                  <a:gd name="T39" fmla="*/ 123 h 128"/>
                  <a:gd name="T40" fmla="*/ 470 w 506"/>
                  <a:gd name="T41" fmla="*/ 125 h 128"/>
                  <a:gd name="T42" fmla="*/ 456 w 506"/>
                  <a:gd name="T43" fmla="*/ 127 h 128"/>
                  <a:gd name="T44" fmla="*/ 442 w 506"/>
                  <a:gd name="T45" fmla="*/ 128 h 128"/>
                  <a:gd name="T46" fmla="*/ 427 w 506"/>
                  <a:gd name="T47" fmla="*/ 128 h 128"/>
                  <a:gd name="T48" fmla="*/ 412 w 506"/>
                  <a:gd name="T49" fmla="*/ 127 h 128"/>
                  <a:gd name="T50" fmla="*/ 399 w 506"/>
                  <a:gd name="T51" fmla="*/ 127 h 128"/>
                  <a:gd name="T52" fmla="*/ 375 w 506"/>
                  <a:gd name="T53" fmla="*/ 124 h 128"/>
                  <a:gd name="T54" fmla="*/ 344 w 506"/>
                  <a:gd name="T55" fmla="*/ 117 h 128"/>
                  <a:gd name="T56" fmla="*/ 314 w 506"/>
                  <a:gd name="T57" fmla="*/ 111 h 128"/>
                  <a:gd name="T58" fmla="*/ 284 w 506"/>
                  <a:gd name="T59" fmla="*/ 103 h 128"/>
                  <a:gd name="T60" fmla="*/ 255 w 506"/>
                  <a:gd name="T61" fmla="*/ 94 h 128"/>
                  <a:gd name="T62" fmla="*/ 226 w 506"/>
                  <a:gd name="T63" fmla="*/ 84 h 128"/>
                  <a:gd name="T64" fmla="*/ 196 w 506"/>
                  <a:gd name="T65" fmla="*/ 74 h 128"/>
                  <a:gd name="T66" fmla="*/ 169 w 506"/>
                  <a:gd name="T67" fmla="*/ 65 h 128"/>
                  <a:gd name="T68" fmla="*/ 145 w 506"/>
                  <a:gd name="T69" fmla="*/ 51 h 128"/>
                  <a:gd name="T70" fmla="*/ 129 w 506"/>
                  <a:gd name="T71" fmla="*/ 41 h 128"/>
                  <a:gd name="T72" fmla="*/ 117 w 506"/>
                  <a:gd name="T73" fmla="*/ 36 h 128"/>
                  <a:gd name="T74" fmla="*/ 104 w 506"/>
                  <a:gd name="T75" fmla="*/ 30 h 128"/>
                  <a:gd name="T76" fmla="*/ 92 w 506"/>
                  <a:gd name="T77" fmla="*/ 26 h 128"/>
                  <a:gd name="T78" fmla="*/ 78 w 506"/>
                  <a:gd name="T79" fmla="*/ 23 h 128"/>
                  <a:gd name="T80" fmla="*/ 66 w 506"/>
                  <a:gd name="T81" fmla="*/ 22 h 128"/>
                  <a:gd name="T82" fmla="*/ 50 w 506"/>
                  <a:gd name="T83" fmla="*/ 18 h 128"/>
                  <a:gd name="T84" fmla="*/ 31 w 506"/>
                  <a:gd name="T85" fmla="*/ 14 h 128"/>
                  <a:gd name="T86" fmla="*/ 14 w 506"/>
                  <a:gd name="T87" fmla="*/ 9 h 128"/>
                  <a:gd name="T88" fmla="*/ 4 w 506"/>
                  <a:gd name="T89" fmla="*/ 2 h 128"/>
                  <a:gd name="T90" fmla="*/ 0 w 506"/>
                  <a:gd name="T9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6" h="128">
                    <a:moveTo>
                      <a:pt x="0" y="0"/>
                    </a:moveTo>
                    <a:lnTo>
                      <a:pt x="20" y="0"/>
                    </a:lnTo>
                    <a:lnTo>
                      <a:pt x="41" y="2"/>
                    </a:lnTo>
                    <a:lnTo>
                      <a:pt x="61" y="5"/>
                    </a:lnTo>
                    <a:lnTo>
                      <a:pt x="82" y="9"/>
                    </a:lnTo>
                    <a:lnTo>
                      <a:pt x="101" y="11"/>
                    </a:lnTo>
                    <a:lnTo>
                      <a:pt x="123" y="14"/>
                    </a:lnTo>
                    <a:lnTo>
                      <a:pt x="143" y="18"/>
                    </a:lnTo>
                    <a:lnTo>
                      <a:pt x="163" y="23"/>
                    </a:lnTo>
                    <a:lnTo>
                      <a:pt x="184" y="26"/>
                    </a:lnTo>
                    <a:lnTo>
                      <a:pt x="203" y="31"/>
                    </a:lnTo>
                    <a:lnTo>
                      <a:pt x="222" y="36"/>
                    </a:lnTo>
                    <a:lnTo>
                      <a:pt x="244" y="41"/>
                    </a:lnTo>
                    <a:lnTo>
                      <a:pt x="263" y="45"/>
                    </a:lnTo>
                    <a:lnTo>
                      <a:pt x="282" y="51"/>
                    </a:lnTo>
                    <a:lnTo>
                      <a:pt x="303" y="55"/>
                    </a:lnTo>
                    <a:lnTo>
                      <a:pt x="323" y="61"/>
                    </a:lnTo>
                    <a:lnTo>
                      <a:pt x="333" y="64"/>
                    </a:lnTo>
                    <a:lnTo>
                      <a:pt x="344" y="66"/>
                    </a:lnTo>
                    <a:lnTo>
                      <a:pt x="356" y="68"/>
                    </a:lnTo>
                    <a:lnTo>
                      <a:pt x="368" y="71"/>
                    </a:lnTo>
                    <a:lnTo>
                      <a:pt x="378" y="73"/>
                    </a:lnTo>
                    <a:lnTo>
                      <a:pt x="391" y="75"/>
                    </a:lnTo>
                    <a:lnTo>
                      <a:pt x="401" y="78"/>
                    </a:lnTo>
                    <a:lnTo>
                      <a:pt x="413" y="81"/>
                    </a:lnTo>
                    <a:lnTo>
                      <a:pt x="425" y="81"/>
                    </a:lnTo>
                    <a:lnTo>
                      <a:pt x="436" y="83"/>
                    </a:lnTo>
                    <a:lnTo>
                      <a:pt x="447" y="85"/>
                    </a:lnTo>
                    <a:lnTo>
                      <a:pt x="460" y="87"/>
                    </a:lnTo>
                    <a:lnTo>
                      <a:pt x="470" y="88"/>
                    </a:lnTo>
                    <a:lnTo>
                      <a:pt x="482" y="91"/>
                    </a:lnTo>
                    <a:lnTo>
                      <a:pt x="493" y="92"/>
                    </a:lnTo>
                    <a:lnTo>
                      <a:pt x="506" y="94"/>
                    </a:lnTo>
                    <a:lnTo>
                      <a:pt x="506" y="99"/>
                    </a:lnTo>
                    <a:lnTo>
                      <a:pt x="506" y="107"/>
                    </a:lnTo>
                    <a:lnTo>
                      <a:pt x="506" y="112"/>
                    </a:lnTo>
                    <a:lnTo>
                      <a:pt x="506" y="119"/>
                    </a:lnTo>
                    <a:lnTo>
                      <a:pt x="498" y="120"/>
                    </a:lnTo>
                    <a:lnTo>
                      <a:pt x="490" y="122"/>
                    </a:lnTo>
                    <a:lnTo>
                      <a:pt x="485" y="123"/>
                    </a:lnTo>
                    <a:lnTo>
                      <a:pt x="478" y="125"/>
                    </a:lnTo>
                    <a:lnTo>
                      <a:pt x="470" y="125"/>
                    </a:lnTo>
                    <a:lnTo>
                      <a:pt x="462" y="126"/>
                    </a:lnTo>
                    <a:lnTo>
                      <a:pt x="456" y="127"/>
                    </a:lnTo>
                    <a:lnTo>
                      <a:pt x="450" y="128"/>
                    </a:lnTo>
                    <a:lnTo>
                      <a:pt x="442" y="128"/>
                    </a:lnTo>
                    <a:lnTo>
                      <a:pt x="434" y="128"/>
                    </a:lnTo>
                    <a:lnTo>
                      <a:pt x="427" y="128"/>
                    </a:lnTo>
                    <a:lnTo>
                      <a:pt x="420" y="128"/>
                    </a:lnTo>
                    <a:lnTo>
                      <a:pt x="412" y="127"/>
                    </a:lnTo>
                    <a:lnTo>
                      <a:pt x="406" y="127"/>
                    </a:lnTo>
                    <a:lnTo>
                      <a:pt x="399" y="127"/>
                    </a:lnTo>
                    <a:lnTo>
                      <a:pt x="392" y="127"/>
                    </a:lnTo>
                    <a:lnTo>
                      <a:pt x="375" y="124"/>
                    </a:lnTo>
                    <a:lnTo>
                      <a:pt x="360" y="121"/>
                    </a:lnTo>
                    <a:lnTo>
                      <a:pt x="344" y="117"/>
                    </a:lnTo>
                    <a:lnTo>
                      <a:pt x="331" y="115"/>
                    </a:lnTo>
                    <a:lnTo>
                      <a:pt x="314" y="111"/>
                    </a:lnTo>
                    <a:lnTo>
                      <a:pt x="300" y="108"/>
                    </a:lnTo>
                    <a:lnTo>
                      <a:pt x="284" y="103"/>
                    </a:lnTo>
                    <a:lnTo>
                      <a:pt x="271" y="99"/>
                    </a:lnTo>
                    <a:lnTo>
                      <a:pt x="255" y="94"/>
                    </a:lnTo>
                    <a:lnTo>
                      <a:pt x="241" y="89"/>
                    </a:lnTo>
                    <a:lnTo>
                      <a:pt x="226" y="84"/>
                    </a:lnTo>
                    <a:lnTo>
                      <a:pt x="212" y="81"/>
                    </a:lnTo>
                    <a:lnTo>
                      <a:pt x="196" y="74"/>
                    </a:lnTo>
                    <a:lnTo>
                      <a:pt x="183" y="70"/>
                    </a:lnTo>
                    <a:lnTo>
                      <a:pt x="169" y="65"/>
                    </a:lnTo>
                    <a:lnTo>
                      <a:pt x="157" y="61"/>
                    </a:lnTo>
                    <a:lnTo>
                      <a:pt x="145" y="51"/>
                    </a:lnTo>
                    <a:lnTo>
                      <a:pt x="135" y="44"/>
                    </a:lnTo>
                    <a:lnTo>
                      <a:pt x="129" y="41"/>
                    </a:lnTo>
                    <a:lnTo>
                      <a:pt x="124" y="38"/>
                    </a:lnTo>
                    <a:lnTo>
                      <a:pt x="117" y="36"/>
                    </a:lnTo>
                    <a:lnTo>
                      <a:pt x="111" y="33"/>
                    </a:lnTo>
                    <a:lnTo>
                      <a:pt x="104" y="30"/>
                    </a:lnTo>
                    <a:lnTo>
                      <a:pt x="99" y="28"/>
                    </a:lnTo>
                    <a:lnTo>
                      <a:pt x="92" y="26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0" y="19"/>
                    </a:lnTo>
                    <a:lnTo>
                      <a:pt x="50" y="18"/>
                    </a:lnTo>
                    <a:lnTo>
                      <a:pt x="41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8" name="Freeform 992"/>
              <p:cNvSpPr>
                <a:spLocks/>
              </p:cNvSpPr>
              <p:nvPr/>
            </p:nvSpPr>
            <p:spPr bwMode="auto">
              <a:xfrm>
                <a:off x="4255" y="885"/>
                <a:ext cx="85" cy="80"/>
              </a:xfrm>
              <a:custGeom>
                <a:avLst/>
                <a:gdLst>
                  <a:gd name="T0" fmla="*/ 302 w 320"/>
                  <a:gd name="T1" fmla="*/ 0 h 312"/>
                  <a:gd name="T2" fmla="*/ 318 w 320"/>
                  <a:gd name="T3" fmla="*/ 14 h 312"/>
                  <a:gd name="T4" fmla="*/ 314 w 320"/>
                  <a:gd name="T5" fmla="*/ 24 h 312"/>
                  <a:gd name="T6" fmla="*/ 302 w 320"/>
                  <a:gd name="T7" fmla="*/ 26 h 312"/>
                  <a:gd name="T8" fmla="*/ 292 w 320"/>
                  <a:gd name="T9" fmla="*/ 31 h 312"/>
                  <a:gd name="T10" fmla="*/ 290 w 320"/>
                  <a:gd name="T11" fmla="*/ 40 h 312"/>
                  <a:gd name="T12" fmla="*/ 284 w 320"/>
                  <a:gd name="T13" fmla="*/ 55 h 312"/>
                  <a:gd name="T14" fmla="*/ 266 w 320"/>
                  <a:gd name="T15" fmla="*/ 72 h 312"/>
                  <a:gd name="T16" fmla="*/ 248 w 320"/>
                  <a:gd name="T17" fmla="*/ 91 h 312"/>
                  <a:gd name="T18" fmla="*/ 228 w 320"/>
                  <a:gd name="T19" fmla="*/ 111 h 312"/>
                  <a:gd name="T20" fmla="*/ 208 w 320"/>
                  <a:gd name="T21" fmla="*/ 130 h 312"/>
                  <a:gd name="T22" fmla="*/ 188 w 320"/>
                  <a:gd name="T23" fmla="*/ 152 h 312"/>
                  <a:gd name="T24" fmla="*/ 166 w 320"/>
                  <a:gd name="T25" fmla="*/ 172 h 312"/>
                  <a:gd name="T26" fmla="*/ 147 w 320"/>
                  <a:gd name="T27" fmla="*/ 194 h 312"/>
                  <a:gd name="T28" fmla="*/ 130 w 320"/>
                  <a:gd name="T29" fmla="*/ 212 h 312"/>
                  <a:gd name="T30" fmla="*/ 116 w 320"/>
                  <a:gd name="T31" fmla="*/ 226 h 312"/>
                  <a:gd name="T32" fmla="*/ 102 w 320"/>
                  <a:gd name="T33" fmla="*/ 240 h 312"/>
                  <a:gd name="T34" fmla="*/ 87 w 320"/>
                  <a:gd name="T35" fmla="*/ 254 h 312"/>
                  <a:gd name="T36" fmla="*/ 73 w 320"/>
                  <a:gd name="T37" fmla="*/ 268 h 312"/>
                  <a:gd name="T38" fmla="*/ 59 w 320"/>
                  <a:gd name="T39" fmla="*/ 280 h 312"/>
                  <a:gd name="T40" fmla="*/ 45 w 320"/>
                  <a:gd name="T41" fmla="*/ 294 h 312"/>
                  <a:gd name="T42" fmla="*/ 33 w 320"/>
                  <a:gd name="T43" fmla="*/ 306 h 312"/>
                  <a:gd name="T44" fmla="*/ 17 w 320"/>
                  <a:gd name="T45" fmla="*/ 311 h 312"/>
                  <a:gd name="T46" fmla="*/ 5 w 320"/>
                  <a:gd name="T47" fmla="*/ 301 h 312"/>
                  <a:gd name="T48" fmla="*/ 6 w 320"/>
                  <a:gd name="T49" fmla="*/ 288 h 312"/>
                  <a:gd name="T50" fmla="*/ 16 w 320"/>
                  <a:gd name="T51" fmla="*/ 273 h 312"/>
                  <a:gd name="T52" fmla="*/ 28 w 320"/>
                  <a:gd name="T53" fmla="*/ 258 h 312"/>
                  <a:gd name="T54" fmla="*/ 41 w 320"/>
                  <a:gd name="T55" fmla="*/ 244 h 312"/>
                  <a:gd name="T56" fmla="*/ 52 w 320"/>
                  <a:gd name="T57" fmla="*/ 229 h 312"/>
                  <a:gd name="T58" fmla="*/ 63 w 320"/>
                  <a:gd name="T59" fmla="*/ 215 h 312"/>
                  <a:gd name="T60" fmla="*/ 75 w 320"/>
                  <a:gd name="T61" fmla="*/ 201 h 312"/>
                  <a:gd name="T62" fmla="*/ 87 w 320"/>
                  <a:gd name="T63" fmla="*/ 188 h 312"/>
                  <a:gd name="T64" fmla="*/ 104 w 320"/>
                  <a:gd name="T65" fmla="*/ 168 h 312"/>
                  <a:gd name="T66" fmla="*/ 126 w 320"/>
                  <a:gd name="T67" fmla="*/ 142 h 312"/>
                  <a:gd name="T68" fmla="*/ 147 w 320"/>
                  <a:gd name="T69" fmla="*/ 118 h 312"/>
                  <a:gd name="T70" fmla="*/ 171 w 320"/>
                  <a:gd name="T71" fmla="*/ 94 h 312"/>
                  <a:gd name="T72" fmla="*/ 196 w 320"/>
                  <a:gd name="T73" fmla="*/ 71 h 312"/>
                  <a:gd name="T74" fmla="*/ 222 w 320"/>
                  <a:gd name="T75" fmla="*/ 49 h 312"/>
                  <a:gd name="T76" fmla="*/ 249 w 320"/>
                  <a:gd name="T77" fmla="*/ 30 h 312"/>
                  <a:gd name="T78" fmla="*/ 277 w 320"/>
                  <a:gd name="T79" fmla="*/ 10 h 312"/>
                  <a:gd name="T80" fmla="*/ 293 w 320"/>
                  <a:gd name="T81" fmla="*/ 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0" h="312">
                    <a:moveTo>
                      <a:pt x="293" y="1"/>
                    </a:moveTo>
                    <a:lnTo>
                      <a:pt x="302" y="0"/>
                    </a:lnTo>
                    <a:lnTo>
                      <a:pt x="311" y="6"/>
                    </a:lnTo>
                    <a:lnTo>
                      <a:pt x="318" y="14"/>
                    </a:lnTo>
                    <a:lnTo>
                      <a:pt x="320" y="24"/>
                    </a:lnTo>
                    <a:lnTo>
                      <a:pt x="314" y="24"/>
                    </a:lnTo>
                    <a:lnTo>
                      <a:pt x="309" y="24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2" y="31"/>
                    </a:lnTo>
                    <a:lnTo>
                      <a:pt x="290" y="35"/>
                    </a:lnTo>
                    <a:lnTo>
                      <a:pt x="290" y="40"/>
                    </a:lnTo>
                    <a:lnTo>
                      <a:pt x="293" y="46"/>
                    </a:lnTo>
                    <a:lnTo>
                      <a:pt x="284" y="55"/>
                    </a:lnTo>
                    <a:lnTo>
                      <a:pt x="276" y="63"/>
                    </a:lnTo>
                    <a:lnTo>
                      <a:pt x="266" y="72"/>
                    </a:lnTo>
                    <a:lnTo>
                      <a:pt x="257" y="82"/>
                    </a:lnTo>
                    <a:lnTo>
                      <a:pt x="248" y="91"/>
                    </a:lnTo>
                    <a:lnTo>
                      <a:pt x="238" y="101"/>
                    </a:lnTo>
                    <a:lnTo>
                      <a:pt x="228" y="111"/>
                    </a:lnTo>
                    <a:lnTo>
                      <a:pt x="220" y="121"/>
                    </a:lnTo>
                    <a:lnTo>
                      <a:pt x="208" y="130"/>
                    </a:lnTo>
                    <a:lnTo>
                      <a:pt x="198" y="141"/>
                    </a:lnTo>
                    <a:lnTo>
                      <a:pt x="188" y="152"/>
                    </a:lnTo>
                    <a:lnTo>
                      <a:pt x="178" y="162"/>
                    </a:lnTo>
                    <a:lnTo>
                      <a:pt x="166" y="172"/>
                    </a:lnTo>
                    <a:lnTo>
                      <a:pt x="157" y="184"/>
                    </a:lnTo>
                    <a:lnTo>
                      <a:pt x="147" y="194"/>
                    </a:lnTo>
                    <a:lnTo>
                      <a:pt x="137" y="205"/>
                    </a:lnTo>
                    <a:lnTo>
                      <a:pt x="130" y="212"/>
                    </a:lnTo>
                    <a:lnTo>
                      <a:pt x="122" y="219"/>
                    </a:lnTo>
                    <a:lnTo>
                      <a:pt x="116" y="226"/>
                    </a:lnTo>
                    <a:lnTo>
                      <a:pt x="109" y="233"/>
                    </a:lnTo>
                    <a:lnTo>
                      <a:pt x="102" y="240"/>
                    </a:lnTo>
                    <a:lnTo>
                      <a:pt x="94" y="247"/>
                    </a:lnTo>
                    <a:lnTo>
                      <a:pt x="87" y="254"/>
                    </a:lnTo>
                    <a:lnTo>
                      <a:pt x="80" y="261"/>
                    </a:lnTo>
                    <a:lnTo>
                      <a:pt x="73" y="268"/>
                    </a:lnTo>
                    <a:lnTo>
                      <a:pt x="66" y="274"/>
                    </a:lnTo>
                    <a:lnTo>
                      <a:pt x="59" y="280"/>
                    </a:lnTo>
                    <a:lnTo>
                      <a:pt x="52" y="287"/>
                    </a:lnTo>
                    <a:lnTo>
                      <a:pt x="45" y="294"/>
                    </a:lnTo>
                    <a:lnTo>
                      <a:pt x="40" y="300"/>
                    </a:lnTo>
                    <a:lnTo>
                      <a:pt x="33" y="306"/>
                    </a:lnTo>
                    <a:lnTo>
                      <a:pt x="27" y="312"/>
                    </a:lnTo>
                    <a:lnTo>
                      <a:pt x="17" y="311"/>
                    </a:lnTo>
                    <a:lnTo>
                      <a:pt x="11" y="308"/>
                    </a:lnTo>
                    <a:lnTo>
                      <a:pt x="5" y="301"/>
                    </a:lnTo>
                    <a:lnTo>
                      <a:pt x="0" y="297"/>
                    </a:lnTo>
                    <a:lnTo>
                      <a:pt x="6" y="288"/>
                    </a:lnTo>
                    <a:lnTo>
                      <a:pt x="11" y="281"/>
                    </a:lnTo>
                    <a:lnTo>
                      <a:pt x="16" y="273"/>
                    </a:lnTo>
                    <a:lnTo>
                      <a:pt x="23" y="267"/>
                    </a:lnTo>
                    <a:lnTo>
                      <a:pt x="28" y="258"/>
                    </a:lnTo>
                    <a:lnTo>
                      <a:pt x="35" y="251"/>
                    </a:lnTo>
                    <a:lnTo>
                      <a:pt x="41" y="244"/>
                    </a:lnTo>
                    <a:lnTo>
                      <a:pt x="46" y="238"/>
                    </a:lnTo>
                    <a:lnTo>
                      <a:pt x="52" y="229"/>
                    </a:lnTo>
                    <a:lnTo>
                      <a:pt x="58" y="222"/>
                    </a:lnTo>
                    <a:lnTo>
                      <a:pt x="63" y="215"/>
                    </a:lnTo>
                    <a:lnTo>
                      <a:pt x="70" y="209"/>
                    </a:lnTo>
                    <a:lnTo>
                      <a:pt x="75" y="201"/>
                    </a:lnTo>
                    <a:lnTo>
                      <a:pt x="80" y="194"/>
                    </a:lnTo>
                    <a:lnTo>
                      <a:pt x="87" y="188"/>
                    </a:lnTo>
                    <a:lnTo>
                      <a:pt x="94" y="182"/>
                    </a:lnTo>
                    <a:lnTo>
                      <a:pt x="104" y="168"/>
                    </a:lnTo>
                    <a:lnTo>
                      <a:pt x="114" y="155"/>
                    </a:lnTo>
                    <a:lnTo>
                      <a:pt x="126" y="142"/>
                    </a:lnTo>
                    <a:lnTo>
                      <a:pt x="137" y="130"/>
                    </a:lnTo>
                    <a:lnTo>
                      <a:pt x="147" y="118"/>
                    </a:lnTo>
                    <a:lnTo>
                      <a:pt x="160" y="105"/>
                    </a:lnTo>
                    <a:lnTo>
                      <a:pt x="171" y="94"/>
                    </a:lnTo>
                    <a:lnTo>
                      <a:pt x="185" y="84"/>
                    </a:lnTo>
                    <a:lnTo>
                      <a:pt x="196" y="71"/>
                    </a:lnTo>
                    <a:lnTo>
                      <a:pt x="208" y="61"/>
                    </a:lnTo>
                    <a:lnTo>
                      <a:pt x="222" y="49"/>
                    </a:lnTo>
                    <a:lnTo>
                      <a:pt x="235" y="41"/>
                    </a:lnTo>
                    <a:lnTo>
                      <a:pt x="249" y="30"/>
                    </a:lnTo>
                    <a:lnTo>
                      <a:pt x="263" y="19"/>
                    </a:lnTo>
                    <a:lnTo>
                      <a:pt x="277" y="10"/>
                    </a:lnTo>
                    <a:lnTo>
                      <a:pt x="293" y="1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9" name="Freeform 993"/>
              <p:cNvSpPr>
                <a:spLocks/>
              </p:cNvSpPr>
              <p:nvPr/>
            </p:nvSpPr>
            <p:spPr bwMode="auto">
              <a:xfrm>
                <a:off x="4619" y="933"/>
                <a:ext cx="107" cy="65"/>
              </a:xfrm>
              <a:custGeom>
                <a:avLst/>
                <a:gdLst>
                  <a:gd name="T0" fmla="*/ 61 w 397"/>
                  <a:gd name="T1" fmla="*/ 2 h 253"/>
                  <a:gd name="T2" fmla="*/ 74 w 397"/>
                  <a:gd name="T3" fmla="*/ 4 h 253"/>
                  <a:gd name="T4" fmla="*/ 86 w 397"/>
                  <a:gd name="T5" fmla="*/ 8 h 253"/>
                  <a:gd name="T6" fmla="*/ 98 w 397"/>
                  <a:gd name="T7" fmla="*/ 11 h 253"/>
                  <a:gd name="T8" fmla="*/ 115 w 397"/>
                  <a:gd name="T9" fmla="*/ 18 h 253"/>
                  <a:gd name="T10" fmla="*/ 135 w 397"/>
                  <a:gd name="T11" fmla="*/ 31 h 253"/>
                  <a:gd name="T12" fmla="*/ 159 w 397"/>
                  <a:gd name="T13" fmla="*/ 47 h 253"/>
                  <a:gd name="T14" fmla="*/ 182 w 397"/>
                  <a:gd name="T15" fmla="*/ 65 h 253"/>
                  <a:gd name="T16" fmla="*/ 205 w 397"/>
                  <a:gd name="T17" fmla="*/ 84 h 253"/>
                  <a:gd name="T18" fmla="*/ 227 w 397"/>
                  <a:gd name="T19" fmla="*/ 102 h 253"/>
                  <a:gd name="T20" fmla="*/ 252 w 397"/>
                  <a:gd name="T21" fmla="*/ 122 h 253"/>
                  <a:gd name="T22" fmla="*/ 277 w 397"/>
                  <a:gd name="T23" fmla="*/ 139 h 253"/>
                  <a:gd name="T24" fmla="*/ 303 w 397"/>
                  <a:gd name="T25" fmla="*/ 154 h 253"/>
                  <a:gd name="T26" fmla="*/ 332 w 397"/>
                  <a:gd name="T27" fmla="*/ 168 h 253"/>
                  <a:gd name="T28" fmla="*/ 355 w 397"/>
                  <a:gd name="T29" fmla="*/ 177 h 253"/>
                  <a:gd name="T30" fmla="*/ 367 w 397"/>
                  <a:gd name="T31" fmla="*/ 183 h 253"/>
                  <a:gd name="T32" fmla="*/ 382 w 397"/>
                  <a:gd name="T33" fmla="*/ 198 h 253"/>
                  <a:gd name="T34" fmla="*/ 393 w 397"/>
                  <a:gd name="T35" fmla="*/ 218 h 253"/>
                  <a:gd name="T36" fmla="*/ 397 w 397"/>
                  <a:gd name="T37" fmla="*/ 237 h 253"/>
                  <a:gd name="T38" fmla="*/ 392 w 397"/>
                  <a:gd name="T39" fmla="*/ 248 h 253"/>
                  <a:gd name="T40" fmla="*/ 383 w 397"/>
                  <a:gd name="T41" fmla="*/ 252 h 253"/>
                  <a:gd name="T42" fmla="*/ 371 w 397"/>
                  <a:gd name="T43" fmla="*/ 252 h 253"/>
                  <a:gd name="T44" fmla="*/ 353 w 397"/>
                  <a:gd name="T45" fmla="*/ 246 h 253"/>
                  <a:gd name="T46" fmla="*/ 324 w 397"/>
                  <a:gd name="T47" fmla="*/ 225 h 253"/>
                  <a:gd name="T48" fmla="*/ 286 w 397"/>
                  <a:gd name="T49" fmla="*/ 194 h 253"/>
                  <a:gd name="T50" fmla="*/ 246 w 397"/>
                  <a:gd name="T51" fmla="*/ 163 h 253"/>
                  <a:gd name="T52" fmla="*/ 206 w 397"/>
                  <a:gd name="T53" fmla="*/ 132 h 253"/>
                  <a:gd name="T54" fmla="*/ 164 w 397"/>
                  <a:gd name="T55" fmla="*/ 102 h 253"/>
                  <a:gd name="T56" fmla="*/ 121 w 397"/>
                  <a:gd name="T57" fmla="*/ 75 h 253"/>
                  <a:gd name="T58" fmla="*/ 75 w 397"/>
                  <a:gd name="T59" fmla="*/ 52 h 253"/>
                  <a:gd name="T60" fmla="*/ 30 w 397"/>
                  <a:gd name="T61" fmla="*/ 33 h 253"/>
                  <a:gd name="T62" fmla="*/ 3 w 397"/>
                  <a:gd name="T63" fmla="*/ 19 h 253"/>
                  <a:gd name="T64" fmla="*/ 0 w 397"/>
                  <a:gd name="T65" fmla="*/ 11 h 253"/>
                  <a:gd name="T66" fmla="*/ 6 w 397"/>
                  <a:gd name="T67" fmla="*/ 3 h 253"/>
                  <a:gd name="T68" fmla="*/ 25 w 397"/>
                  <a:gd name="T69" fmla="*/ 0 h 253"/>
                  <a:gd name="T70" fmla="*/ 45 w 397"/>
                  <a:gd name="T71" fmla="*/ 0 h 253"/>
                  <a:gd name="T72" fmla="*/ 54 w 397"/>
                  <a:gd name="T7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53">
                    <a:moveTo>
                      <a:pt x="54" y="2"/>
                    </a:moveTo>
                    <a:lnTo>
                      <a:pt x="61" y="2"/>
                    </a:lnTo>
                    <a:lnTo>
                      <a:pt x="68" y="3"/>
                    </a:lnTo>
                    <a:lnTo>
                      <a:pt x="74" y="4"/>
                    </a:lnTo>
                    <a:lnTo>
                      <a:pt x="80" y="7"/>
                    </a:lnTo>
                    <a:lnTo>
                      <a:pt x="86" y="8"/>
                    </a:lnTo>
                    <a:lnTo>
                      <a:pt x="92" y="10"/>
                    </a:lnTo>
                    <a:lnTo>
                      <a:pt x="98" y="11"/>
                    </a:lnTo>
                    <a:lnTo>
                      <a:pt x="105" y="14"/>
                    </a:lnTo>
                    <a:lnTo>
                      <a:pt x="115" y="18"/>
                    </a:lnTo>
                    <a:lnTo>
                      <a:pt x="126" y="25"/>
                    </a:lnTo>
                    <a:lnTo>
                      <a:pt x="135" y="31"/>
                    </a:lnTo>
                    <a:lnTo>
                      <a:pt x="148" y="39"/>
                    </a:lnTo>
                    <a:lnTo>
                      <a:pt x="159" y="47"/>
                    </a:lnTo>
                    <a:lnTo>
                      <a:pt x="171" y="56"/>
                    </a:lnTo>
                    <a:lnTo>
                      <a:pt x="182" y="65"/>
                    </a:lnTo>
                    <a:lnTo>
                      <a:pt x="194" y="74"/>
                    </a:lnTo>
                    <a:lnTo>
                      <a:pt x="205" y="84"/>
                    </a:lnTo>
                    <a:lnTo>
                      <a:pt x="217" y="93"/>
                    </a:lnTo>
                    <a:lnTo>
                      <a:pt x="227" y="102"/>
                    </a:lnTo>
                    <a:lnTo>
                      <a:pt x="241" y="113"/>
                    </a:lnTo>
                    <a:lnTo>
                      <a:pt x="252" y="122"/>
                    </a:lnTo>
                    <a:lnTo>
                      <a:pt x="263" y="130"/>
                    </a:lnTo>
                    <a:lnTo>
                      <a:pt x="277" y="139"/>
                    </a:lnTo>
                    <a:lnTo>
                      <a:pt x="289" y="148"/>
                    </a:lnTo>
                    <a:lnTo>
                      <a:pt x="303" y="154"/>
                    </a:lnTo>
                    <a:lnTo>
                      <a:pt x="317" y="162"/>
                    </a:lnTo>
                    <a:lnTo>
                      <a:pt x="332" y="168"/>
                    </a:lnTo>
                    <a:lnTo>
                      <a:pt x="348" y="175"/>
                    </a:lnTo>
                    <a:lnTo>
                      <a:pt x="355" y="177"/>
                    </a:lnTo>
                    <a:lnTo>
                      <a:pt x="362" y="179"/>
                    </a:lnTo>
                    <a:lnTo>
                      <a:pt x="367" y="183"/>
                    </a:lnTo>
                    <a:lnTo>
                      <a:pt x="373" y="189"/>
                    </a:lnTo>
                    <a:lnTo>
                      <a:pt x="382" y="198"/>
                    </a:lnTo>
                    <a:lnTo>
                      <a:pt x="390" y="209"/>
                    </a:lnTo>
                    <a:lnTo>
                      <a:pt x="393" y="218"/>
                    </a:lnTo>
                    <a:lnTo>
                      <a:pt x="397" y="228"/>
                    </a:lnTo>
                    <a:lnTo>
                      <a:pt x="397" y="237"/>
                    </a:lnTo>
                    <a:lnTo>
                      <a:pt x="397" y="246"/>
                    </a:lnTo>
                    <a:lnTo>
                      <a:pt x="392" y="248"/>
                    </a:lnTo>
                    <a:lnTo>
                      <a:pt x="389" y="251"/>
                    </a:lnTo>
                    <a:lnTo>
                      <a:pt x="383" y="252"/>
                    </a:lnTo>
                    <a:lnTo>
                      <a:pt x="378" y="253"/>
                    </a:lnTo>
                    <a:lnTo>
                      <a:pt x="371" y="252"/>
                    </a:lnTo>
                    <a:lnTo>
                      <a:pt x="363" y="250"/>
                    </a:lnTo>
                    <a:lnTo>
                      <a:pt x="353" y="246"/>
                    </a:lnTo>
                    <a:lnTo>
                      <a:pt x="345" y="241"/>
                    </a:lnTo>
                    <a:lnTo>
                      <a:pt x="324" y="225"/>
                    </a:lnTo>
                    <a:lnTo>
                      <a:pt x="306" y="209"/>
                    </a:lnTo>
                    <a:lnTo>
                      <a:pt x="286" y="194"/>
                    </a:lnTo>
                    <a:lnTo>
                      <a:pt x="267" y="179"/>
                    </a:lnTo>
                    <a:lnTo>
                      <a:pt x="246" y="163"/>
                    </a:lnTo>
                    <a:lnTo>
                      <a:pt x="226" y="148"/>
                    </a:lnTo>
                    <a:lnTo>
                      <a:pt x="206" y="132"/>
                    </a:lnTo>
                    <a:lnTo>
                      <a:pt x="186" y="119"/>
                    </a:lnTo>
                    <a:lnTo>
                      <a:pt x="164" y="102"/>
                    </a:lnTo>
                    <a:lnTo>
                      <a:pt x="142" y="89"/>
                    </a:lnTo>
                    <a:lnTo>
                      <a:pt x="121" y="75"/>
                    </a:lnTo>
                    <a:lnTo>
                      <a:pt x="99" y="64"/>
                    </a:lnTo>
                    <a:lnTo>
                      <a:pt x="75" y="52"/>
                    </a:lnTo>
                    <a:lnTo>
                      <a:pt x="53" y="42"/>
                    </a:lnTo>
                    <a:lnTo>
                      <a:pt x="30" y="33"/>
                    </a:lnTo>
                    <a:lnTo>
                      <a:pt x="9" y="26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70" name="Freeform 994"/>
              <p:cNvSpPr>
                <a:spLocks/>
              </p:cNvSpPr>
              <p:nvPr/>
            </p:nvSpPr>
            <p:spPr bwMode="auto">
              <a:xfrm>
                <a:off x="4588" y="943"/>
                <a:ext cx="27" cy="22"/>
              </a:xfrm>
              <a:custGeom>
                <a:avLst/>
                <a:gdLst>
                  <a:gd name="T0" fmla="*/ 3 w 105"/>
                  <a:gd name="T1" fmla="*/ 0 h 86"/>
                  <a:gd name="T2" fmla="*/ 8 w 105"/>
                  <a:gd name="T3" fmla="*/ 3 h 86"/>
                  <a:gd name="T4" fmla="*/ 17 w 105"/>
                  <a:gd name="T5" fmla="*/ 9 h 86"/>
                  <a:gd name="T6" fmla="*/ 26 w 105"/>
                  <a:gd name="T7" fmla="*/ 14 h 86"/>
                  <a:gd name="T8" fmla="*/ 38 w 105"/>
                  <a:gd name="T9" fmla="*/ 20 h 86"/>
                  <a:gd name="T10" fmla="*/ 48 w 105"/>
                  <a:gd name="T11" fmla="*/ 26 h 86"/>
                  <a:gd name="T12" fmla="*/ 61 w 105"/>
                  <a:gd name="T13" fmla="*/ 32 h 86"/>
                  <a:gd name="T14" fmla="*/ 66 w 105"/>
                  <a:gd name="T15" fmla="*/ 34 h 86"/>
                  <a:gd name="T16" fmla="*/ 73 w 105"/>
                  <a:gd name="T17" fmla="*/ 38 h 86"/>
                  <a:gd name="T18" fmla="*/ 78 w 105"/>
                  <a:gd name="T19" fmla="*/ 41 h 86"/>
                  <a:gd name="T20" fmla="*/ 83 w 105"/>
                  <a:gd name="T21" fmla="*/ 44 h 86"/>
                  <a:gd name="T22" fmla="*/ 105 w 105"/>
                  <a:gd name="T23" fmla="*/ 81 h 86"/>
                  <a:gd name="T24" fmla="*/ 101 w 105"/>
                  <a:gd name="T25" fmla="*/ 85 h 86"/>
                  <a:gd name="T26" fmla="*/ 96 w 105"/>
                  <a:gd name="T27" fmla="*/ 86 h 86"/>
                  <a:gd name="T28" fmla="*/ 90 w 105"/>
                  <a:gd name="T29" fmla="*/ 85 h 86"/>
                  <a:gd name="T30" fmla="*/ 84 w 105"/>
                  <a:gd name="T31" fmla="*/ 83 h 86"/>
                  <a:gd name="T32" fmla="*/ 78 w 105"/>
                  <a:gd name="T33" fmla="*/ 79 h 86"/>
                  <a:gd name="T34" fmla="*/ 72 w 105"/>
                  <a:gd name="T35" fmla="*/ 74 h 86"/>
                  <a:gd name="T36" fmla="*/ 65 w 105"/>
                  <a:gd name="T37" fmla="*/ 68 h 86"/>
                  <a:gd name="T38" fmla="*/ 57 w 105"/>
                  <a:gd name="T39" fmla="*/ 62 h 86"/>
                  <a:gd name="T40" fmla="*/ 48 w 105"/>
                  <a:gd name="T41" fmla="*/ 57 h 86"/>
                  <a:gd name="T42" fmla="*/ 40 w 105"/>
                  <a:gd name="T43" fmla="*/ 52 h 86"/>
                  <a:gd name="T44" fmla="*/ 30 w 105"/>
                  <a:gd name="T45" fmla="*/ 46 h 86"/>
                  <a:gd name="T46" fmla="*/ 22 w 105"/>
                  <a:gd name="T47" fmla="*/ 40 h 86"/>
                  <a:gd name="T48" fmla="*/ 14 w 105"/>
                  <a:gd name="T49" fmla="*/ 33 h 86"/>
                  <a:gd name="T50" fmla="*/ 9 w 105"/>
                  <a:gd name="T51" fmla="*/ 28 h 86"/>
                  <a:gd name="T52" fmla="*/ 2 w 105"/>
                  <a:gd name="T53" fmla="*/ 22 h 86"/>
                  <a:gd name="T54" fmla="*/ 0 w 105"/>
                  <a:gd name="T55" fmla="*/ 14 h 86"/>
                  <a:gd name="T56" fmla="*/ 0 w 105"/>
                  <a:gd name="T57" fmla="*/ 6 h 86"/>
                  <a:gd name="T58" fmla="*/ 3 w 105"/>
                  <a:gd name="T59" fmla="*/ 0 h 86"/>
                  <a:gd name="T60" fmla="*/ 3 w 105"/>
                  <a:gd name="T6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5" h="86">
                    <a:moveTo>
                      <a:pt x="3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6" y="14"/>
                    </a:lnTo>
                    <a:lnTo>
                      <a:pt x="38" y="20"/>
                    </a:lnTo>
                    <a:lnTo>
                      <a:pt x="48" y="26"/>
                    </a:lnTo>
                    <a:lnTo>
                      <a:pt x="61" y="32"/>
                    </a:lnTo>
                    <a:lnTo>
                      <a:pt x="66" y="34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83" y="44"/>
                    </a:lnTo>
                    <a:lnTo>
                      <a:pt x="105" y="81"/>
                    </a:lnTo>
                    <a:lnTo>
                      <a:pt x="101" y="85"/>
                    </a:lnTo>
                    <a:lnTo>
                      <a:pt x="96" y="86"/>
                    </a:lnTo>
                    <a:lnTo>
                      <a:pt x="90" y="85"/>
                    </a:lnTo>
                    <a:lnTo>
                      <a:pt x="84" y="83"/>
                    </a:lnTo>
                    <a:lnTo>
                      <a:pt x="78" y="79"/>
                    </a:lnTo>
                    <a:lnTo>
                      <a:pt x="72" y="74"/>
                    </a:lnTo>
                    <a:lnTo>
                      <a:pt x="65" y="68"/>
                    </a:lnTo>
                    <a:lnTo>
                      <a:pt x="57" y="62"/>
                    </a:lnTo>
                    <a:lnTo>
                      <a:pt x="48" y="57"/>
                    </a:lnTo>
                    <a:lnTo>
                      <a:pt x="40" y="52"/>
                    </a:lnTo>
                    <a:lnTo>
                      <a:pt x="30" y="46"/>
                    </a:lnTo>
                    <a:lnTo>
                      <a:pt x="22" y="40"/>
                    </a:lnTo>
                    <a:lnTo>
                      <a:pt x="14" y="33"/>
                    </a:lnTo>
                    <a:lnTo>
                      <a:pt x="9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71" name="Freeform 995"/>
              <p:cNvSpPr>
                <a:spLocks/>
              </p:cNvSpPr>
              <p:nvPr/>
            </p:nvSpPr>
            <p:spPr bwMode="auto">
              <a:xfrm>
                <a:off x="4374" y="617"/>
                <a:ext cx="59" cy="16"/>
              </a:xfrm>
              <a:custGeom>
                <a:avLst/>
                <a:gdLst>
                  <a:gd name="T0" fmla="*/ 0 w 220"/>
                  <a:gd name="T1" fmla="*/ 30 h 58"/>
                  <a:gd name="T2" fmla="*/ 0 w 220"/>
                  <a:gd name="T3" fmla="*/ 31 h 58"/>
                  <a:gd name="T4" fmla="*/ 3 w 220"/>
                  <a:gd name="T5" fmla="*/ 31 h 58"/>
                  <a:gd name="T6" fmla="*/ 8 w 220"/>
                  <a:gd name="T7" fmla="*/ 31 h 58"/>
                  <a:gd name="T8" fmla="*/ 14 w 220"/>
                  <a:gd name="T9" fmla="*/ 31 h 58"/>
                  <a:gd name="T10" fmla="*/ 22 w 220"/>
                  <a:gd name="T11" fmla="*/ 30 h 58"/>
                  <a:gd name="T12" fmla="*/ 32 w 220"/>
                  <a:gd name="T13" fmla="*/ 30 h 58"/>
                  <a:gd name="T14" fmla="*/ 41 w 220"/>
                  <a:gd name="T15" fmla="*/ 30 h 58"/>
                  <a:gd name="T16" fmla="*/ 54 w 220"/>
                  <a:gd name="T17" fmla="*/ 30 h 58"/>
                  <a:gd name="T18" fmla="*/ 65 w 220"/>
                  <a:gd name="T19" fmla="*/ 30 h 58"/>
                  <a:gd name="T20" fmla="*/ 75 w 220"/>
                  <a:gd name="T21" fmla="*/ 30 h 58"/>
                  <a:gd name="T22" fmla="*/ 87 w 220"/>
                  <a:gd name="T23" fmla="*/ 30 h 58"/>
                  <a:gd name="T24" fmla="*/ 99 w 220"/>
                  <a:gd name="T25" fmla="*/ 30 h 58"/>
                  <a:gd name="T26" fmla="*/ 108 w 220"/>
                  <a:gd name="T27" fmla="*/ 30 h 58"/>
                  <a:gd name="T28" fmla="*/ 118 w 220"/>
                  <a:gd name="T29" fmla="*/ 31 h 58"/>
                  <a:gd name="T30" fmla="*/ 127 w 220"/>
                  <a:gd name="T31" fmla="*/ 32 h 58"/>
                  <a:gd name="T32" fmla="*/ 134 w 220"/>
                  <a:gd name="T33" fmla="*/ 34 h 58"/>
                  <a:gd name="T34" fmla="*/ 140 w 220"/>
                  <a:gd name="T35" fmla="*/ 35 h 58"/>
                  <a:gd name="T36" fmla="*/ 147 w 220"/>
                  <a:gd name="T37" fmla="*/ 37 h 58"/>
                  <a:gd name="T38" fmla="*/ 154 w 220"/>
                  <a:gd name="T39" fmla="*/ 39 h 58"/>
                  <a:gd name="T40" fmla="*/ 159 w 220"/>
                  <a:gd name="T41" fmla="*/ 40 h 58"/>
                  <a:gd name="T42" fmla="*/ 165 w 220"/>
                  <a:gd name="T43" fmla="*/ 41 h 58"/>
                  <a:gd name="T44" fmla="*/ 172 w 220"/>
                  <a:gd name="T45" fmla="*/ 44 h 58"/>
                  <a:gd name="T46" fmla="*/ 177 w 220"/>
                  <a:gd name="T47" fmla="*/ 45 h 58"/>
                  <a:gd name="T48" fmla="*/ 183 w 220"/>
                  <a:gd name="T49" fmla="*/ 48 h 58"/>
                  <a:gd name="T50" fmla="*/ 191 w 220"/>
                  <a:gd name="T51" fmla="*/ 51 h 58"/>
                  <a:gd name="T52" fmla="*/ 198 w 220"/>
                  <a:gd name="T53" fmla="*/ 55 h 58"/>
                  <a:gd name="T54" fmla="*/ 202 w 220"/>
                  <a:gd name="T55" fmla="*/ 57 h 58"/>
                  <a:gd name="T56" fmla="*/ 204 w 220"/>
                  <a:gd name="T57" fmla="*/ 58 h 58"/>
                  <a:gd name="T58" fmla="*/ 220 w 220"/>
                  <a:gd name="T59" fmla="*/ 25 h 58"/>
                  <a:gd name="T60" fmla="*/ 219 w 220"/>
                  <a:gd name="T61" fmla="*/ 22 h 58"/>
                  <a:gd name="T62" fmla="*/ 217 w 220"/>
                  <a:gd name="T63" fmla="*/ 19 h 58"/>
                  <a:gd name="T64" fmla="*/ 210 w 220"/>
                  <a:gd name="T65" fmla="*/ 15 h 58"/>
                  <a:gd name="T66" fmla="*/ 202 w 220"/>
                  <a:gd name="T67" fmla="*/ 11 h 58"/>
                  <a:gd name="T68" fmla="*/ 194 w 220"/>
                  <a:gd name="T69" fmla="*/ 8 h 58"/>
                  <a:gd name="T70" fmla="*/ 189 w 220"/>
                  <a:gd name="T71" fmla="*/ 5 h 58"/>
                  <a:gd name="T72" fmla="*/ 181 w 220"/>
                  <a:gd name="T73" fmla="*/ 3 h 58"/>
                  <a:gd name="T74" fmla="*/ 172 w 220"/>
                  <a:gd name="T75" fmla="*/ 2 h 58"/>
                  <a:gd name="T76" fmla="*/ 160 w 220"/>
                  <a:gd name="T77" fmla="*/ 0 h 58"/>
                  <a:gd name="T78" fmla="*/ 150 w 220"/>
                  <a:gd name="T79" fmla="*/ 0 h 58"/>
                  <a:gd name="T80" fmla="*/ 137 w 220"/>
                  <a:gd name="T81" fmla="*/ 0 h 58"/>
                  <a:gd name="T82" fmla="*/ 123 w 220"/>
                  <a:gd name="T83" fmla="*/ 1 h 58"/>
                  <a:gd name="T84" fmla="*/ 106 w 220"/>
                  <a:gd name="T85" fmla="*/ 1 h 58"/>
                  <a:gd name="T86" fmla="*/ 94 w 220"/>
                  <a:gd name="T87" fmla="*/ 2 h 58"/>
                  <a:gd name="T88" fmla="*/ 79 w 220"/>
                  <a:gd name="T89" fmla="*/ 3 h 58"/>
                  <a:gd name="T90" fmla="*/ 68 w 220"/>
                  <a:gd name="T91" fmla="*/ 6 h 58"/>
                  <a:gd name="T92" fmla="*/ 56 w 220"/>
                  <a:gd name="T93" fmla="*/ 8 h 58"/>
                  <a:gd name="T94" fmla="*/ 46 w 220"/>
                  <a:gd name="T95" fmla="*/ 11 h 58"/>
                  <a:gd name="T96" fmla="*/ 37 w 220"/>
                  <a:gd name="T97" fmla="*/ 14 h 58"/>
                  <a:gd name="T98" fmla="*/ 30 w 220"/>
                  <a:gd name="T99" fmla="*/ 17 h 58"/>
                  <a:gd name="T100" fmla="*/ 21 w 220"/>
                  <a:gd name="T101" fmla="*/ 19 h 58"/>
                  <a:gd name="T102" fmla="*/ 15 w 220"/>
                  <a:gd name="T103" fmla="*/ 21 h 58"/>
                  <a:gd name="T104" fmla="*/ 10 w 220"/>
                  <a:gd name="T105" fmla="*/ 23 h 58"/>
                  <a:gd name="T106" fmla="*/ 6 w 220"/>
                  <a:gd name="T107" fmla="*/ 27 h 58"/>
                  <a:gd name="T108" fmla="*/ 3 w 220"/>
                  <a:gd name="T109" fmla="*/ 28 h 58"/>
                  <a:gd name="T110" fmla="*/ 0 w 220"/>
                  <a:gd name="T111" fmla="*/ 30 h 58"/>
                  <a:gd name="T112" fmla="*/ 0 w 220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58">
                    <a:moveTo>
                      <a:pt x="0" y="30"/>
                    </a:moveTo>
                    <a:lnTo>
                      <a:pt x="0" y="31"/>
                    </a:lnTo>
                    <a:lnTo>
                      <a:pt x="3" y="31"/>
                    </a:lnTo>
                    <a:lnTo>
                      <a:pt x="8" y="31"/>
                    </a:lnTo>
                    <a:lnTo>
                      <a:pt x="14" y="31"/>
                    </a:lnTo>
                    <a:lnTo>
                      <a:pt x="22" y="30"/>
                    </a:lnTo>
                    <a:lnTo>
                      <a:pt x="32" y="30"/>
                    </a:lnTo>
                    <a:lnTo>
                      <a:pt x="41" y="30"/>
                    </a:lnTo>
                    <a:lnTo>
                      <a:pt x="54" y="30"/>
                    </a:lnTo>
                    <a:lnTo>
                      <a:pt x="65" y="30"/>
                    </a:lnTo>
                    <a:lnTo>
                      <a:pt x="75" y="30"/>
                    </a:lnTo>
                    <a:lnTo>
                      <a:pt x="87" y="30"/>
                    </a:lnTo>
                    <a:lnTo>
                      <a:pt x="99" y="30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27" y="32"/>
                    </a:lnTo>
                    <a:lnTo>
                      <a:pt x="134" y="34"/>
                    </a:lnTo>
                    <a:lnTo>
                      <a:pt x="140" y="35"/>
                    </a:lnTo>
                    <a:lnTo>
                      <a:pt x="147" y="37"/>
                    </a:lnTo>
                    <a:lnTo>
                      <a:pt x="154" y="39"/>
                    </a:lnTo>
                    <a:lnTo>
                      <a:pt x="159" y="40"/>
                    </a:lnTo>
                    <a:lnTo>
                      <a:pt x="165" y="41"/>
                    </a:lnTo>
                    <a:lnTo>
                      <a:pt x="172" y="44"/>
                    </a:lnTo>
                    <a:lnTo>
                      <a:pt x="177" y="45"/>
                    </a:lnTo>
                    <a:lnTo>
                      <a:pt x="183" y="48"/>
                    </a:lnTo>
                    <a:lnTo>
                      <a:pt x="191" y="51"/>
                    </a:lnTo>
                    <a:lnTo>
                      <a:pt x="198" y="55"/>
                    </a:lnTo>
                    <a:lnTo>
                      <a:pt x="202" y="57"/>
                    </a:lnTo>
                    <a:lnTo>
                      <a:pt x="204" y="58"/>
                    </a:lnTo>
                    <a:lnTo>
                      <a:pt x="220" y="25"/>
                    </a:lnTo>
                    <a:lnTo>
                      <a:pt x="219" y="22"/>
                    </a:lnTo>
                    <a:lnTo>
                      <a:pt x="217" y="19"/>
                    </a:lnTo>
                    <a:lnTo>
                      <a:pt x="210" y="15"/>
                    </a:lnTo>
                    <a:lnTo>
                      <a:pt x="202" y="11"/>
                    </a:lnTo>
                    <a:lnTo>
                      <a:pt x="194" y="8"/>
                    </a:lnTo>
                    <a:lnTo>
                      <a:pt x="189" y="5"/>
                    </a:lnTo>
                    <a:lnTo>
                      <a:pt x="181" y="3"/>
                    </a:lnTo>
                    <a:lnTo>
                      <a:pt x="172" y="2"/>
                    </a:lnTo>
                    <a:lnTo>
                      <a:pt x="160" y="0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23" y="1"/>
                    </a:lnTo>
                    <a:lnTo>
                      <a:pt x="106" y="1"/>
                    </a:lnTo>
                    <a:lnTo>
                      <a:pt x="94" y="2"/>
                    </a:lnTo>
                    <a:lnTo>
                      <a:pt x="79" y="3"/>
                    </a:lnTo>
                    <a:lnTo>
                      <a:pt x="68" y="6"/>
                    </a:lnTo>
                    <a:lnTo>
                      <a:pt x="56" y="8"/>
                    </a:lnTo>
                    <a:lnTo>
                      <a:pt x="46" y="11"/>
                    </a:lnTo>
                    <a:lnTo>
                      <a:pt x="37" y="14"/>
                    </a:lnTo>
                    <a:lnTo>
                      <a:pt x="30" y="17"/>
                    </a:lnTo>
                    <a:lnTo>
                      <a:pt x="21" y="19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772" name="AutoShape 996"/>
            <p:cNvSpPr>
              <a:spLocks noChangeArrowheads="1"/>
            </p:cNvSpPr>
            <p:nvPr/>
          </p:nvSpPr>
          <p:spPr bwMode="auto">
            <a:xfrm>
              <a:off x="2538" y="7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73" name="Text Box 997"/>
            <p:cNvSpPr txBox="1">
              <a:spLocks noChangeArrowheads="1"/>
            </p:cNvSpPr>
            <p:nvPr/>
          </p:nvSpPr>
          <p:spPr bwMode="auto">
            <a:xfrm>
              <a:off x="2472" y="8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1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76775" name="Group 999"/>
            <p:cNvGrpSpPr>
              <a:grpSpLocks/>
            </p:cNvGrpSpPr>
            <p:nvPr/>
          </p:nvGrpSpPr>
          <p:grpSpPr bwMode="auto">
            <a:xfrm>
              <a:off x="3651" y="1738"/>
              <a:ext cx="206" cy="422"/>
              <a:chOff x="3789" y="739"/>
              <a:chExt cx="206" cy="422"/>
            </a:xfrm>
          </p:grpSpPr>
          <p:sp>
            <p:nvSpPr>
              <p:cNvPr id="76776" name="AutoShape 1000"/>
              <p:cNvSpPr>
                <a:spLocks noChangeArrowheads="1"/>
              </p:cNvSpPr>
              <p:nvPr/>
            </p:nvSpPr>
            <p:spPr bwMode="auto">
              <a:xfrm>
                <a:off x="3789" y="739"/>
                <a:ext cx="116" cy="377"/>
              </a:xfrm>
              <a:prstGeom prst="roundRect">
                <a:avLst>
                  <a:gd name="adj" fmla="val 46153"/>
                </a:avLst>
              </a:prstGeom>
              <a:solidFill>
                <a:srgbClr val="FF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777" name="AutoShape 1001"/>
              <p:cNvSpPr>
                <a:spLocks noChangeArrowheads="1"/>
              </p:cNvSpPr>
              <p:nvPr/>
            </p:nvSpPr>
            <p:spPr bwMode="auto">
              <a:xfrm flipV="1">
                <a:off x="3859" y="798"/>
                <a:ext cx="136" cy="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778" name="AutoShape 1002"/>
            <p:cNvSpPr>
              <a:spLocks noChangeArrowheads="1"/>
            </p:cNvSpPr>
            <p:nvPr/>
          </p:nvSpPr>
          <p:spPr bwMode="auto">
            <a:xfrm>
              <a:off x="3469" y="1747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79" name="Text Box 1003"/>
            <p:cNvSpPr txBox="1">
              <a:spLocks noChangeArrowheads="1"/>
            </p:cNvSpPr>
            <p:nvPr/>
          </p:nvSpPr>
          <p:spPr bwMode="auto">
            <a:xfrm>
              <a:off x="3424" y="1842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780" name="AutoShape 1004"/>
            <p:cNvSpPr>
              <a:spLocks noChangeArrowheads="1"/>
            </p:cNvSpPr>
            <p:nvPr/>
          </p:nvSpPr>
          <p:spPr bwMode="auto">
            <a:xfrm>
              <a:off x="1475" y="28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81" name="Text Box 1005"/>
            <p:cNvSpPr txBox="1">
              <a:spLocks noChangeArrowheads="1"/>
            </p:cNvSpPr>
            <p:nvPr/>
          </p:nvSpPr>
          <p:spPr bwMode="auto">
            <a:xfrm>
              <a:off x="1429" y="29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782" name="AutoShape 1006"/>
            <p:cNvSpPr>
              <a:spLocks noChangeArrowheads="1"/>
            </p:cNvSpPr>
            <p:nvPr/>
          </p:nvSpPr>
          <p:spPr bwMode="auto">
            <a:xfrm>
              <a:off x="1701" y="2840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83" name="Text Box 1007"/>
            <p:cNvSpPr txBox="1">
              <a:spLocks noChangeArrowheads="1"/>
            </p:cNvSpPr>
            <p:nvPr/>
          </p:nvSpPr>
          <p:spPr bwMode="auto">
            <a:xfrm>
              <a:off x="1655" y="294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rgbClr val="FF2929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rgbClr val="FF2929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6784" name="AutoShape 1008"/>
            <p:cNvSpPr>
              <a:spLocks noChangeArrowheads="1"/>
            </p:cNvSpPr>
            <p:nvPr/>
          </p:nvSpPr>
          <p:spPr bwMode="auto">
            <a:xfrm>
              <a:off x="4553" y="2849"/>
              <a:ext cx="116" cy="377"/>
            </a:xfrm>
            <a:prstGeom prst="roundRect">
              <a:avLst>
                <a:gd name="adj" fmla="val 46153"/>
              </a:avLst>
            </a:prstGeom>
            <a:solidFill>
              <a:srgbClr val="FF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6785" name="Group 1009"/>
            <p:cNvGrpSpPr>
              <a:grpSpLocks/>
            </p:cNvGrpSpPr>
            <p:nvPr/>
          </p:nvGrpSpPr>
          <p:grpSpPr bwMode="auto">
            <a:xfrm>
              <a:off x="4715" y="2840"/>
              <a:ext cx="206" cy="422"/>
              <a:chOff x="3789" y="739"/>
              <a:chExt cx="206" cy="422"/>
            </a:xfrm>
          </p:grpSpPr>
          <p:sp>
            <p:nvSpPr>
              <p:cNvPr id="76786" name="AutoShape 1010"/>
              <p:cNvSpPr>
                <a:spLocks noChangeArrowheads="1"/>
              </p:cNvSpPr>
              <p:nvPr/>
            </p:nvSpPr>
            <p:spPr bwMode="auto">
              <a:xfrm>
                <a:off x="3789" y="739"/>
                <a:ext cx="116" cy="377"/>
              </a:xfrm>
              <a:prstGeom prst="roundRect">
                <a:avLst>
                  <a:gd name="adj" fmla="val 46153"/>
                </a:avLst>
              </a:prstGeom>
              <a:solidFill>
                <a:srgbClr val="FF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787" name="AutoShape 1011"/>
              <p:cNvSpPr>
                <a:spLocks noChangeArrowheads="1"/>
              </p:cNvSpPr>
              <p:nvPr/>
            </p:nvSpPr>
            <p:spPr bwMode="auto">
              <a:xfrm flipV="1">
                <a:off x="3859" y="798"/>
                <a:ext cx="136" cy="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788" name="Text Box 1012"/>
            <p:cNvSpPr txBox="1">
              <a:spLocks noChangeArrowheads="1"/>
            </p:cNvSpPr>
            <p:nvPr/>
          </p:nvSpPr>
          <p:spPr bwMode="auto">
            <a:xfrm>
              <a:off x="4487" y="2945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b="1">
                  <a:solidFill>
                    <a:schemeClr val="bg1"/>
                  </a:solidFill>
                  <a:latin typeface="Bookman Old Style" panose="02050604050505020204" pitchFamily="18" charset="0"/>
                </a:rPr>
                <a:t>W</a:t>
              </a:r>
              <a:endParaRPr lang="ru-RU" altLang="ru-RU" sz="1400" b="1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76789" name="Group 1013"/>
            <p:cNvGrpSpPr>
              <a:grpSpLocks/>
            </p:cNvGrpSpPr>
            <p:nvPr/>
          </p:nvGrpSpPr>
          <p:grpSpPr bwMode="auto">
            <a:xfrm>
              <a:off x="3787" y="2827"/>
              <a:ext cx="206" cy="422"/>
              <a:chOff x="3789" y="739"/>
              <a:chExt cx="206" cy="422"/>
            </a:xfrm>
          </p:grpSpPr>
          <p:sp>
            <p:nvSpPr>
              <p:cNvPr id="76790" name="AutoShape 1014"/>
              <p:cNvSpPr>
                <a:spLocks noChangeArrowheads="1"/>
              </p:cNvSpPr>
              <p:nvPr/>
            </p:nvSpPr>
            <p:spPr bwMode="auto">
              <a:xfrm>
                <a:off x="3789" y="739"/>
                <a:ext cx="116" cy="377"/>
              </a:xfrm>
              <a:prstGeom prst="roundRect">
                <a:avLst>
                  <a:gd name="adj" fmla="val 46153"/>
                </a:avLst>
              </a:prstGeom>
              <a:solidFill>
                <a:srgbClr val="FF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791" name="AutoShape 1015"/>
              <p:cNvSpPr>
                <a:spLocks noChangeArrowheads="1"/>
              </p:cNvSpPr>
              <p:nvPr/>
            </p:nvSpPr>
            <p:spPr bwMode="auto">
              <a:xfrm flipV="1">
                <a:off x="3859" y="798"/>
                <a:ext cx="136" cy="3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15" name="Group 815"/>
          <p:cNvGrpSpPr>
            <a:grpSpLocks/>
          </p:cNvGrpSpPr>
          <p:nvPr/>
        </p:nvGrpSpPr>
        <p:grpSpPr bwMode="auto">
          <a:xfrm>
            <a:off x="0" y="260350"/>
            <a:ext cx="9144000" cy="6299200"/>
            <a:chOff x="-23" y="164"/>
            <a:chExt cx="5760" cy="3968"/>
          </a:xfrm>
        </p:grpSpPr>
        <p:pic>
          <p:nvPicPr>
            <p:cNvPr id="76803" name="Picture 3" descr="ки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1170"/>
              <a:ext cx="576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406" name="Text Box 606"/>
            <p:cNvSpPr txBox="1">
              <a:spLocks noChangeArrowheads="1"/>
            </p:cNvSpPr>
            <p:nvPr/>
          </p:nvSpPr>
          <p:spPr bwMode="auto">
            <a:xfrm>
              <a:off x="113" y="164"/>
              <a:ext cx="276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b="1" i="1"/>
                <a:t>Успадкування забарвлення шерсті у котів, зчеплене зі статтю </a:t>
              </a:r>
              <a:endParaRPr lang="ru-RU" altLang="ru-RU" b="1" i="1"/>
            </a:p>
          </p:txBody>
        </p:sp>
        <p:sp>
          <p:nvSpPr>
            <p:cNvPr id="77610" name="Text Box 810"/>
            <p:cNvSpPr txBox="1">
              <a:spLocks noChangeArrowheads="1"/>
            </p:cNvSpPr>
            <p:nvPr/>
          </p:nvSpPr>
          <p:spPr bwMode="auto">
            <a:xfrm>
              <a:off x="385" y="751"/>
              <a:ext cx="1542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en-US" altLang="ru-RU" sz="1600" b="1" i="1"/>
                <a:t> – </a:t>
              </a:r>
              <a:r>
                <a:rPr lang="uk-UA" altLang="ru-RU" sz="1600" b="1" i="1"/>
                <a:t>руда кішка</a:t>
              </a:r>
            </a:p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en-US" altLang="ru-RU"/>
                <a:t> </a:t>
              </a:r>
              <a:r>
                <a:rPr lang="en-US" altLang="ru-RU" sz="1600" b="1" i="1"/>
                <a:t>Y – </a:t>
              </a:r>
              <a:r>
                <a:rPr lang="uk-UA" altLang="ru-RU" sz="1600" b="1" i="1"/>
                <a:t>рудий кіт</a:t>
              </a:r>
              <a:endParaRPr lang="ru-RU" altLang="ru-RU" sz="1600" b="1" i="1"/>
            </a:p>
          </p:txBody>
        </p:sp>
        <p:sp>
          <p:nvSpPr>
            <p:cNvPr id="77611" name="Text Box 811"/>
            <p:cNvSpPr txBox="1">
              <a:spLocks noChangeArrowheads="1"/>
            </p:cNvSpPr>
            <p:nvPr/>
          </p:nvSpPr>
          <p:spPr bwMode="auto">
            <a:xfrm>
              <a:off x="1973" y="122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en-US" altLang="ru-RU" sz="1600" b="1" i="1"/>
                <a:t> – </a:t>
              </a:r>
              <a:r>
                <a:rPr lang="uk-UA" altLang="ru-RU" sz="1600" b="1" i="1"/>
                <a:t>черепахова кішка</a:t>
              </a:r>
              <a:endParaRPr lang="ru-RU" altLang="ru-RU" sz="1600" b="1" i="1"/>
            </a:p>
          </p:txBody>
        </p:sp>
        <p:sp>
          <p:nvSpPr>
            <p:cNvPr id="77612" name="Text Box 812"/>
            <p:cNvSpPr txBox="1">
              <a:spLocks noChangeArrowheads="1"/>
            </p:cNvSpPr>
            <p:nvPr/>
          </p:nvSpPr>
          <p:spPr bwMode="auto">
            <a:xfrm>
              <a:off x="3991" y="869"/>
              <a:ext cx="170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uk-UA" altLang="ru-RU" sz="1600" b="1" i="1"/>
                <a:t>Х </a:t>
              </a:r>
              <a:r>
                <a:rPr lang="en-US" altLang="ru-RU" sz="1600" b="1" i="1" baseline="30000"/>
                <a:t>B</a:t>
              </a:r>
              <a:r>
                <a:rPr lang="uk-UA" altLang="ru-RU" sz="1600" b="1" i="1" baseline="30000"/>
                <a:t> </a:t>
              </a:r>
              <a:r>
                <a:rPr lang="en-US" altLang="ru-RU" sz="1600" b="1" i="1"/>
                <a:t>– </a:t>
              </a:r>
              <a:r>
                <a:rPr lang="uk-UA" altLang="ru-RU" sz="1600" b="1" i="1"/>
                <a:t>темна кішка</a:t>
              </a:r>
            </a:p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en-US" altLang="ru-RU" sz="1600" b="1" i="1"/>
                <a:t>Y</a:t>
              </a:r>
              <a:r>
                <a:rPr lang="uk-UA" altLang="ru-RU" sz="1600" b="1" i="1"/>
                <a:t> </a:t>
              </a:r>
              <a:r>
                <a:rPr lang="en-US" altLang="ru-RU" sz="1600" b="1" i="1"/>
                <a:t>– </a:t>
              </a:r>
              <a:r>
                <a:rPr lang="uk-UA" altLang="ru-RU" sz="1600" b="1" i="1"/>
                <a:t>темний кіт</a:t>
              </a:r>
            </a:p>
            <a:p>
              <a:endParaRPr lang="ru-RU" altLang="ru-RU" sz="1600" b="1" i="1"/>
            </a:p>
          </p:txBody>
        </p:sp>
        <p:sp>
          <p:nvSpPr>
            <p:cNvPr id="77613" name="Text Box 813"/>
            <p:cNvSpPr txBox="1">
              <a:spLocks noChangeArrowheads="1"/>
            </p:cNvSpPr>
            <p:nvPr/>
          </p:nvSpPr>
          <p:spPr bwMode="auto">
            <a:xfrm>
              <a:off x="476" y="3612"/>
              <a:ext cx="49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altLang="ru-RU" sz="1600" b="1" i="1"/>
                <a:t>Х</a:t>
              </a:r>
              <a:r>
                <a:rPr lang="en-US" altLang="ru-RU" sz="1600" b="1" i="1" baseline="30000"/>
                <a:t>b</a:t>
              </a:r>
              <a:r>
                <a:rPr lang="en-US" altLang="ru-RU" sz="1600" b="1" i="1"/>
                <a:t> – </a:t>
              </a:r>
              <a:r>
                <a:rPr lang="uk-UA" altLang="ru-RU" sz="1600" b="1" i="1"/>
                <a:t>статева хромосома, що несе алель рудого забарвлення шерсті;</a:t>
              </a:r>
            </a:p>
            <a:p>
              <a:r>
                <a:rPr lang="en-US" altLang="ru-RU" sz="1600" b="1" i="1"/>
                <a:t>X</a:t>
              </a:r>
              <a:r>
                <a:rPr lang="en-US" altLang="ru-RU" sz="1600" b="1" i="1" baseline="30000"/>
                <a:t>B</a:t>
              </a:r>
              <a:r>
                <a:rPr lang="en-US" altLang="ru-RU" sz="1600" b="1" i="1"/>
                <a:t> – </a:t>
              </a:r>
              <a:r>
                <a:rPr lang="uk-UA" altLang="ru-RU" sz="1600" b="1" i="1"/>
                <a:t>статева хромосома, що несе алель темного забарвлення шерсті;</a:t>
              </a:r>
            </a:p>
            <a:p>
              <a:r>
                <a:rPr lang="en-US" altLang="ru-RU" sz="1600" b="1" i="1"/>
                <a:t>Y – </a:t>
              </a:r>
              <a:r>
                <a:rPr lang="uk-UA" altLang="ru-RU" sz="1600" b="1" i="1"/>
                <a:t>статева хромосома, позбавлена гена забарблення шерсті</a:t>
              </a:r>
              <a:endParaRPr lang="ru-RU" altLang="ru-RU" sz="16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803275"/>
            <a:ext cx="8929688" cy="543401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4000" b="1" i="1">
                <a:solidFill>
                  <a:srgbClr val="FF3300"/>
                </a:solidFill>
              </a:rPr>
              <a:t>     </a:t>
            </a:r>
            <a:r>
              <a:rPr lang="uk-UA" altLang="ru-RU" sz="4000" b="1" i="1">
                <a:solidFill>
                  <a:srgbClr val="FF0000"/>
                </a:solidFill>
              </a:rPr>
              <a:t>Дальтонізм</a:t>
            </a:r>
            <a:r>
              <a:rPr lang="uk-UA" altLang="ru-RU" sz="4000" b="1" i="1">
                <a:solidFill>
                  <a:srgbClr val="FF3300"/>
                </a:solidFill>
              </a:rPr>
              <a:t> </a:t>
            </a:r>
            <a:r>
              <a:rPr lang="uk-UA" altLang="ru-RU" sz="3600" b="1" i="1"/>
              <a:t>– спадкове захворювання, яке пов</a:t>
            </a:r>
            <a:r>
              <a:rPr lang="en-US" altLang="ru-RU" sz="3600" b="1" i="1"/>
              <a:t>’</a:t>
            </a:r>
            <a:r>
              <a:rPr lang="uk-UA" altLang="ru-RU" sz="3600" b="1" i="1"/>
              <a:t>язане з неспроможністю розрізняти деякі кольори (червоний, зелений).</a:t>
            </a:r>
            <a:endParaRPr lang="uk-UA" altLang="ru-RU" sz="2800" b="1" i="1"/>
          </a:p>
          <a:p>
            <a:pPr>
              <a:buFontTx/>
              <a:buNone/>
            </a:pPr>
            <a:endParaRPr lang="uk-UA" altLang="ru-RU" sz="2800" b="1" i="1"/>
          </a:p>
          <a:p>
            <a:pPr>
              <a:buFontTx/>
              <a:buNone/>
            </a:pPr>
            <a:r>
              <a:rPr lang="uk-UA" altLang="ru-RU" sz="2800" b="1"/>
              <a:t>    </a:t>
            </a:r>
            <a:r>
              <a:rPr lang="uk-UA" altLang="ru-RU" b="1" i="1">
                <a:solidFill>
                  <a:srgbClr val="0000FF"/>
                </a:solidFill>
              </a:rPr>
              <a:t>Цю хворобу зумовлює рецесивна алель, розміщена в Х- та відсутня в У хромосомі.</a:t>
            </a:r>
            <a:endParaRPr lang="ru-RU" altLang="ru-RU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404813"/>
            <a:ext cx="8712200" cy="1143000"/>
          </a:xfrm>
        </p:spPr>
        <p:txBody>
          <a:bodyPr/>
          <a:lstStyle/>
          <a:p>
            <a:r>
              <a:rPr lang="uk-UA" altLang="ru-RU" sz="3600" b="1" i="1">
                <a:solidFill>
                  <a:srgbClr val="0000FF"/>
                </a:solidFill>
              </a:rPr>
              <a:t>Ознаки людини зчеплені </a:t>
            </a:r>
            <a:br>
              <a:rPr lang="uk-UA" altLang="ru-RU" sz="3600" b="1" i="1">
                <a:solidFill>
                  <a:srgbClr val="0000FF"/>
                </a:solidFill>
              </a:rPr>
            </a:br>
            <a:r>
              <a:rPr lang="uk-UA" altLang="ru-RU" sz="3600" b="1" i="1">
                <a:solidFill>
                  <a:srgbClr val="0000FF"/>
                </a:solidFill>
              </a:rPr>
              <a:t>зі статтю</a:t>
            </a:r>
            <a:endParaRPr lang="ru-RU" altLang="ru-RU" sz="3600" b="1" i="1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i="1"/>
              <a:t>D</a:t>
            </a:r>
            <a:r>
              <a:rPr lang="uk-UA" altLang="ru-RU" sz="2800" i="1"/>
              <a:t> – норма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i="1"/>
              <a:t>d</a:t>
            </a:r>
            <a:r>
              <a:rPr lang="uk-UA" altLang="ru-RU" sz="2800" i="1"/>
              <a:t> – </a:t>
            </a:r>
            <a:r>
              <a:rPr lang="uk-UA" altLang="ru-RU" sz="2800" i="1">
                <a:solidFill>
                  <a:srgbClr val="FF3300"/>
                </a:solidFill>
              </a:rPr>
              <a:t>дальтонізм</a:t>
            </a:r>
            <a:endParaRPr lang="en-US" altLang="ru-RU" sz="2800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>
                <a:solidFill>
                  <a:srgbClr val="FF3300"/>
                </a:solidFill>
              </a:rPr>
              <a:t>  </a:t>
            </a:r>
            <a:r>
              <a:rPr lang="en-US" altLang="ru-RU" sz="2400">
                <a:solidFill>
                  <a:srgbClr val="FF3300"/>
                </a:solidFill>
              </a:rPr>
              <a:t>           </a:t>
            </a:r>
            <a:r>
              <a:rPr lang="uk-UA" altLang="ru-RU" sz="2400">
                <a:solidFill>
                  <a:srgbClr val="FF3300"/>
                </a:solidFill>
              </a:rPr>
              <a:t>                  </a:t>
            </a:r>
            <a:r>
              <a:rPr lang="en-US" altLang="ru-RU">
                <a:solidFill>
                  <a:srgbClr val="FF3300"/>
                </a:solidFill>
              </a:rPr>
              <a:t>D   D          D </a:t>
            </a:r>
            <a:r>
              <a:rPr lang="uk-UA" altLang="ru-RU">
                <a:solidFill>
                  <a:srgbClr val="FF3300"/>
                </a:solidFill>
              </a:rPr>
              <a:t>  </a:t>
            </a:r>
            <a:r>
              <a:rPr lang="en-US" altLang="ru-RU">
                <a:solidFill>
                  <a:srgbClr val="FF3300"/>
                </a:solidFill>
              </a:rPr>
              <a:t> d        </a:t>
            </a:r>
            <a:r>
              <a:rPr lang="uk-UA" altLang="ru-RU">
                <a:solidFill>
                  <a:srgbClr val="FF3300"/>
                </a:solidFill>
              </a:rPr>
              <a:t>  </a:t>
            </a:r>
            <a:r>
              <a:rPr lang="en-US" altLang="ru-RU">
                <a:solidFill>
                  <a:srgbClr val="FF3300"/>
                </a:solidFill>
              </a:rPr>
              <a:t>d   </a:t>
            </a:r>
            <a:r>
              <a:rPr lang="uk-UA" altLang="ru-RU">
                <a:solidFill>
                  <a:srgbClr val="FF3300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800">
                <a:solidFill>
                  <a:srgbClr val="FF3300"/>
                </a:solidFill>
              </a:rPr>
              <a:t>            </a:t>
            </a:r>
            <a:r>
              <a:rPr lang="en-US" altLang="ru-RU" sz="2800">
                <a:solidFill>
                  <a:srgbClr val="FF3300"/>
                </a:solidFill>
              </a:rPr>
              <a:t>     </a:t>
            </a:r>
            <a:r>
              <a:rPr lang="uk-UA" altLang="ru-RU" sz="2800">
                <a:solidFill>
                  <a:srgbClr val="FF3300"/>
                </a:solidFill>
              </a:rPr>
              <a:t>   </a:t>
            </a:r>
            <a:r>
              <a:rPr lang="en-US" altLang="ru-RU" sz="4400">
                <a:cs typeface="Arial" panose="020B0604020202020204" pitchFamily="34" charset="0"/>
              </a:rPr>
              <a:t>♀ </a:t>
            </a:r>
            <a:r>
              <a:rPr lang="uk-UA" altLang="ru-RU" sz="5400">
                <a:cs typeface="Arial" panose="020B0604020202020204" pitchFamily="34" charset="0"/>
              </a:rPr>
              <a:t>Х Х     Х Х     Х Х</a:t>
            </a:r>
            <a:endParaRPr lang="en-US" altLang="ru-RU" sz="54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>
                <a:cs typeface="Arial" panose="020B0604020202020204" pitchFamily="34" charset="0"/>
              </a:rPr>
              <a:t>    </a:t>
            </a:r>
            <a:r>
              <a:rPr lang="en-US" altLang="ru-RU" sz="1800">
                <a:cs typeface="Arial" panose="020B0604020202020204" pitchFamily="34" charset="0"/>
              </a:rPr>
              <a:t>                </a:t>
            </a:r>
            <a:r>
              <a:rPr lang="uk-UA" altLang="ru-RU" sz="1800">
                <a:cs typeface="Arial" panose="020B0604020202020204" pitchFamily="34" charset="0"/>
              </a:rPr>
              <a:t>                  </a:t>
            </a:r>
            <a:r>
              <a:rPr lang="uk-UA" altLang="ru-RU" sz="2400" b="1" i="1">
                <a:solidFill>
                  <a:srgbClr val="0000FF"/>
                </a:solidFill>
                <a:cs typeface="Arial" panose="020B0604020202020204" pitchFamily="34" charset="0"/>
              </a:rPr>
              <a:t>здорова             носій                хвора</a:t>
            </a:r>
            <a:r>
              <a:rPr lang="uk-UA" altLang="ru-RU" sz="2400" i="1">
                <a:solidFill>
                  <a:srgbClr val="33CC33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>
                <a:solidFill>
                  <a:srgbClr val="FF3300"/>
                </a:solidFill>
              </a:rPr>
              <a:t>                                        </a:t>
            </a:r>
            <a:r>
              <a:rPr lang="en-US" altLang="ru-RU">
                <a:solidFill>
                  <a:srgbClr val="FF3300"/>
                </a:solidFill>
              </a:rPr>
              <a:t>D </a:t>
            </a:r>
            <a:r>
              <a:rPr lang="uk-UA" altLang="ru-RU" sz="5400">
                <a:cs typeface="Arial" panose="020B0604020202020204" pitchFamily="34" charset="0"/>
              </a:rPr>
              <a:t>            </a:t>
            </a:r>
            <a:r>
              <a:rPr lang="en-US" altLang="ru-RU">
                <a:solidFill>
                  <a:srgbClr val="FF3300"/>
                </a:solidFill>
              </a:rPr>
              <a:t>d</a:t>
            </a:r>
            <a:endParaRPr lang="uk-UA" altLang="ru-RU" sz="54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5400">
                <a:cs typeface="Arial" panose="020B0604020202020204" pitchFamily="34" charset="0"/>
              </a:rPr>
              <a:t>            ♂ Х У        Х У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33CC33"/>
                </a:solidFill>
                <a:cs typeface="Arial" panose="020B0604020202020204" pitchFamily="34" charset="0"/>
              </a:rPr>
              <a:t>                                       </a:t>
            </a:r>
            <a:r>
              <a:rPr lang="uk-UA" altLang="ru-RU" sz="2400" b="1" i="1">
                <a:solidFill>
                  <a:srgbClr val="0000FF"/>
                </a:solidFill>
                <a:cs typeface="Arial" panose="020B0604020202020204" pitchFamily="34" charset="0"/>
              </a:rPr>
              <a:t>здоровий          хворий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515938"/>
            <a:ext cx="8964613" cy="5865812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4000" b="1" i="1">
                <a:solidFill>
                  <a:srgbClr val="3333FF"/>
                </a:solidFill>
              </a:rPr>
              <a:t>   Гемофілія</a:t>
            </a:r>
            <a:r>
              <a:rPr lang="uk-UA" altLang="ru-RU" sz="4400" b="1" i="1">
                <a:solidFill>
                  <a:srgbClr val="3333FF"/>
                </a:solidFill>
              </a:rPr>
              <a:t> </a:t>
            </a:r>
            <a:r>
              <a:rPr lang="uk-UA" altLang="ru-RU" b="1" i="1"/>
              <a:t>– спадкове          захворювання, при якому порушується нормальний механізм  згортання крові, внаслідок чого людина може загинути навіть за незначного пошкодження кровоносних судин.</a:t>
            </a:r>
          </a:p>
          <a:p>
            <a:pPr>
              <a:buFontTx/>
              <a:buNone/>
            </a:pPr>
            <a:endParaRPr lang="uk-UA" altLang="ru-RU" b="1" i="1"/>
          </a:p>
          <a:p>
            <a:pPr>
              <a:buFontTx/>
              <a:buNone/>
            </a:pPr>
            <a:r>
              <a:rPr lang="uk-UA" altLang="ru-RU" sz="2800" b="1" i="1">
                <a:solidFill>
                  <a:srgbClr val="FF0000"/>
                </a:solidFill>
              </a:rPr>
              <a:t>    </a:t>
            </a:r>
            <a:r>
              <a:rPr lang="uk-UA" altLang="ru-RU" b="1" i="1">
                <a:solidFill>
                  <a:srgbClr val="FF0000"/>
                </a:solidFill>
              </a:rPr>
              <a:t>Цю хворобу зумовлює рецесивна алель, розміщена в Х- та відсутня  в У хромосомі.</a:t>
            </a:r>
            <a:endParaRPr lang="ru-RU" altLang="ru-RU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 i="1">
                <a:solidFill>
                  <a:srgbClr val="0000FF"/>
                </a:solidFill>
              </a:rPr>
              <a:t>Ознаки людини зчеплені </a:t>
            </a:r>
            <a:br>
              <a:rPr lang="uk-UA" altLang="ru-RU" sz="3600" b="1" i="1">
                <a:solidFill>
                  <a:srgbClr val="0000FF"/>
                </a:solidFill>
              </a:rPr>
            </a:br>
            <a:r>
              <a:rPr lang="uk-UA" altLang="ru-RU" sz="3600" b="1" i="1">
                <a:solidFill>
                  <a:srgbClr val="0000FF"/>
                </a:solidFill>
              </a:rPr>
              <a:t>зі статтю</a:t>
            </a:r>
            <a:endParaRPr lang="ru-RU" altLang="ru-RU" sz="3600" b="1" i="1">
              <a:solidFill>
                <a:srgbClr val="0000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b="1" i="1"/>
              <a:t>H</a:t>
            </a:r>
            <a:r>
              <a:rPr lang="uk-UA" altLang="ru-RU" sz="2800" b="1" i="1"/>
              <a:t> – норма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 b="1" i="1"/>
              <a:t>h</a:t>
            </a:r>
            <a:r>
              <a:rPr lang="uk-UA" altLang="ru-RU" sz="2800" b="1" i="1"/>
              <a:t> –</a:t>
            </a:r>
            <a:r>
              <a:rPr lang="en-US" altLang="ru-RU" sz="2800" b="1" i="1"/>
              <a:t> </a:t>
            </a:r>
            <a:r>
              <a:rPr lang="uk-UA" altLang="ru-RU" sz="2800" b="1" i="1">
                <a:solidFill>
                  <a:srgbClr val="FF3300"/>
                </a:solidFill>
              </a:rPr>
              <a:t>гемофілія</a:t>
            </a:r>
            <a:r>
              <a:rPr lang="uk-UA" altLang="ru-RU" sz="2800" b="1" i="1"/>
              <a:t> </a:t>
            </a:r>
            <a:endParaRPr lang="en-US" altLang="ru-RU" sz="2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                   </a:t>
            </a:r>
            <a:r>
              <a:rPr lang="uk-UA" altLang="ru-RU" sz="2800"/>
              <a:t>    </a:t>
            </a:r>
            <a:r>
              <a:rPr lang="en-US" altLang="ru-RU">
                <a:solidFill>
                  <a:srgbClr val="FF3300"/>
                </a:solidFill>
              </a:rPr>
              <a:t>H   </a:t>
            </a:r>
            <a:r>
              <a:rPr lang="uk-UA" altLang="ru-RU">
                <a:solidFill>
                  <a:srgbClr val="FF3300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H          H  </a:t>
            </a:r>
            <a:r>
              <a:rPr lang="uk-UA" altLang="ru-RU">
                <a:solidFill>
                  <a:srgbClr val="FF3300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h          h  </a:t>
            </a:r>
            <a:r>
              <a:rPr lang="uk-UA" altLang="ru-RU">
                <a:solidFill>
                  <a:srgbClr val="FF3300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 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800">
                <a:solidFill>
                  <a:srgbClr val="FF3300"/>
                </a:solidFill>
              </a:rPr>
              <a:t>            </a:t>
            </a:r>
            <a:r>
              <a:rPr lang="en-US" altLang="ru-RU" sz="2800">
                <a:solidFill>
                  <a:srgbClr val="FF3300"/>
                </a:solidFill>
              </a:rPr>
              <a:t>     </a:t>
            </a:r>
            <a:r>
              <a:rPr lang="en-US" altLang="ru-RU" sz="4400">
                <a:cs typeface="Arial" panose="020B0604020202020204" pitchFamily="34" charset="0"/>
              </a:rPr>
              <a:t>♀ </a:t>
            </a:r>
            <a:r>
              <a:rPr lang="uk-UA" altLang="ru-RU" sz="5400">
                <a:cs typeface="Arial" panose="020B0604020202020204" pitchFamily="34" charset="0"/>
              </a:rPr>
              <a:t>Х Х     Х Х     Х Х</a:t>
            </a:r>
            <a:endParaRPr lang="en-US" altLang="ru-RU" sz="54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800">
                <a:cs typeface="Arial" panose="020B0604020202020204" pitchFamily="34" charset="0"/>
              </a:rPr>
              <a:t>              </a:t>
            </a:r>
            <a:r>
              <a:rPr lang="uk-UA" altLang="ru-RU" sz="1800">
                <a:cs typeface="Arial" panose="020B0604020202020204" pitchFamily="34" charset="0"/>
              </a:rPr>
              <a:t>                  </a:t>
            </a:r>
            <a:r>
              <a:rPr lang="en-US" altLang="ru-RU" sz="1800">
                <a:cs typeface="Arial" panose="020B0604020202020204" pitchFamily="34" charset="0"/>
              </a:rPr>
              <a:t>  </a:t>
            </a:r>
            <a:r>
              <a:rPr lang="uk-UA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здорова                   носій                    хвора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>
                <a:solidFill>
                  <a:srgbClr val="FF3300"/>
                </a:solidFill>
              </a:rPr>
              <a:t>                              </a:t>
            </a:r>
            <a:r>
              <a:rPr lang="en-US" altLang="ru-RU">
                <a:solidFill>
                  <a:srgbClr val="FF3300"/>
                </a:solidFill>
              </a:rPr>
              <a:t>H </a:t>
            </a:r>
            <a:r>
              <a:rPr lang="uk-UA" altLang="ru-RU" sz="5400">
                <a:cs typeface="Arial" panose="020B0604020202020204" pitchFamily="34" charset="0"/>
              </a:rPr>
              <a:t>            </a:t>
            </a:r>
            <a:r>
              <a:rPr lang="en-US" altLang="ru-RU">
                <a:solidFill>
                  <a:srgbClr val="FF3300"/>
                </a:solidFill>
                <a:cs typeface="Arial" panose="020B0604020202020204" pitchFamily="34" charset="0"/>
              </a:rPr>
              <a:t>h</a:t>
            </a:r>
            <a:endParaRPr lang="uk-UA" altLang="ru-RU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5400">
                <a:cs typeface="Arial" panose="020B0604020202020204" pitchFamily="34" charset="0"/>
              </a:rPr>
              <a:t>            ♂ Х У        Х У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33CC33"/>
                </a:solidFill>
                <a:cs typeface="Arial" panose="020B0604020202020204" pitchFamily="34" charset="0"/>
              </a:rPr>
              <a:t>                                      </a:t>
            </a:r>
            <a:r>
              <a:rPr lang="en-US" altLang="ru-RU" sz="2000">
                <a:solidFill>
                  <a:srgbClr val="33CC33"/>
                </a:solidFill>
                <a:cs typeface="Arial" panose="020B0604020202020204" pitchFamily="34" charset="0"/>
              </a:rPr>
              <a:t>  </a:t>
            </a:r>
            <a:r>
              <a:rPr lang="uk-UA" altLang="ru-RU" sz="2000">
                <a:solidFill>
                  <a:srgbClr val="33CC33"/>
                </a:solidFill>
                <a:cs typeface="Arial" panose="020B0604020202020204" pitchFamily="34" charset="0"/>
              </a:rPr>
              <a:t>   </a:t>
            </a:r>
            <a:r>
              <a:rPr lang="uk-UA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здоровий                    хворий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0" y="61913"/>
            <a:ext cx="9178925" cy="6896100"/>
            <a:chOff x="0" y="39"/>
            <a:chExt cx="5782" cy="4344"/>
          </a:xfrm>
        </p:grpSpPr>
        <p:pic>
          <p:nvPicPr>
            <p:cNvPr id="20485" name="Picture 5" descr="4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9"/>
              <a:ext cx="5760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0" y="3929"/>
              <a:ext cx="612" cy="3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78850" cy="5434013"/>
          </a:xfrm>
        </p:spPr>
        <p:txBody>
          <a:bodyPr/>
          <a:lstStyle/>
          <a:p>
            <a:pPr marL="92075" indent="3175">
              <a:buFontTx/>
              <a:buNone/>
            </a:pPr>
            <a:r>
              <a:rPr lang="uk-UA" altLang="ru-RU" b="1">
                <a:latin typeface="Bookman Old Style" panose="02050604050505020204" pitchFamily="18" charset="0"/>
              </a:rPr>
              <a:t>  </a:t>
            </a:r>
            <a:r>
              <a:rPr lang="uk-UA" altLang="ru-RU" b="1" i="1"/>
              <a:t>Стать є однією з найбільш яскравих   генетично обумовлених ознак, характерних для живих істот.</a:t>
            </a:r>
          </a:p>
          <a:p>
            <a:pPr marL="92075" indent="3175">
              <a:buFontTx/>
              <a:buNone/>
            </a:pPr>
            <a:endParaRPr lang="uk-UA" altLang="ru-RU" b="1" i="1"/>
          </a:p>
          <a:p>
            <a:pPr marL="92075" indent="3175">
              <a:buFontTx/>
              <a:buNone/>
            </a:pPr>
            <a:r>
              <a:rPr lang="uk-UA" altLang="ru-RU" b="1" i="1"/>
              <a:t>   Хромосоми за якими відрізняються самки від самців були названі</a:t>
            </a:r>
            <a:r>
              <a:rPr lang="uk-UA" altLang="ru-RU"/>
              <a:t> </a:t>
            </a:r>
            <a:r>
              <a:rPr lang="uk-UA" altLang="ru-RU" b="1" i="1">
                <a:solidFill>
                  <a:srgbClr val="3333FF"/>
                </a:solidFill>
              </a:rPr>
              <a:t>статевими</a:t>
            </a:r>
            <a:r>
              <a:rPr lang="uk-UA" altLang="ru-RU"/>
              <a:t> </a:t>
            </a:r>
            <a:r>
              <a:rPr lang="uk-UA" altLang="ru-RU" i="1"/>
              <a:t>або</a:t>
            </a:r>
            <a:r>
              <a:rPr lang="uk-UA" altLang="ru-RU"/>
              <a:t> </a:t>
            </a:r>
            <a:r>
              <a:rPr lang="uk-UA" altLang="ru-RU" b="1" i="1">
                <a:solidFill>
                  <a:srgbClr val="3333FF"/>
                </a:solidFill>
              </a:rPr>
              <a:t>гетерохромосомами</a:t>
            </a:r>
            <a:r>
              <a:rPr lang="uk-UA" altLang="ru-RU" b="1">
                <a:solidFill>
                  <a:srgbClr val="0000FF"/>
                </a:solidFill>
              </a:rPr>
              <a:t>.</a:t>
            </a:r>
          </a:p>
          <a:p>
            <a:pPr marL="92075" indent="3175">
              <a:buFontTx/>
              <a:buNone/>
            </a:pPr>
            <a:endParaRPr lang="uk-UA" altLang="ru-RU" b="1"/>
          </a:p>
          <a:p>
            <a:pPr marL="92075" indent="3175">
              <a:buFontTx/>
              <a:buNone/>
            </a:pPr>
            <a:r>
              <a:rPr lang="uk-UA" altLang="ru-RU"/>
              <a:t>   </a:t>
            </a:r>
            <a:r>
              <a:rPr lang="uk-UA" altLang="ru-RU" b="1" i="1"/>
              <a:t>Всі інші хромосоми (нестатеві) -</a:t>
            </a:r>
            <a:r>
              <a:rPr lang="uk-UA" altLang="ru-RU"/>
              <a:t>          </a:t>
            </a:r>
            <a:r>
              <a:rPr lang="uk-UA" altLang="ru-RU" b="1" i="1">
                <a:solidFill>
                  <a:srgbClr val="FF3300"/>
                </a:solidFill>
              </a:rPr>
              <a:t>аутосомами</a:t>
            </a:r>
            <a:endParaRPr lang="ru-RU" altLang="ru-RU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uk-UA" altLang="ru-RU" b="1" i="1">
                <a:solidFill>
                  <a:srgbClr val="3333FF"/>
                </a:solidFill>
              </a:rPr>
              <a:t>Домашнє завдання:</a:t>
            </a:r>
            <a:endParaRPr lang="ru-RU" altLang="ru-RU" b="1" i="1">
              <a:solidFill>
                <a:srgbClr val="3333FF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184275"/>
            <a:ext cx="83978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500"/>
              <a:t> </a:t>
            </a:r>
            <a:r>
              <a:rPr lang="uk-UA" altLang="ru-RU" sz="25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Опрацювати матеріал та скласти конспект.</a:t>
            </a:r>
          </a:p>
          <a:p>
            <a:r>
              <a:rPr lang="uk-UA" altLang="ru-RU" sz="25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altLang="ru-RU" sz="25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sz="25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5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язати задачі:</a:t>
            </a:r>
          </a:p>
          <a:p>
            <a:endParaRPr lang="uk-UA" altLang="ru-RU" sz="10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500" b="1" i="1"/>
              <a:t>1. </a:t>
            </a:r>
            <a:r>
              <a:rPr lang="uk-UA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Диплоїдний набір хромосом гороху – 14, голуба – 80, людини – 46. Скільки хромосом у статевих клітинах гороху, голуба, людини?</a:t>
            </a:r>
          </a:p>
          <a:p>
            <a:r>
              <a:rPr lang="uk-UA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Чоловік дальтонік одружився з жінкою з нормальним кольоровим зором, батько якої був дальтоніком. Яким буде зір у їхніх дітей?</a:t>
            </a:r>
          </a:p>
          <a:p>
            <a:r>
              <a:rPr lang="uk-UA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 У людини відсутність потових залоз зумовлена рецисивною алеллю, локалізованою в Х хромосомі. Чоловік, у якого відсутні потові залози, одружився із здоровою жінкою, гетерозиготною за цією ознакою, які в них можуть бути діти ?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96300" cy="5689600"/>
          </a:xfrm>
        </p:spPr>
        <p:txBody>
          <a:bodyPr/>
          <a:lstStyle/>
          <a:p>
            <a:pPr algn="l"/>
            <a:r>
              <a:rPr lang="uk-UA" altLang="ru-RU" sz="3200" b="1" i="1">
                <a:latin typeface="Bookman Old Style" panose="02050604050505020204" pitchFamily="18" charset="0"/>
              </a:rPr>
              <a:t>Мухи дрозофіли мають 4 пари або 8 хромосом.</a:t>
            </a:r>
            <a:r>
              <a:rPr lang="uk-UA" altLang="ru-RU" sz="2800"/>
              <a:t/>
            </a:r>
            <a:br>
              <a:rPr lang="uk-UA" altLang="ru-RU" sz="2800"/>
            </a:br>
            <a:r>
              <a:rPr lang="uk-UA" altLang="ru-RU" sz="2800"/>
              <a:t>               </a:t>
            </a:r>
            <a:r>
              <a:rPr lang="uk-UA" altLang="ru-RU" sz="3600" b="1">
                <a:latin typeface="Bookman Old Style" panose="02050604050505020204" pitchFamily="18" charset="0"/>
              </a:rPr>
              <a:t>З них:</a:t>
            </a:r>
            <a:r>
              <a:rPr lang="uk-UA" altLang="ru-RU" sz="2800">
                <a:latin typeface="Bookman Old Style" panose="02050604050505020204" pitchFamily="18" charset="0"/>
              </a:rPr>
              <a:t>  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♀</a:t>
            </a:r>
            <a:r>
              <a:rPr lang="uk-UA" altLang="ru-RU" sz="2800" b="1">
                <a:latin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6</a:t>
            </a:r>
            <a:r>
              <a:rPr lang="uk-UA" altLang="ru-RU" sz="4800" b="1">
                <a:solidFill>
                  <a:srgbClr val="FF33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 + </a:t>
            </a:r>
            <a:r>
              <a:rPr lang="uk-UA" altLang="ru-RU" sz="4800" b="1">
                <a:solidFill>
                  <a:srgbClr val="005C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ХХ</a:t>
            </a:r>
            <a:r>
              <a:rPr lang="uk-UA" altLang="ru-RU" sz="2800" b="1">
                <a:solidFill>
                  <a:srgbClr val="33CC3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uk-UA" altLang="ru-RU" sz="2800" b="1">
                <a:latin typeface="Bookman Old Style" panose="02050604050505020204" pitchFamily="18" charset="0"/>
                <a:cs typeface="Arial" panose="020B0604020202020204" pitchFamily="34" charset="0"/>
              </a:rPr>
              <a:t>   </a:t>
            </a:r>
            <a:br>
              <a:rPr lang="uk-UA" altLang="ru-RU" sz="2800" b="1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uk-UA" altLang="ru-RU" sz="2800" b="1">
                <a:latin typeface="Bookman Old Style" panose="02050604050505020204" pitchFamily="18" charset="0"/>
                <a:cs typeface="Arial" panose="020B0604020202020204" pitchFamily="34" charset="0"/>
              </a:rPr>
              <a:t>                           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♂ 6</a:t>
            </a:r>
            <a:r>
              <a:rPr lang="uk-UA" altLang="ru-RU" sz="4800" b="1">
                <a:solidFill>
                  <a:srgbClr val="FF33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+ </a:t>
            </a:r>
            <a:r>
              <a:rPr lang="uk-UA" altLang="ru-RU" sz="4800" b="1">
                <a:solidFill>
                  <a:srgbClr val="005C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ХУ</a:t>
            </a:r>
            <a:r>
              <a:rPr lang="uk-UA" altLang="ru-RU" sz="2800">
                <a:solidFill>
                  <a:srgbClr val="005C00"/>
                </a:solidFill>
                <a:latin typeface="Bookman Old Style" panose="02050604050505020204" pitchFamily="18" charset="0"/>
              </a:rPr>
              <a:t/>
            </a:r>
            <a:br>
              <a:rPr lang="uk-UA" altLang="ru-RU" sz="2800">
                <a:solidFill>
                  <a:srgbClr val="005C00"/>
                </a:solidFill>
                <a:latin typeface="Bookman Old Style" panose="02050604050505020204" pitchFamily="18" charset="0"/>
              </a:rPr>
            </a:br>
            <a:r>
              <a:rPr lang="uk-UA" altLang="ru-RU" sz="2800"/>
              <a:t/>
            </a:r>
            <a:br>
              <a:rPr lang="uk-UA" altLang="ru-RU" sz="2800"/>
            </a:br>
            <a:r>
              <a:rPr lang="uk-UA" altLang="ru-RU" sz="3200" b="1" i="1">
                <a:latin typeface="Bookman Old Style" panose="02050604050505020204" pitchFamily="18" charset="0"/>
              </a:rPr>
              <a:t>Каріотип  жінки  і  чоловіка</a:t>
            </a:r>
            <a:r>
              <a:rPr lang="uk-UA" altLang="ru-RU" sz="2800" b="1" i="1">
                <a:latin typeface="Bookman Old Style" panose="02050604050505020204" pitchFamily="18" charset="0"/>
              </a:rPr>
              <a:t/>
            </a:r>
            <a:br>
              <a:rPr lang="uk-UA" altLang="ru-RU" sz="2800" b="1" i="1">
                <a:latin typeface="Bookman Old Style" panose="02050604050505020204" pitchFamily="18" charset="0"/>
              </a:rPr>
            </a:br>
            <a:r>
              <a:rPr lang="uk-UA" altLang="ru-RU" sz="1000" b="1" i="1">
                <a:latin typeface="Bookman Old Style" panose="02050604050505020204" pitchFamily="18" charset="0"/>
              </a:rPr>
              <a:t/>
            </a:r>
            <a:br>
              <a:rPr lang="uk-UA" altLang="ru-RU" sz="1000" b="1" i="1">
                <a:latin typeface="Bookman Old Style" panose="02050604050505020204" pitchFamily="18" charset="0"/>
              </a:rPr>
            </a:br>
            <a:r>
              <a:rPr lang="uk-UA" altLang="ru-RU" sz="4800" b="1" i="1">
                <a:latin typeface="Bookman Old Style" panose="02050604050505020204" pitchFamily="18" charset="0"/>
              </a:rPr>
              <a:t>              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♀ 44 </a:t>
            </a:r>
            <a:r>
              <a:rPr lang="uk-UA" altLang="ru-RU" sz="4800" b="1">
                <a:solidFill>
                  <a:srgbClr val="FF33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 + </a:t>
            </a:r>
            <a:r>
              <a:rPr lang="uk-UA" altLang="ru-RU" sz="4800" b="1">
                <a:solidFill>
                  <a:srgbClr val="005C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ХХ </a:t>
            </a:r>
            <a:r>
              <a:rPr lang="uk-UA" altLang="ru-RU" sz="4800" b="1">
                <a:solidFill>
                  <a:srgbClr val="33CC3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               ♂ 44 </a:t>
            </a:r>
            <a:r>
              <a:rPr lang="uk-UA" altLang="ru-RU" sz="4800" b="1">
                <a:solidFill>
                  <a:srgbClr val="FF33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</a:t>
            </a:r>
            <a:r>
              <a:rPr lang="uk-UA" altLang="ru-RU" sz="4800" b="1">
                <a:latin typeface="Bookman Old Style" panose="02050604050505020204" pitchFamily="18" charset="0"/>
                <a:cs typeface="Arial" panose="020B0604020202020204" pitchFamily="34" charset="0"/>
              </a:rPr>
              <a:t> + </a:t>
            </a:r>
            <a:r>
              <a:rPr lang="uk-UA" altLang="ru-RU" sz="4800" b="1">
                <a:solidFill>
                  <a:srgbClr val="005C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ХУ</a:t>
            </a:r>
            <a:endParaRPr lang="ru-RU" altLang="ru-RU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731838"/>
            <a:ext cx="9001125" cy="528955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    </a:t>
            </a:r>
            <a:r>
              <a:rPr lang="uk-UA" altLang="ru-RU" b="1" i="1"/>
              <a:t>Стать, особини  якої мають однакові статеві хромосоми</a:t>
            </a:r>
            <a:r>
              <a:rPr lang="uk-UA" altLang="ru-RU"/>
              <a:t> </a:t>
            </a:r>
            <a:r>
              <a:rPr lang="uk-UA" altLang="ru-RU" b="1" i="1"/>
              <a:t>(</a:t>
            </a:r>
            <a:r>
              <a:rPr lang="uk-UA" altLang="ru-RU"/>
              <a:t> </a:t>
            </a:r>
            <a:r>
              <a:rPr lang="uk-UA" altLang="ru-RU" b="1" i="1">
                <a:solidFill>
                  <a:srgbClr val="FF0000"/>
                </a:solidFill>
              </a:rPr>
              <a:t>Х Х</a:t>
            </a:r>
            <a:r>
              <a:rPr lang="uk-UA" altLang="ru-RU"/>
              <a:t> </a:t>
            </a:r>
            <a:r>
              <a:rPr lang="uk-UA" altLang="ru-RU" b="1" i="1"/>
              <a:t>), називається</a:t>
            </a:r>
            <a:r>
              <a:rPr lang="uk-UA" altLang="ru-RU"/>
              <a:t> </a:t>
            </a:r>
            <a:r>
              <a:rPr lang="uk-UA" altLang="ru-RU" sz="3600" b="1" i="1">
                <a:solidFill>
                  <a:srgbClr val="FF0000"/>
                </a:solidFill>
              </a:rPr>
              <a:t>гомогаметною</a:t>
            </a:r>
            <a:endParaRPr lang="uk-UA" altLang="ru-RU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uk-UA" altLang="ru-RU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uk-UA" altLang="ru-RU"/>
              <a:t>     </a:t>
            </a:r>
            <a:r>
              <a:rPr lang="uk-UA" altLang="ru-RU" b="1" i="1"/>
              <a:t>Стать, у особин якої статеві хромосоми різні</a:t>
            </a:r>
            <a:r>
              <a:rPr lang="uk-UA" altLang="ru-RU"/>
              <a:t> </a:t>
            </a:r>
            <a:r>
              <a:rPr lang="uk-UA" altLang="ru-RU" b="1" i="1"/>
              <a:t>(</a:t>
            </a:r>
            <a:r>
              <a:rPr lang="uk-UA" altLang="ru-RU"/>
              <a:t> </a:t>
            </a:r>
            <a:r>
              <a:rPr lang="uk-UA" altLang="ru-RU" b="1" i="1">
                <a:solidFill>
                  <a:srgbClr val="FF0000"/>
                </a:solidFill>
              </a:rPr>
              <a:t>Х У</a:t>
            </a:r>
            <a:r>
              <a:rPr lang="uk-UA" altLang="ru-RU"/>
              <a:t> </a:t>
            </a:r>
            <a:r>
              <a:rPr lang="uk-UA" altLang="ru-RU" b="1" i="1"/>
              <a:t>)</a:t>
            </a:r>
            <a:r>
              <a:rPr lang="uk-UA" altLang="ru-RU"/>
              <a:t>, </a:t>
            </a:r>
            <a:r>
              <a:rPr lang="uk-UA" altLang="ru-RU" b="1" i="1"/>
              <a:t>називається </a:t>
            </a:r>
            <a:r>
              <a:rPr lang="uk-UA" altLang="ru-RU" sz="3600" b="1" i="1">
                <a:solidFill>
                  <a:srgbClr val="FF0000"/>
                </a:solidFill>
              </a:rPr>
              <a:t>гетерогаметною</a:t>
            </a:r>
            <a:endParaRPr lang="ru-RU" altLang="ru-RU" sz="36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280400" cy="4824413"/>
          </a:xfrm>
        </p:spPr>
        <p:txBody>
          <a:bodyPr/>
          <a:lstStyle/>
          <a:p>
            <a:pPr marL="0" indent="14288">
              <a:buFontTx/>
              <a:buAutoNum type="arabicPeriod"/>
            </a:pPr>
            <a:endParaRPr lang="uk-UA" altLang="ru-RU" sz="6000">
              <a:solidFill>
                <a:srgbClr val="A50021"/>
              </a:solidFill>
            </a:endParaRPr>
          </a:p>
          <a:p>
            <a:pPr marL="0" indent="14288">
              <a:buFontTx/>
              <a:buNone/>
            </a:pPr>
            <a:endParaRPr lang="uk-UA" altLang="ru-RU" sz="3600">
              <a:solidFill>
                <a:srgbClr val="A50021"/>
              </a:solidFill>
            </a:endParaRPr>
          </a:p>
          <a:p>
            <a:pPr marL="0" indent="14288">
              <a:buFontTx/>
              <a:buNone/>
            </a:pPr>
            <a:r>
              <a:rPr lang="uk-UA" altLang="ru-RU">
                <a:solidFill>
                  <a:srgbClr val="A50021"/>
                </a:solidFill>
              </a:rPr>
              <a:t>                             </a:t>
            </a:r>
            <a:endParaRPr lang="uk-UA" altLang="ru-RU" sz="3600"/>
          </a:p>
          <a:p>
            <a:pPr marL="0" indent="14288">
              <a:buFontTx/>
              <a:buNone/>
            </a:pPr>
            <a:endParaRPr lang="uk-UA" altLang="ru-RU"/>
          </a:p>
          <a:p>
            <a:pPr marL="0" indent="14288">
              <a:buFontTx/>
              <a:buNone/>
            </a:pPr>
            <a:endParaRPr lang="uk-UA" altLang="ru-RU" sz="3600">
              <a:solidFill>
                <a:srgbClr val="CC00FF"/>
              </a:solidFill>
            </a:endParaRPr>
          </a:p>
          <a:p>
            <a:pPr marL="0" indent="14288">
              <a:buFontTx/>
              <a:buNone/>
            </a:pPr>
            <a:endParaRPr lang="ru-RU" altLang="ru-RU" sz="4000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0322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ТИПИ СТАТІ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825" y="1204913"/>
            <a:ext cx="878522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2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4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6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24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81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8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957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 i="1">
                <a:solidFill>
                  <a:srgbClr val="FF0000"/>
                </a:solidFill>
              </a:rPr>
              <a:t>1.</a:t>
            </a:r>
            <a:r>
              <a:rPr lang="uk-UA" altLang="ru-RU" sz="3200" b="1" i="1">
                <a:solidFill>
                  <a:srgbClr val="FF0000"/>
                </a:solidFill>
              </a:rPr>
              <a:t>ХУ – тип:</a:t>
            </a:r>
            <a:r>
              <a:rPr lang="uk-UA" altLang="ru-RU" sz="2400" b="1" i="1">
                <a:solidFill>
                  <a:srgbClr val="CC00FF"/>
                </a:solidFill>
              </a:rPr>
              <a:t>  </a:t>
            </a:r>
            <a:r>
              <a:rPr lang="uk-UA" altLang="ru-RU" sz="2400" b="1" i="1"/>
              <a:t>   </a:t>
            </a:r>
            <a:r>
              <a:rPr lang="uk-UA" altLang="ru-RU" sz="2400" b="1" i="1">
                <a:solidFill>
                  <a:srgbClr val="FF0066"/>
                </a:solidFill>
              </a:rPr>
              <a:t>ХХ</a:t>
            </a:r>
            <a:r>
              <a:rPr lang="uk-UA" altLang="ru-RU" sz="2400" b="1" i="1"/>
              <a:t> – жіноча стать (гомогаметна)</a:t>
            </a:r>
          </a:p>
          <a:p>
            <a:r>
              <a:rPr lang="uk-UA" altLang="ru-RU" sz="2400" b="1" i="1"/>
              <a:t>                            </a:t>
            </a:r>
            <a:r>
              <a:rPr lang="uk-UA" altLang="ru-RU" sz="2400" b="1" i="1">
                <a:solidFill>
                  <a:srgbClr val="0000FF"/>
                </a:solidFill>
              </a:rPr>
              <a:t>ХУ</a:t>
            </a:r>
            <a:r>
              <a:rPr lang="uk-UA" altLang="ru-RU" sz="2400" b="1" i="1"/>
              <a:t> – чоловіча стать (гетерогаметна)</a:t>
            </a:r>
          </a:p>
          <a:p>
            <a:endParaRPr lang="en-US" altLang="ru-RU" sz="2400" b="1" i="1"/>
          </a:p>
          <a:p>
            <a:r>
              <a:rPr lang="uk-UA" altLang="ru-RU" sz="2800" b="1" i="1"/>
              <a:t>Цей тип характерний для ссавців, більшості амфібій, деяким рибам, комахам (крім метеликів), вищим ракоподібним, круглим червам, багатьом дводомним рослинам</a:t>
            </a:r>
            <a:endParaRPr lang="en-US" altLang="ru-RU" sz="2800" b="1" i="1"/>
          </a:p>
          <a:p>
            <a:endParaRPr lang="uk-UA" altLang="ru-RU" sz="2000" b="1" i="1"/>
          </a:p>
          <a:p>
            <a:r>
              <a:rPr lang="en-US" altLang="ru-RU" sz="3200" b="1" i="1">
                <a:solidFill>
                  <a:srgbClr val="FF0000"/>
                </a:solidFill>
              </a:rPr>
              <a:t>2.</a:t>
            </a:r>
            <a:r>
              <a:rPr lang="uk-UA" altLang="ru-RU" sz="3200" b="1" i="1">
                <a:solidFill>
                  <a:srgbClr val="FF0000"/>
                </a:solidFill>
              </a:rPr>
              <a:t>ХО – тип:</a:t>
            </a:r>
            <a:r>
              <a:rPr lang="uk-UA" altLang="ru-RU" sz="2400" b="1" i="1">
                <a:solidFill>
                  <a:srgbClr val="CC00FF"/>
                </a:solidFill>
              </a:rPr>
              <a:t>    </a:t>
            </a:r>
            <a:r>
              <a:rPr lang="uk-UA" altLang="ru-RU" sz="2400" b="1" i="1">
                <a:solidFill>
                  <a:srgbClr val="FF0066"/>
                </a:solidFill>
              </a:rPr>
              <a:t>ХХ</a:t>
            </a:r>
            <a:r>
              <a:rPr lang="uk-UA" altLang="ru-RU" sz="2400" b="1" i="1"/>
              <a:t> – жіноча стать (гомогаметна)</a:t>
            </a:r>
          </a:p>
          <a:p>
            <a:r>
              <a:rPr lang="uk-UA" altLang="ru-RU" sz="2400" b="1" i="1"/>
              <a:t>                            </a:t>
            </a:r>
            <a:r>
              <a:rPr lang="uk-UA" altLang="ru-RU" sz="2400" b="1" i="1">
                <a:solidFill>
                  <a:srgbClr val="0000FF"/>
                </a:solidFill>
              </a:rPr>
              <a:t>ХО</a:t>
            </a:r>
            <a:r>
              <a:rPr lang="uk-UA" altLang="ru-RU" sz="2400" b="1" i="1"/>
              <a:t> – чоловіча стать (гетерогаметна)</a:t>
            </a:r>
          </a:p>
          <a:p>
            <a:endParaRPr lang="uk-UA" altLang="ru-RU" sz="2400" b="1" i="1"/>
          </a:p>
          <a:p>
            <a:r>
              <a:rPr lang="uk-UA" altLang="ru-RU" sz="2800" b="1" i="1"/>
              <a:t>Спостерігається у напівтердокрилих (клопів), прямокрилих (коників)</a:t>
            </a:r>
            <a:endParaRPr lang="ru-RU" alt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360045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uk-UA" altLang="ru-RU" sz="3600" b="1"/>
          </a:p>
          <a:p>
            <a:pPr marL="609600" indent="-609600">
              <a:buFontTx/>
              <a:buNone/>
            </a:pPr>
            <a:endParaRPr lang="uk-UA" altLang="ru-RU"/>
          </a:p>
          <a:p>
            <a:pPr marL="609600" indent="-609600">
              <a:buFontTx/>
              <a:buNone/>
            </a:pPr>
            <a:endParaRPr lang="uk-UA" altLang="ru-RU"/>
          </a:p>
          <a:p>
            <a:pPr marL="609600" indent="-609600">
              <a:buFontTx/>
              <a:buNone/>
            </a:pPr>
            <a:endParaRPr lang="uk-UA" altLang="ru-RU" sz="2800"/>
          </a:p>
          <a:p>
            <a:pPr marL="609600" indent="-609600">
              <a:buFontTx/>
              <a:buNone/>
            </a:pPr>
            <a:endParaRPr lang="uk-UA" altLang="ru-RU">
              <a:solidFill>
                <a:srgbClr val="CC00FF"/>
              </a:solidFill>
            </a:endParaRPr>
          </a:p>
          <a:p>
            <a:pPr marL="609600" indent="-609600">
              <a:buFontTx/>
              <a:buNone/>
            </a:pPr>
            <a:endParaRPr lang="ru-RU" altLang="ru-RU" sz="3600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40322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ТИПИ СТАТІ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87852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="1" i="1">
                <a:solidFill>
                  <a:srgbClr val="FF0000"/>
                </a:solidFill>
              </a:rPr>
              <a:t>3.ZW </a:t>
            </a:r>
            <a:r>
              <a:rPr lang="uk-UA" altLang="ru-RU" sz="3200" b="1" i="1">
                <a:solidFill>
                  <a:srgbClr val="FF0000"/>
                </a:solidFill>
              </a:rPr>
              <a:t>– тип:</a:t>
            </a:r>
            <a:r>
              <a:rPr lang="uk-UA" altLang="ru-RU" sz="2800" b="1" i="1">
                <a:solidFill>
                  <a:srgbClr val="CC00FF"/>
                </a:solidFill>
              </a:rPr>
              <a:t>   </a:t>
            </a:r>
            <a:r>
              <a:rPr lang="en-US" altLang="ru-RU" sz="2400" b="1" i="1">
                <a:solidFill>
                  <a:srgbClr val="FF0000"/>
                </a:solidFill>
              </a:rPr>
              <a:t>ZW</a:t>
            </a:r>
            <a:r>
              <a:rPr lang="uk-UA" altLang="ru-RU" sz="2400" b="1" i="1"/>
              <a:t> -  жіноча стать (гетерогаметна)</a:t>
            </a:r>
          </a:p>
          <a:p>
            <a:r>
              <a:rPr lang="uk-UA" altLang="ru-RU" sz="2400" b="1" i="1"/>
              <a:t>                             </a:t>
            </a:r>
            <a:r>
              <a:rPr lang="en-US" altLang="ru-RU" sz="2400" b="1" i="1">
                <a:solidFill>
                  <a:srgbClr val="0000FF"/>
                </a:solidFill>
              </a:rPr>
              <a:t>ZZ </a:t>
            </a:r>
            <a:r>
              <a:rPr lang="uk-UA" altLang="ru-RU" sz="2400" b="1" i="1"/>
              <a:t>– чоловіча стать ( гомогаметна)</a:t>
            </a:r>
            <a:r>
              <a:rPr lang="uk-UA" altLang="ru-RU" sz="2800" b="1" i="1"/>
              <a:t> </a:t>
            </a:r>
          </a:p>
          <a:p>
            <a:endParaRPr lang="uk-UA" altLang="ru-RU" sz="2800" b="1" i="1"/>
          </a:p>
          <a:p>
            <a:r>
              <a:rPr lang="uk-UA" altLang="ru-RU" sz="2800" b="1" i="1"/>
              <a:t>Цей тип характерний для птахів, плазунів, більшості риб, метеликам. </a:t>
            </a:r>
          </a:p>
          <a:p>
            <a:endParaRPr lang="uk-UA" altLang="ru-RU" sz="2800" b="1" i="1"/>
          </a:p>
          <a:p>
            <a:r>
              <a:rPr lang="en-US" altLang="ru-RU" sz="3200" b="1" i="1">
                <a:solidFill>
                  <a:srgbClr val="FF0000"/>
                </a:solidFill>
              </a:rPr>
              <a:t>4.Z</a:t>
            </a:r>
            <a:r>
              <a:rPr lang="uk-UA" altLang="ru-RU" sz="3200" b="1" i="1">
                <a:solidFill>
                  <a:srgbClr val="FF0000"/>
                </a:solidFill>
              </a:rPr>
              <a:t>О – тип:</a:t>
            </a:r>
            <a:r>
              <a:rPr lang="uk-UA" altLang="ru-RU" sz="2800" b="1" i="1">
                <a:solidFill>
                  <a:srgbClr val="CC00FF"/>
                </a:solidFill>
              </a:rPr>
              <a:t>    </a:t>
            </a:r>
            <a:r>
              <a:rPr lang="en-US" altLang="ru-RU" sz="2400" b="1" i="1">
                <a:solidFill>
                  <a:srgbClr val="FF0000"/>
                </a:solidFill>
              </a:rPr>
              <a:t>Z</a:t>
            </a:r>
            <a:r>
              <a:rPr lang="uk-UA" altLang="ru-RU" sz="2400" b="1" i="1">
                <a:solidFill>
                  <a:srgbClr val="FF0000"/>
                </a:solidFill>
              </a:rPr>
              <a:t>О</a:t>
            </a:r>
            <a:r>
              <a:rPr lang="uk-UA" altLang="ru-RU" sz="2400" b="1" i="1"/>
              <a:t> - жіноча стать (гетерогаметна)</a:t>
            </a:r>
          </a:p>
          <a:p>
            <a:r>
              <a:rPr lang="uk-UA" altLang="ru-RU" sz="2400" b="1" i="1"/>
              <a:t>                            </a:t>
            </a:r>
            <a:r>
              <a:rPr lang="uk-UA" altLang="ru-RU" sz="2400" b="1" i="1">
                <a:solidFill>
                  <a:srgbClr val="0000FF"/>
                </a:solidFill>
              </a:rPr>
              <a:t> </a:t>
            </a:r>
            <a:r>
              <a:rPr lang="en-US" altLang="ru-RU" sz="2400" b="1" i="1">
                <a:solidFill>
                  <a:srgbClr val="0000FF"/>
                </a:solidFill>
              </a:rPr>
              <a:t>ZZ</a:t>
            </a:r>
            <a:r>
              <a:rPr lang="en-US" altLang="ru-RU" sz="2400" b="1" i="1"/>
              <a:t> </a:t>
            </a:r>
            <a:r>
              <a:rPr lang="uk-UA" altLang="ru-RU" sz="2400" b="1" i="1"/>
              <a:t>– чоловіча стать ( гомогаметна)</a:t>
            </a:r>
          </a:p>
          <a:p>
            <a:endParaRPr lang="uk-UA" altLang="ru-RU" sz="2400" b="1" i="1"/>
          </a:p>
          <a:p>
            <a:r>
              <a:rPr lang="uk-UA" altLang="ru-RU" sz="2800" b="1" i="1"/>
              <a:t>Спостерігається у молі і живородної ящірки</a:t>
            </a:r>
            <a:r>
              <a:rPr lang="uk-UA" altLang="ru-RU" sz="2800" b="1"/>
              <a:t> 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69325" cy="2232025"/>
          </a:xfrm>
        </p:spPr>
        <p:txBody>
          <a:bodyPr/>
          <a:lstStyle/>
          <a:p>
            <a:pPr algn="l"/>
            <a:r>
              <a:rPr lang="uk-UA" altLang="ru-RU" sz="2800" b="1">
                <a:solidFill>
                  <a:schemeClr val="tx1"/>
                </a:solidFill>
              </a:rPr>
              <a:t> </a:t>
            </a:r>
            <a:r>
              <a:rPr lang="uk-UA" altLang="ru-RU" sz="3000" b="1" i="1">
                <a:solidFill>
                  <a:schemeClr val="tx1"/>
                </a:solidFill>
              </a:rPr>
              <a:t>У більшості роздільностатевих видів стать майбутнього організму визначається в момент запліднення певним поєднанням статевих хромосом у зиготі.</a:t>
            </a:r>
            <a:endParaRPr lang="ru-RU" altLang="ru-RU" sz="3000" b="1" i="1">
              <a:solidFill>
                <a:schemeClr val="tx1"/>
              </a:solidFill>
            </a:endParaRPr>
          </a:p>
        </p:txBody>
      </p:sp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1692275" y="2819400"/>
            <a:ext cx="5570538" cy="3778250"/>
            <a:chOff x="884" y="1344"/>
            <a:chExt cx="3509" cy="2380"/>
          </a:xfrm>
        </p:grpSpPr>
        <p:grpSp>
          <p:nvGrpSpPr>
            <p:cNvPr id="26666" name="Group 42"/>
            <p:cNvGrpSpPr>
              <a:grpSpLocks/>
            </p:cNvGrpSpPr>
            <p:nvPr/>
          </p:nvGrpSpPr>
          <p:grpSpPr bwMode="auto">
            <a:xfrm>
              <a:off x="884" y="1344"/>
              <a:ext cx="3509" cy="2380"/>
              <a:chOff x="884" y="1389"/>
              <a:chExt cx="3509" cy="2380"/>
            </a:xfrm>
          </p:grpSpPr>
          <p:sp>
            <p:nvSpPr>
              <p:cNvPr id="26663" name="Text Box 39"/>
              <p:cNvSpPr txBox="1">
                <a:spLocks noChangeArrowheads="1"/>
              </p:cNvSpPr>
              <p:nvPr/>
            </p:nvSpPr>
            <p:spPr bwMode="auto">
              <a:xfrm>
                <a:off x="884" y="1389"/>
                <a:ext cx="3509" cy="2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altLang="ru-RU" sz="4400"/>
                  <a:t>     </a:t>
                </a:r>
                <a:r>
                  <a:rPr lang="uk-UA" altLang="ru-RU" sz="4400" b="1">
                    <a:latin typeface="Bookman Old Style" panose="02050604050505020204" pitchFamily="18" charset="0"/>
                  </a:rPr>
                  <a:t>Р.</a:t>
                </a:r>
                <a:r>
                  <a:rPr lang="uk-UA" altLang="ru-RU" sz="4400"/>
                  <a:t>♀ ХХ  </a:t>
                </a:r>
                <a:r>
                  <a:rPr lang="en-US" altLang="ru-RU" sz="4400"/>
                  <a:t>×</a:t>
                </a:r>
                <a:r>
                  <a:rPr lang="uk-UA" altLang="ru-RU" sz="4400"/>
                  <a:t> ♂ ХУ</a:t>
                </a:r>
              </a:p>
              <a:p>
                <a:r>
                  <a:rPr lang="uk-UA" altLang="ru-RU" sz="2000"/>
                  <a:t>   </a:t>
                </a:r>
              </a:p>
              <a:p>
                <a:r>
                  <a:rPr lang="uk-UA" altLang="ru-RU" sz="4400"/>
                  <a:t>   </a:t>
                </a:r>
                <a:r>
                  <a:rPr lang="uk-UA" altLang="ru-RU" sz="4400" b="1">
                    <a:latin typeface="Bookman Old Style" panose="02050604050505020204" pitchFamily="18" charset="0"/>
                  </a:rPr>
                  <a:t>Г.</a:t>
                </a:r>
                <a:r>
                  <a:rPr lang="uk-UA" altLang="ru-RU" sz="4400"/>
                  <a:t>  Х     Х    Х     У</a:t>
                </a:r>
              </a:p>
              <a:p>
                <a:endParaRPr lang="uk-UA" altLang="ru-RU" sz="4400"/>
              </a:p>
              <a:p>
                <a:r>
                  <a:rPr lang="uk-UA" altLang="ru-RU" sz="1000"/>
                  <a:t>          </a:t>
                </a:r>
              </a:p>
              <a:p>
                <a:r>
                  <a:rPr lang="en-US" altLang="ru-RU" sz="4400" b="1">
                    <a:latin typeface="Bookman Old Style" panose="02050604050505020204" pitchFamily="18" charset="0"/>
                  </a:rPr>
                  <a:t>F</a:t>
                </a:r>
                <a:r>
                  <a:rPr lang="uk-UA" altLang="ru-RU" sz="4400" b="1">
                    <a:latin typeface="Bookman Old Style" panose="02050604050505020204" pitchFamily="18" charset="0"/>
                  </a:rPr>
                  <a:t>.</a:t>
                </a:r>
                <a:r>
                  <a:rPr lang="uk-UA" altLang="ru-RU" sz="4400"/>
                  <a:t>  </a:t>
                </a:r>
                <a:r>
                  <a:rPr lang="uk-UA" altLang="ru-RU" sz="4400">
                    <a:solidFill>
                      <a:srgbClr val="FF0000"/>
                    </a:solidFill>
                  </a:rPr>
                  <a:t>ХХ</a:t>
                </a:r>
                <a:r>
                  <a:rPr lang="uk-UA" altLang="ru-RU" sz="4400"/>
                  <a:t>,  </a:t>
                </a:r>
                <a:r>
                  <a:rPr lang="uk-UA" altLang="ru-RU" sz="4400">
                    <a:solidFill>
                      <a:srgbClr val="0000FF"/>
                    </a:solidFill>
                  </a:rPr>
                  <a:t>ХУ</a:t>
                </a:r>
                <a:r>
                  <a:rPr lang="uk-UA" altLang="ru-RU" sz="4400"/>
                  <a:t>,  </a:t>
                </a:r>
                <a:r>
                  <a:rPr lang="uk-UA" altLang="ru-RU" sz="4400">
                    <a:solidFill>
                      <a:srgbClr val="FF0000"/>
                    </a:solidFill>
                  </a:rPr>
                  <a:t>ХХ</a:t>
                </a:r>
                <a:r>
                  <a:rPr lang="uk-UA" altLang="ru-RU" sz="4400"/>
                  <a:t>,  </a:t>
                </a:r>
                <a:r>
                  <a:rPr lang="uk-UA" altLang="ru-RU" sz="4400">
                    <a:solidFill>
                      <a:srgbClr val="0000FF"/>
                    </a:solidFill>
                  </a:rPr>
                  <a:t>ХУ</a:t>
                </a:r>
                <a:r>
                  <a:rPr lang="uk-UA" altLang="ru-RU" sz="4400"/>
                  <a:t>.</a:t>
                </a:r>
              </a:p>
              <a:p>
                <a:r>
                  <a:rPr lang="uk-UA" altLang="ru-RU" b="1" i="1"/>
                  <a:t>            дівчинка   хлопчик     дівчинка   хлопчик</a:t>
                </a:r>
              </a:p>
              <a:p>
                <a:endParaRPr lang="ru-RU" altLang="ru-RU"/>
              </a:p>
            </p:txBody>
          </p:sp>
          <p:grpSp>
            <p:nvGrpSpPr>
              <p:cNvPr id="26665" name="Group 41"/>
              <p:cNvGrpSpPr>
                <a:grpSpLocks/>
              </p:cNvGrpSpPr>
              <p:nvPr/>
            </p:nvGrpSpPr>
            <p:grpSpPr bwMode="auto">
              <a:xfrm>
                <a:off x="1655" y="1933"/>
                <a:ext cx="2313" cy="1090"/>
                <a:chOff x="1655" y="1933"/>
                <a:chExt cx="2313" cy="1090"/>
              </a:xfrm>
            </p:grpSpPr>
            <p:grpSp>
              <p:nvGrpSpPr>
                <p:cNvPr id="26659" name="Group 35"/>
                <p:cNvGrpSpPr>
                  <a:grpSpLocks/>
                </p:cNvGrpSpPr>
                <p:nvPr/>
              </p:nvGrpSpPr>
              <p:grpSpPr bwMode="auto">
                <a:xfrm>
                  <a:off x="1655" y="1933"/>
                  <a:ext cx="2268" cy="1089"/>
                  <a:chOff x="1791" y="2024"/>
                  <a:chExt cx="2268" cy="1089"/>
                </a:xfrm>
              </p:grpSpPr>
              <p:sp>
                <p:nvSpPr>
                  <p:cNvPr id="2664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8" y="2024"/>
                    <a:ext cx="272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069"/>
                    <a:ext cx="182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4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4" y="2069"/>
                    <a:ext cx="226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4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2069"/>
                    <a:ext cx="226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65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791" y="2478"/>
                    <a:ext cx="2268" cy="635"/>
                    <a:chOff x="1791" y="2478"/>
                    <a:chExt cx="2268" cy="635"/>
                  </a:xfrm>
                </p:grpSpPr>
                <p:sp>
                  <p:nvSpPr>
                    <p:cNvPr id="26646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2478"/>
                      <a:ext cx="90" cy="6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47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91" y="2523"/>
                      <a:ext cx="1542" cy="5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4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478"/>
                      <a:ext cx="589" cy="6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49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7" y="2568"/>
                      <a:ext cx="1452" cy="5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5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2523"/>
                      <a:ext cx="635" cy="5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5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2523"/>
                      <a:ext cx="1360" cy="5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6655" name="Line 31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45" cy="545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H="1">
              <a:off x="3198" y="2387"/>
              <a:ext cx="45" cy="59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785225" cy="61928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/>
              <a:t>   </a:t>
            </a:r>
            <a:r>
              <a:rPr lang="uk-UA" altLang="ru-RU" sz="2800" b="1" i="1">
                <a:solidFill>
                  <a:srgbClr val="000066"/>
                </a:solidFill>
              </a:rPr>
              <a:t>Крім хромосомного визначення статі, є й інші механізми визначення статі організмів:</a:t>
            </a:r>
            <a:endParaRPr lang="en-US" altLang="ru-RU" sz="2800" b="1" i="1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altLang="ru-RU" sz="1000" b="1" i="1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>
                <a:solidFill>
                  <a:srgbClr val="005C00"/>
                </a:solidFill>
              </a:rPr>
              <a:t> </a:t>
            </a:r>
            <a:r>
              <a:rPr lang="uk-UA" altLang="ru-RU" sz="2800" b="1" i="1">
                <a:solidFill>
                  <a:srgbClr val="FF0000"/>
                </a:solidFill>
              </a:rPr>
              <a:t>1. До моменту запліднення.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b="1" i="1">
                <a:solidFill>
                  <a:srgbClr val="33CC33"/>
                </a:solidFill>
              </a:rPr>
              <a:t>    </a:t>
            </a:r>
            <a:r>
              <a:rPr lang="uk-UA" altLang="ru-RU"/>
              <a:t> </a:t>
            </a:r>
            <a:r>
              <a:rPr lang="uk-UA" altLang="ru-RU" sz="2400" i="1">
                <a:solidFill>
                  <a:srgbClr val="0000FF"/>
                </a:solidFill>
              </a:rPr>
              <a:t>Приклад: </a:t>
            </a:r>
            <a:endParaRPr lang="en-US" altLang="ru-RU" sz="2400" i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2400" i="1"/>
              <a:t>     </a:t>
            </a:r>
            <a:r>
              <a:rPr lang="uk-UA" altLang="ru-RU" sz="2400" i="1"/>
              <a:t>а) безхребетні тварини  </a:t>
            </a:r>
            <a:endParaRPr lang="en-US" altLang="ru-RU" sz="2400" i="1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2400" i="1"/>
              <a:t>         </a:t>
            </a:r>
            <a:r>
              <a:rPr lang="uk-UA" altLang="ru-RU" sz="2400" i="1"/>
              <a:t>(коловертки, дрібний багатощетинковий черв</a:t>
            </a:r>
            <a:r>
              <a:rPr lang="en-US" altLang="ru-RU" sz="2400" i="1"/>
              <a:t>’</a:t>
            </a:r>
            <a:r>
              <a:rPr lang="uk-UA" altLang="ru-RU" sz="2400" i="1"/>
              <a:t>як);  </a:t>
            </a:r>
            <a:r>
              <a:rPr lang="en-US" altLang="ru-RU" sz="2400" i="1"/>
              <a:t>             </a:t>
            </a:r>
            <a:r>
              <a:rPr lang="uk-UA" altLang="ru-RU" sz="2400" i="1"/>
              <a:t>б) перетинчастокрилі комахи (бджоли, джмелі, мурашки).</a:t>
            </a:r>
            <a:endParaRPr lang="en-US" altLang="ru-RU" sz="2400" i="1"/>
          </a:p>
          <a:p>
            <a:pPr>
              <a:lnSpc>
                <a:spcPct val="90000"/>
              </a:lnSpc>
              <a:buFontTx/>
              <a:buNone/>
            </a:pPr>
            <a:endParaRPr lang="uk-UA" altLang="ru-RU" sz="1000" i="1"/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800" b="1" i="1">
                <a:solidFill>
                  <a:srgbClr val="FF0000"/>
                </a:solidFill>
              </a:rPr>
              <a:t>  2. Вплив факторів зовнішнього       середовища.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b="1" i="1">
                <a:solidFill>
                  <a:srgbClr val="33CC33"/>
                </a:solidFill>
              </a:rPr>
              <a:t>      </a:t>
            </a:r>
            <a:r>
              <a:rPr lang="uk-UA" altLang="ru-RU" sz="2400" i="1">
                <a:solidFill>
                  <a:srgbClr val="0000FF"/>
                </a:solidFill>
              </a:rPr>
              <a:t>Приклад:</a:t>
            </a:r>
            <a:r>
              <a:rPr lang="uk-UA" altLang="ru-RU" sz="2400" i="1"/>
              <a:t> морські червоподібні тварини – бонелії.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500" b="1" i="1">
                <a:solidFill>
                  <a:srgbClr val="FF0000"/>
                </a:solidFill>
              </a:rPr>
              <a:t> </a:t>
            </a:r>
            <a:endParaRPr lang="en-US" altLang="ru-RU" sz="500" b="1" i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800" b="1" i="1">
                <a:solidFill>
                  <a:srgbClr val="FF0000"/>
                </a:solidFill>
              </a:rPr>
              <a:t> 3.  Вплив гормонів.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b="1" i="1">
                <a:solidFill>
                  <a:srgbClr val="33CC33"/>
                </a:solidFill>
              </a:rPr>
              <a:t>       </a:t>
            </a:r>
            <a:r>
              <a:rPr lang="uk-UA" altLang="ru-RU" sz="2400" i="1"/>
              <a:t>Приклад: риби – </a:t>
            </a:r>
            <a:r>
              <a:rPr lang="en-US" altLang="ru-RU" sz="2400" i="1"/>
              <a:t>“</a:t>
            </a:r>
            <a:r>
              <a:rPr lang="uk-UA" altLang="ru-RU" sz="2400" i="1"/>
              <a:t> чистильники</a:t>
            </a:r>
            <a:r>
              <a:rPr lang="en-US" altLang="ru-RU" sz="2400" i="1"/>
              <a:t>”</a:t>
            </a:r>
            <a:r>
              <a:rPr lang="uk-UA" altLang="ru-RU" sz="2400" i="1"/>
              <a:t>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51837" cy="460851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4000"/>
              <a:t>          </a:t>
            </a:r>
            <a:r>
              <a:rPr lang="uk-UA" altLang="ru-RU" sz="4000" b="1">
                <a:latin typeface="Bookman Old Style" panose="02050604050505020204" pitchFamily="18" charset="0"/>
              </a:rPr>
              <a:t>Р.</a:t>
            </a:r>
            <a:r>
              <a:rPr lang="uk-UA" altLang="ru-RU" sz="4000">
                <a:cs typeface="Arial" panose="020B0604020202020204" pitchFamily="34" charset="0"/>
              </a:rPr>
              <a:t>♀ ХХ  </a:t>
            </a:r>
            <a:r>
              <a:rPr lang="en-US" altLang="ru-RU" sz="4000">
                <a:cs typeface="Arial" panose="020B0604020202020204" pitchFamily="34" charset="0"/>
              </a:rPr>
              <a:t>×</a:t>
            </a:r>
            <a:r>
              <a:rPr lang="uk-UA" altLang="ru-RU" sz="4000">
                <a:cs typeface="Arial" panose="020B0604020202020204" pitchFamily="34" charset="0"/>
              </a:rPr>
              <a:t> ♂ ХУ</a:t>
            </a:r>
          </a:p>
          <a:p>
            <a:pPr>
              <a:buFontTx/>
              <a:buNone/>
            </a:pPr>
            <a:r>
              <a:rPr lang="uk-UA" altLang="ru-RU" sz="4000">
                <a:cs typeface="Arial" panose="020B0604020202020204" pitchFamily="34" charset="0"/>
              </a:rPr>
              <a:t>         </a:t>
            </a:r>
            <a:r>
              <a:rPr lang="uk-UA" altLang="ru-RU" sz="400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altLang="ru-RU" sz="4000" b="1">
                <a:latin typeface="Bookman Old Style" panose="02050604050505020204" pitchFamily="18" charset="0"/>
                <a:cs typeface="Arial" panose="020B0604020202020204" pitchFamily="34" charset="0"/>
              </a:rPr>
              <a:t>Г.</a:t>
            </a:r>
            <a:r>
              <a:rPr lang="uk-UA" altLang="ru-RU" sz="400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altLang="ru-RU" sz="4000">
                <a:cs typeface="Arial" panose="020B0604020202020204" pitchFamily="34" charset="0"/>
              </a:rPr>
              <a:t> Х     Х   Х     У</a:t>
            </a:r>
          </a:p>
          <a:p>
            <a:pPr>
              <a:buFontTx/>
              <a:buNone/>
            </a:pPr>
            <a:r>
              <a:rPr lang="uk-UA" altLang="ru-RU" sz="4000">
                <a:cs typeface="Arial" panose="020B0604020202020204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uk-UA" altLang="ru-RU" sz="4000">
                <a:cs typeface="Arial" panose="020B0604020202020204" pitchFamily="34" charset="0"/>
              </a:rPr>
              <a:t>        </a:t>
            </a:r>
            <a:r>
              <a:rPr lang="en-US" altLang="ru-RU" sz="4000" b="1">
                <a:latin typeface="Bookman Old Style" panose="02050604050505020204" pitchFamily="18" charset="0"/>
                <a:cs typeface="Arial" panose="020B0604020202020204" pitchFamily="34" charset="0"/>
              </a:rPr>
              <a:t>F</a:t>
            </a:r>
            <a:r>
              <a:rPr lang="uk-UA" altLang="ru-RU" sz="4000" b="1"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  <a:r>
              <a:rPr lang="uk-UA" altLang="ru-RU" sz="4000">
                <a:cs typeface="Arial" panose="020B0604020202020204" pitchFamily="34" charset="0"/>
              </a:rPr>
              <a:t>  </a:t>
            </a:r>
            <a:r>
              <a:rPr lang="uk-UA" altLang="ru-RU" sz="4000">
                <a:solidFill>
                  <a:srgbClr val="FF0000"/>
                </a:solidFill>
                <a:cs typeface="Arial" panose="020B0604020202020204" pitchFamily="34" charset="0"/>
              </a:rPr>
              <a:t>ХХ</a:t>
            </a:r>
            <a:r>
              <a:rPr lang="uk-UA" altLang="ru-RU" sz="4000">
                <a:cs typeface="Arial" panose="020B0604020202020204" pitchFamily="34" charset="0"/>
              </a:rPr>
              <a:t>,  </a:t>
            </a:r>
            <a:r>
              <a:rPr lang="uk-UA" altLang="ru-RU" sz="4000">
                <a:solidFill>
                  <a:srgbClr val="0000FF"/>
                </a:solidFill>
                <a:cs typeface="Arial" panose="020B0604020202020204" pitchFamily="34" charset="0"/>
              </a:rPr>
              <a:t>ХУ</a:t>
            </a:r>
            <a:r>
              <a:rPr lang="uk-UA" altLang="ru-RU" sz="4000">
                <a:cs typeface="Arial" panose="020B0604020202020204" pitchFamily="34" charset="0"/>
              </a:rPr>
              <a:t>, </a:t>
            </a:r>
            <a:r>
              <a:rPr lang="uk-UA" altLang="ru-RU" sz="4000">
                <a:solidFill>
                  <a:srgbClr val="FF0000"/>
                </a:solidFill>
                <a:cs typeface="Arial" panose="020B0604020202020204" pitchFamily="34" charset="0"/>
              </a:rPr>
              <a:t>ХХ</a:t>
            </a:r>
            <a:r>
              <a:rPr lang="uk-UA" altLang="ru-RU" sz="4000">
                <a:cs typeface="Arial" panose="020B0604020202020204" pitchFamily="34" charset="0"/>
              </a:rPr>
              <a:t>,  </a:t>
            </a:r>
            <a:r>
              <a:rPr lang="uk-UA" altLang="ru-RU" sz="4000">
                <a:solidFill>
                  <a:srgbClr val="0000FF"/>
                </a:solidFill>
                <a:cs typeface="Arial" panose="020B0604020202020204" pitchFamily="34" charset="0"/>
              </a:rPr>
              <a:t>ХУ</a:t>
            </a:r>
            <a:r>
              <a:rPr lang="uk-UA" altLang="ru-RU" sz="4000">
                <a:cs typeface="Arial" panose="020B0604020202020204" pitchFamily="34" charset="0"/>
              </a:rPr>
              <a:t>.</a:t>
            </a:r>
          </a:p>
          <a:p>
            <a:pPr>
              <a:buFontTx/>
              <a:buNone/>
            </a:pPr>
            <a:r>
              <a:rPr lang="uk-UA" altLang="ru-RU" sz="4000">
                <a:cs typeface="Arial" panose="020B0604020202020204" pitchFamily="34" charset="0"/>
              </a:rPr>
              <a:t>  </a:t>
            </a:r>
            <a:r>
              <a:rPr lang="uk-UA" altLang="ru-RU" b="1" i="1">
                <a:solidFill>
                  <a:srgbClr val="800000"/>
                </a:solidFill>
                <a:cs typeface="Arial" panose="020B0604020202020204" pitchFamily="34" charset="0"/>
              </a:rPr>
              <a:t>Теоретично,</a:t>
            </a:r>
            <a:r>
              <a:rPr lang="uk-UA" altLang="ru-RU" sz="4000" b="1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uk-UA" altLang="ru-RU" b="1">
                <a:solidFill>
                  <a:srgbClr val="800000"/>
                </a:solidFill>
                <a:cs typeface="Arial" panose="020B0604020202020204" pitchFamily="34" charset="0"/>
              </a:rPr>
              <a:t>с</a:t>
            </a:r>
            <a:r>
              <a:rPr lang="uk-UA" altLang="ru-RU" b="1" i="1">
                <a:solidFill>
                  <a:srgbClr val="800000"/>
                </a:solidFill>
                <a:cs typeface="Arial" panose="020B0604020202020204" pitchFamily="34" charset="0"/>
              </a:rPr>
              <a:t>піввідношення статей</a:t>
            </a:r>
            <a:r>
              <a:rPr lang="uk-UA" altLang="ru-RU" sz="4000">
                <a:cs typeface="Arial" panose="020B0604020202020204" pitchFamily="34" charset="0"/>
              </a:rPr>
              <a:t>   </a:t>
            </a:r>
          </a:p>
          <a:p>
            <a:pPr>
              <a:buFontTx/>
              <a:buNone/>
            </a:pPr>
            <a:r>
              <a:rPr lang="uk-UA" altLang="ru-RU" sz="4000">
                <a:cs typeface="Arial" panose="020B0604020202020204" pitchFamily="34" charset="0"/>
              </a:rPr>
              <a:t>              </a:t>
            </a:r>
            <a:r>
              <a:rPr lang="uk-UA" altLang="ru-RU" sz="4000">
                <a:solidFill>
                  <a:srgbClr val="FF0000"/>
                </a:solidFill>
                <a:cs typeface="Arial" panose="020B0604020202020204" pitchFamily="34" charset="0"/>
              </a:rPr>
              <a:t>ХХ</a:t>
            </a:r>
            <a:r>
              <a:rPr lang="uk-UA" altLang="ru-RU" sz="40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uk-UA" altLang="ru-RU" sz="4000">
                <a:cs typeface="Arial" panose="020B0604020202020204" pitchFamily="34" charset="0"/>
              </a:rPr>
              <a:t>: </a:t>
            </a:r>
            <a:r>
              <a:rPr lang="uk-UA" altLang="ru-RU" sz="4000">
                <a:solidFill>
                  <a:srgbClr val="0000FF"/>
                </a:solidFill>
                <a:cs typeface="Arial" panose="020B0604020202020204" pitchFamily="34" charset="0"/>
              </a:rPr>
              <a:t>ХУ</a:t>
            </a:r>
            <a:r>
              <a:rPr lang="uk-UA" altLang="ru-RU" sz="4000">
                <a:cs typeface="Arial" panose="020B0604020202020204" pitchFamily="34" charset="0"/>
              </a:rPr>
              <a:t> = </a:t>
            </a:r>
            <a:r>
              <a:rPr lang="uk-UA" altLang="ru-RU" sz="4000">
                <a:solidFill>
                  <a:srgbClr val="006600"/>
                </a:solidFill>
                <a:cs typeface="Arial" panose="020B0604020202020204" pitchFamily="34" charset="0"/>
              </a:rPr>
              <a:t>1:1 </a:t>
            </a:r>
            <a:r>
              <a:rPr lang="uk-UA" altLang="ru-RU" sz="4000">
                <a:solidFill>
                  <a:srgbClr val="33CC33"/>
                </a:solidFill>
                <a:cs typeface="Arial" panose="020B0604020202020204" pitchFamily="34" charset="0"/>
              </a:rPr>
              <a:t> </a:t>
            </a:r>
            <a:r>
              <a:rPr lang="uk-UA" altLang="ru-RU" sz="4000"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2735263" y="1630363"/>
            <a:ext cx="3167062" cy="1655762"/>
            <a:chOff x="1701" y="981"/>
            <a:chExt cx="1995" cy="1043"/>
          </a:xfrm>
        </p:grpSpPr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2109" y="981"/>
              <a:ext cx="18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H="1">
              <a:off x="2880" y="981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3334" y="981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701" y="981"/>
              <a:ext cx="1995" cy="1043"/>
              <a:chOff x="1701" y="981"/>
              <a:chExt cx="1995" cy="1043"/>
            </a:xfrm>
          </p:grpSpPr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H="1">
                <a:off x="1746" y="981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H="1">
                <a:off x="1701" y="1389"/>
                <a:ext cx="45" cy="634"/>
              </a:xfrm>
              <a:prstGeom prst="line">
                <a:avLst/>
              </a:prstGeom>
              <a:noFill/>
              <a:ln w="9525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 flipH="1">
                <a:off x="1701" y="1389"/>
                <a:ext cx="1179" cy="635"/>
              </a:xfrm>
              <a:prstGeom prst="line">
                <a:avLst/>
              </a:prstGeom>
              <a:noFill/>
              <a:ln w="9525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>
                <a:off x="1837" y="1389"/>
                <a:ext cx="589" cy="589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 flipH="1">
                <a:off x="2381" y="1434"/>
                <a:ext cx="1134" cy="544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2472" y="1389"/>
                <a:ext cx="499" cy="635"/>
              </a:xfrm>
              <a:prstGeom prst="line">
                <a:avLst/>
              </a:prstGeom>
              <a:noFill/>
              <a:ln w="9525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>
                <a:off x="2925" y="1434"/>
                <a:ext cx="45" cy="589"/>
              </a:xfrm>
              <a:prstGeom prst="line">
                <a:avLst/>
              </a:prstGeom>
              <a:noFill/>
              <a:ln w="9525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5" name="Line 27"/>
              <p:cNvSpPr>
                <a:spLocks noChangeShapeType="1"/>
              </p:cNvSpPr>
              <p:nvPr/>
            </p:nvSpPr>
            <p:spPr bwMode="auto">
              <a:xfrm>
                <a:off x="2472" y="1389"/>
                <a:ext cx="1224" cy="635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>
                <a:off x="3560" y="1434"/>
                <a:ext cx="92" cy="589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955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Bookman Old Style</vt:lpstr>
      <vt:lpstr>Wingdings 2</vt:lpstr>
      <vt:lpstr>Оформление по умолчанию</vt:lpstr>
      <vt:lpstr>Презентация PowerPoint</vt:lpstr>
      <vt:lpstr>Презентация PowerPoint</vt:lpstr>
      <vt:lpstr>Мухи дрозофіли мають 4 пари або 8 хромосом.                З них:   ♀  6А + ХХ                                  ♂ 6А + ХУ  Каріотип  жінки  і  чоловіка                 ♀ 44 А + ХХ                  ♂ 44 А + ХУ</vt:lpstr>
      <vt:lpstr>Презентация PowerPoint</vt:lpstr>
      <vt:lpstr>Презентация PowerPoint</vt:lpstr>
      <vt:lpstr>Презентация PowerPoint</vt:lpstr>
      <vt:lpstr> У більшості роздільностатевих видів стать майбутнього організму визначається в момент запліднення певним поєднанням статевих хромосом у зиготі.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людини зчеплені  зі статтю</vt:lpstr>
      <vt:lpstr>Презентация PowerPoint</vt:lpstr>
      <vt:lpstr>Ознаки людини зчеплені  зі статтю</vt:lpstr>
      <vt:lpstr>Презентация PowerPoint</vt:lpstr>
      <vt:lpstr>Домашнє завдання: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1</cp:lastModifiedBy>
  <cp:revision>94</cp:revision>
  <dcterms:created xsi:type="dcterms:W3CDTF">2006-02-08T14:25:33Z</dcterms:created>
  <dcterms:modified xsi:type="dcterms:W3CDTF">2020-04-16T12:46:58Z</dcterms:modified>
</cp:coreProperties>
</file>