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2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C12C-F355-43AA-897D-9B77BBC30050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5658-168F-42FA-AD90-F7D6986BA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A960-AF97-4F4D-B94C-A6EFF2A08E55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EFFC-CBF6-4223-88DB-139E381D1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9FAB-2A3F-40E0-BD2D-56CD52107188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2911-0ADC-4B1D-BEF2-BC47DE58A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B425-16B9-4C35-98DF-647E29C56640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DA83-C118-43DC-9F4B-6A9ECE840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4B94-5EB1-4083-96F2-196B7F929E02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5174-1E52-4E31-B2ED-05D8C175D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BEA5-3535-4B7F-AEFA-7AF1E02C5711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5679-F6A7-4343-8F7D-89C654B87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2EA7-FDFB-480A-ACAA-4068EAA6344F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97A6-C80F-4557-9E11-7A77BB221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CFA0-C260-412E-B685-6B15579AFD8D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E990-A801-4004-AA65-FEAA2C8D6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154C-1932-4501-B7C7-EFA78824D1B9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272E-293D-47AF-81C7-0A8ECF4C5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9C9F-E07E-4613-B8D5-EFA49130E4E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A9A1F-12CC-4C91-93AB-7FD53CA4F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EABD-BFEA-4870-ABA9-D15628FB01E3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84F0-8057-47D5-BF77-DF9EE5D91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9FF0339-B9B5-4364-BCE4-E5D9112FACAB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9C5D401-2CCF-4440-AE36-5BC32C644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1214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2000" b="1" smtClean="0">
                <a:solidFill>
                  <a:srgbClr val="002060"/>
                </a:solidFill>
              </a:rPr>
              <a:t>З'єднайте паразита з хазяїном в (на) якому він паразитує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71800" y="620688"/>
          <a:ext cx="3096344" cy="604867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4867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77863"/>
            <a:ext cx="20891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775" y="2141538"/>
            <a:ext cx="22526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2262188"/>
            <a:ext cx="22764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1375" y="657225"/>
            <a:ext cx="25003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" y="3573463"/>
            <a:ext cx="217011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5825" y="4941888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125" y="5341938"/>
            <a:ext cx="21209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70588" y="3429000"/>
            <a:ext cx="3124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1214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z="1800" b="1" smtClean="0">
                <a:solidFill>
                  <a:srgbClr val="002060"/>
                </a:solidFill>
              </a:rPr>
              <a:t>Зіставте назви наведених паразитичних видів з ілюстраціями. Визначте систематичну належність та особливості їхнього способу життя: </a:t>
            </a:r>
          </a:p>
          <a:p>
            <a:pPr marL="0" indent="0" algn="just">
              <a:buFont typeface="Arial" charset="0"/>
              <a:buNone/>
            </a:pPr>
            <a:r>
              <a:rPr lang="uk-UA" sz="1800" smtClean="0">
                <a:solidFill>
                  <a:srgbClr val="002060"/>
                </a:solidFill>
              </a:rPr>
              <a:t>1 - паличка Коха (</a:t>
            </a:r>
            <a:r>
              <a:rPr lang="en-US" sz="1800" smtClean="0">
                <a:solidFill>
                  <a:srgbClr val="002060"/>
                </a:solidFill>
              </a:rPr>
              <a:t>Mycobacterium tuberculosis); 2 - </a:t>
            </a:r>
            <a:r>
              <a:rPr lang="uk-UA" sz="1800" smtClean="0">
                <a:solidFill>
                  <a:srgbClr val="002060"/>
                </a:solidFill>
              </a:rPr>
              <a:t>петрів хрест лускатий (</a:t>
            </a:r>
            <a:r>
              <a:rPr lang="en-US" sz="1800" smtClean="0">
                <a:solidFill>
                  <a:srgbClr val="002060"/>
                </a:solidFill>
              </a:rPr>
              <a:t>Lathraea squamaria); 3 - </a:t>
            </a:r>
            <a:r>
              <a:rPr lang="uk-UA" sz="1800" smtClean="0">
                <a:solidFill>
                  <a:srgbClr val="002060"/>
                </a:solidFill>
              </a:rPr>
              <a:t>пухирчаста сажка (</a:t>
            </a:r>
            <a:r>
              <a:rPr lang="en-US" sz="1800" smtClean="0">
                <a:solidFill>
                  <a:srgbClr val="002060"/>
                </a:solidFill>
              </a:rPr>
              <a:t>Ustilago zeae); </a:t>
            </a:r>
            <a:endParaRPr lang="uk-UA" sz="1800" smtClean="0">
              <a:solidFill>
                <a:srgbClr val="002060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n-US" sz="1800" smtClean="0">
                <a:solidFill>
                  <a:srgbClr val="002060"/>
                </a:solidFill>
              </a:rPr>
              <a:t>4 - </a:t>
            </a:r>
            <a:r>
              <a:rPr lang="uk-UA" sz="1800" smtClean="0">
                <a:solidFill>
                  <a:srgbClr val="002060"/>
                </a:solidFill>
              </a:rPr>
              <a:t>коростяний свербун (</a:t>
            </a:r>
            <a:r>
              <a:rPr lang="en-US" sz="1800" smtClean="0">
                <a:solidFill>
                  <a:srgbClr val="002060"/>
                </a:solidFill>
              </a:rPr>
              <a:t>Sarcoptes scabiei). </a:t>
            </a:r>
            <a:r>
              <a:rPr lang="uk-UA" sz="1800" smtClean="0">
                <a:solidFill>
                  <a:srgbClr val="002060"/>
                </a:solidFill>
              </a:rPr>
              <a:t>Заповніть таблицю.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87852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effectLst/>
              </a:rPr>
              <a:t>Домашнє завдання:</a:t>
            </a:r>
            <a:endParaRPr lang="ru-RU" smtClean="0">
              <a:effectLst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>
                <a:solidFill>
                  <a:srgbClr val="000000"/>
                </a:solidFill>
              </a:rPr>
              <a:t>1. Опрацювати матеріал та скласти конспект.</a:t>
            </a:r>
          </a:p>
          <a:p>
            <a:r>
              <a:rPr lang="uk-UA" smtClean="0">
                <a:solidFill>
                  <a:srgbClr val="000000"/>
                </a:solidFill>
              </a:rPr>
              <a:t>2. Виконати письмово завдання (слайд № 4-6).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</TotalTime>
  <Words>85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Courier New</vt:lpstr>
      <vt:lpstr>Palatino Linotype</vt:lpstr>
      <vt:lpstr>Исполнительная</vt:lpstr>
      <vt:lpstr>Презентация PowerPoint</vt:lpstr>
      <vt:lpstr>Презентация PowerPoint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Паразитизм та його поширення</dc:title>
  <dc:creator>Павло Пантелеєнко</dc:creator>
  <cp:lastModifiedBy>1</cp:lastModifiedBy>
  <cp:revision>11</cp:revision>
  <dcterms:created xsi:type="dcterms:W3CDTF">2019-08-25T08:27:30Z</dcterms:created>
  <dcterms:modified xsi:type="dcterms:W3CDTF">2020-04-05T13:11:28Z</dcterms:modified>
</cp:coreProperties>
</file>